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3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932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113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5415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8845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52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887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048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14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62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40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21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62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65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17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006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52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615759-A9C4-4EF4-BD4B-F99A8641BE86}" type="datetimeFigureOut">
              <a:rPr lang="ko-KR" altLang="en-US" smtClean="0"/>
              <a:t>2018-06-14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8DD2A7-617A-41C2-B521-2118C1EBEAF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528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2354893"/>
            <a:ext cx="9144000" cy="1155070"/>
          </a:xfrm>
        </p:spPr>
        <p:txBody>
          <a:bodyPr/>
          <a:lstStyle/>
          <a:p>
            <a:pPr algn="l"/>
            <a:r>
              <a:rPr lang="ko-KR" altLang="en-US" dirty="0" smtClean="0"/>
              <a:t>랜덤 벌칙 </a:t>
            </a:r>
            <a:r>
              <a:rPr lang="ko-KR" altLang="en-US" dirty="0" err="1" smtClean="0"/>
              <a:t>선택기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19233"/>
          </a:xfrm>
        </p:spPr>
        <p:txBody>
          <a:bodyPr/>
          <a:lstStyle/>
          <a:p>
            <a:pPr algn="l"/>
            <a:r>
              <a:rPr lang="ko-KR" altLang="en-US" dirty="0" smtClean="0"/>
              <a:t>조원</a:t>
            </a:r>
            <a:r>
              <a:rPr lang="en-US" altLang="ko-KR" dirty="0" smtClean="0"/>
              <a:t>:</a:t>
            </a:r>
            <a:r>
              <a:rPr lang="ko-KR" altLang="en-US" dirty="0" err="1" smtClean="0"/>
              <a:t>송대의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민준기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26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216" y="114605"/>
            <a:ext cx="5750491" cy="599380"/>
          </a:xfrm>
        </p:spPr>
        <p:txBody>
          <a:bodyPr>
            <a:normAutofit fontScale="90000"/>
          </a:bodyPr>
          <a:lstStyle/>
          <a:p>
            <a:r>
              <a:rPr lang="en-US" altLang="ko-KR" dirty="0" err="1" smtClean="0"/>
              <a:t>Actitvity_main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1" y="864296"/>
            <a:ext cx="7955073" cy="59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1690" y="102078"/>
            <a:ext cx="5575126" cy="611905"/>
          </a:xfrm>
        </p:spPr>
        <p:txBody>
          <a:bodyPr>
            <a:normAutofit fontScale="90000"/>
          </a:bodyPr>
          <a:lstStyle/>
          <a:p>
            <a:r>
              <a:rPr lang="en-US" altLang="ko-KR" dirty="0" err="1" smtClean="0"/>
              <a:t>Actitvity_main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9" y="821240"/>
            <a:ext cx="6749173" cy="60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1691" y="127131"/>
            <a:ext cx="6013536" cy="724640"/>
          </a:xfrm>
        </p:spPr>
        <p:txBody>
          <a:bodyPr/>
          <a:lstStyle/>
          <a:p>
            <a:r>
              <a:rPr lang="en-US" altLang="ko-KR" dirty="0" err="1" smtClean="0"/>
              <a:t>MainActivity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1" y="1019038"/>
            <a:ext cx="6011114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4" y="236262"/>
            <a:ext cx="3467584" cy="61349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96" y="212446"/>
            <a:ext cx="3448531" cy="6182588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4960307" y="2743200"/>
            <a:ext cx="1453019" cy="1164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9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bizen_20180614_1217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</TotalTime>
  <Words>11</Words>
  <Application>Microsoft Office PowerPoint</Application>
  <PresentationFormat>와이드스크린</PresentationFormat>
  <Paragraphs>5</Paragraphs>
  <Slides>6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0" baseType="lpstr">
      <vt:lpstr>HY중고딕</vt:lpstr>
      <vt:lpstr>Century Gothic</vt:lpstr>
      <vt:lpstr>Wingdings 3</vt:lpstr>
      <vt:lpstr>슬라이스</vt:lpstr>
      <vt:lpstr>랜덤 벌칙 선택기</vt:lpstr>
      <vt:lpstr>Actitvity_main</vt:lpstr>
      <vt:lpstr>Actitvity_main</vt:lpstr>
      <vt:lpstr>MainActivity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5</cp:revision>
  <dcterms:created xsi:type="dcterms:W3CDTF">2018-06-14T02:08:56Z</dcterms:created>
  <dcterms:modified xsi:type="dcterms:W3CDTF">2018-06-14T03:45:37Z</dcterms:modified>
</cp:coreProperties>
</file>