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28" autoAdjust="0"/>
    <p:restoredTop sz="94660"/>
  </p:normalViewPr>
  <p:slideViewPr>
    <p:cSldViewPr snapToGrid="0">
      <p:cViewPr varScale="1">
        <p:scale>
          <a:sx n="55" d="100"/>
          <a:sy n="55" d="100"/>
        </p:scale>
        <p:origin x="4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24688" y="2138601"/>
            <a:ext cx="8073538" cy="1646302"/>
          </a:xfrm>
        </p:spPr>
        <p:txBody>
          <a:bodyPr/>
          <a:lstStyle/>
          <a:p>
            <a:pPr algn="ctr"/>
            <a:r>
              <a:rPr lang="en-US" altLang="ko-KR" dirty="0" smtClean="0"/>
              <a:t>Final </a:t>
            </a:r>
            <a:r>
              <a:rPr lang="en-US" altLang="ko-KR" smtClean="0"/>
              <a:t>2A </a:t>
            </a:r>
            <a:r>
              <a:rPr lang="ko-KR" altLang="en-US" dirty="0" smtClean="0"/>
              <a:t>프로젝트 보고서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7067" y="3884578"/>
            <a:ext cx="7766936" cy="1096899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20172258 </a:t>
            </a:r>
            <a:r>
              <a:rPr lang="ko-KR" altLang="en-US" dirty="0" err="1" smtClean="0"/>
              <a:t>박문옥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496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890" y="2157844"/>
            <a:ext cx="1510145" cy="1510145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727114" y="102928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InputForm.jsp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727114" y="2317739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Inputpro.jsp</a:t>
            </a:r>
            <a:endParaRPr lang="ko-KR" alt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5685" y="59137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15" name="직선 화살표 연결선 14"/>
          <p:cNvCxnSpPr>
            <a:stCxn id="5" idx="2"/>
            <a:endCxn id="6" idx="0"/>
          </p:cNvCxnSpPr>
          <p:nvPr/>
        </p:nvCxnSpPr>
        <p:spPr>
          <a:xfrm>
            <a:off x="1739486" y="1562686"/>
            <a:ext cx="0" cy="7550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6" idx="3"/>
            <a:endCxn id="4" idx="1"/>
          </p:cNvCxnSpPr>
          <p:nvPr/>
        </p:nvCxnSpPr>
        <p:spPr>
          <a:xfrm>
            <a:off x="2751857" y="2584439"/>
            <a:ext cx="1640033" cy="3284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1462" y="1784339"/>
            <a:ext cx="1586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회원정보 입력</a:t>
            </a:r>
            <a:endParaRPr lang="ko-KR" altLang="en-US" sz="1400" dirty="0"/>
          </a:p>
        </p:txBody>
      </p:sp>
      <p:sp>
        <p:nvSpPr>
          <p:cNvPr id="21" name="TextBox 20"/>
          <p:cNvSpPr txBox="1"/>
          <p:nvPr/>
        </p:nvSpPr>
        <p:spPr>
          <a:xfrm rot="657314">
            <a:off x="2727644" y="2370949"/>
            <a:ext cx="1738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테이블에 정보 저장</a:t>
            </a:r>
            <a:endParaRPr lang="ko-KR" altLang="en-US" sz="1400" b="1" dirty="0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4134590" y="4188445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cxnSp>
        <p:nvCxnSpPr>
          <p:cNvPr id="27" name="직선 화살표 연결선 26"/>
          <p:cNvCxnSpPr>
            <a:stCxn id="4" idx="2"/>
            <a:endCxn id="25" idx="0"/>
          </p:cNvCxnSpPr>
          <p:nvPr/>
        </p:nvCxnSpPr>
        <p:spPr>
          <a:xfrm flipH="1">
            <a:off x="5146962" y="3667989"/>
            <a:ext cx="1" cy="5204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76082" y="3790917"/>
            <a:ext cx="1824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DB </a:t>
            </a:r>
            <a:r>
              <a:rPr lang="ko-KR" altLang="en-US" sz="1400" dirty="0" err="1" smtClean="0"/>
              <a:t>회원목록</a:t>
            </a:r>
            <a:r>
              <a:rPr lang="ko-KR" altLang="en-US" sz="1400" dirty="0" smtClean="0"/>
              <a:t> 출력</a:t>
            </a:r>
            <a:endParaRPr lang="ko-KR" altLang="en-US" sz="1400" dirty="0"/>
          </a:p>
        </p:txBody>
      </p:sp>
      <p:sp>
        <p:nvSpPr>
          <p:cNvPr id="33" name="모서리가 둥근 직사각형 32"/>
          <p:cNvSpPr/>
          <p:nvPr/>
        </p:nvSpPr>
        <p:spPr>
          <a:xfrm>
            <a:off x="664056" y="4188445"/>
            <a:ext cx="2194342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3030428" y="5698590"/>
            <a:ext cx="2257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00103" y="3743551"/>
            <a:ext cx="184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38" name="직선 화살표 연결선 37"/>
          <p:cNvCxnSpPr/>
          <p:nvPr/>
        </p:nvCxnSpPr>
        <p:spPr>
          <a:xfrm>
            <a:off x="3076836" y="4699718"/>
            <a:ext cx="0" cy="11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 rot="1277735">
            <a:off x="2134777" y="4856801"/>
            <a:ext cx="1625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400" dirty="0" smtClean="0"/>
              <a:t>정보 입력</a:t>
            </a:r>
            <a:endParaRPr lang="ko-KR" altLang="en-US" sz="1400" dirty="0"/>
          </a:p>
        </p:txBody>
      </p:sp>
      <p:cxnSp>
        <p:nvCxnSpPr>
          <p:cNvPr id="61" name="직선 화살표 연결선 60"/>
          <p:cNvCxnSpPr>
            <a:stCxn id="25" idx="1"/>
            <a:endCxn id="6" idx="3"/>
          </p:cNvCxnSpPr>
          <p:nvPr/>
        </p:nvCxnSpPr>
        <p:spPr>
          <a:xfrm flipH="1" flipV="1">
            <a:off x="2751857" y="2584439"/>
            <a:ext cx="1382733" cy="18386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13952" y="2829423"/>
            <a:ext cx="112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DB</a:t>
            </a:r>
            <a:endParaRPr lang="ko-KR" altLang="en-US" b="1" dirty="0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7936302" y="962726"/>
            <a:ext cx="2300409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updateFrom</a:t>
            </a:r>
            <a:r>
              <a:rPr lang="en-US" altLang="ko-KR" sz="1600" b="1" dirty="0" err="1" smtClean="0"/>
              <a:t>.jsp</a:t>
            </a:r>
            <a:endParaRPr lang="ko-KR" altLang="en-US" b="1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7936302" y="2307716"/>
            <a:ext cx="2300409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updatePro</a:t>
            </a:r>
            <a:r>
              <a:rPr lang="en-US" altLang="ko-KR" sz="1600" b="1" dirty="0" err="1" smtClean="0"/>
              <a:t>.jsp</a:t>
            </a:r>
            <a:endParaRPr lang="ko-KR" altLang="en-US" b="1" dirty="0"/>
          </a:p>
        </p:txBody>
      </p:sp>
      <p:cxnSp>
        <p:nvCxnSpPr>
          <p:cNvPr id="10" name="직선 화살표 연결선 9"/>
          <p:cNvCxnSpPr>
            <a:stCxn id="24" idx="2"/>
            <a:endCxn id="26" idx="0"/>
          </p:cNvCxnSpPr>
          <p:nvPr/>
        </p:nvCxnSpPr>
        <p:spPr>
          <a:xfrm>
            <a:off x="9086507" y="1496126"/>
            <a:ext cx="0" cy="8115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086506" y="1724024"/>
            <a:ext cx="1121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/>
              <a:t>정보수정</a:t>
            </a:r>
            <a:endParaRPr lang="ko-KR" altLang="en-US" sz="1400" dirty="0"/>
          </a:p>
        </p:txBody>
      </p:sp>
      <p:cxnSp>
        <p:nvCxnSpPr>
          <p:cNvPr id="12" name="직선 화살표 연결선 11"/>
          <p:cNvCxnSpPr>
            <a:stCxn id="26" idx="1"/>
            <a:endCxn id="4" idx="3"/>
          </p:cNvCxnSpPr>
          <p:nvPr/>
        </p:nvCxnSpPr>
        <p:spPr>
          <a:xfrm flipH="1">
            <a:off x="5902035" y="2574416"/>
            <a:ext cx="2034267" cy="3385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 rot="20949219">
            <a:off x="6096274" y="2464161"/>
            <a:ext cx="1689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수정된 정보 저장</a:t>
            </a:r>
            <a:endParaRPr lang="ko-KR" altLang="en-US" sz="1200" b="1" dirty="0"/>
          </a:p>
        </p:txBody>
      </p:sp>
      <p:cxnSp>
        <p:nvCxnSpPr>
          <p:cNvPr id="14" name="직선 화살표 연결선 13"/>
          <p:cNvCxnSpPr>
            <a:stCxn id="25" idx="3"/>
            <a:endCxn id="26" idx="2"/>
          </p:cNvCxnSpPr>
          <p:nvPr/>
        </p:nvCxnSpPr>
        <p:spPr>
          <a:xfrm flipV="1">
            <a:off x="6159333" y="2841116"/>
            <a:ext cx="2927174" cy="15819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9894184">
            <a:off x="5926868" y="3839121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7862267" y="5416529"/>
            <a:ext cx="237444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deleteForm</a:t>
            </a:r>
            <a:r>
              <a:rPr lang="en-US" altLang="ko-KR" sz="1600" b="1" dirty="0" err="1" smtClean="0"/>
              <a:t>.jsp</a:t>
            </a:r>
            <a:endParaRPr lang="ko-KR" altLang="en-US" b="1" dirty="0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7862267" y="4202690"/>
            <a:ext cx="237444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deletePro</a:t>
            </a:r>
            <a:r>
              <a:rPr lang="en-US" altLang="ko-KR" sz="1600" b="1" dirty="0" err="1" smtClean="0"/>
              <a:t>.jsp</a:t>
            </a:r>
            <a:endParaRPr lang="ko-KR" alt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9086506" y="4927076"/>
            <a:ext cx="1121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/>
              <a:t>정보삭제</a:t>
            </a:r>
            <a:endParaRPr lang="ko-KR" altLang="en-US" sz="1400" dirty="0"/>
          </a:p>
        </p:txBody>
      </p:sp>
      <p:cxnSp>
        <p:nvCxnSpPr>
          <p:cNvPr id="23" name="직선 화살표 연결선 22"/>
          <p:cNvCxnSpPr>
            <a:stCxn id="39" idx="2"/>
            <a:endCxn id="39" idx="2"/>
          </p:cNvCxnSpPr>
          <p:nvPr/>
        </p:nvCxnSpPr>
        <p:spPr>
          <a:xfrm>
            <a:off x="9049489" y="473609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stCxn id="37" idx="0"/>
            <a:endCxn id="39" idx="2"/>
          </p:cNvCxnSpPr>
          <p:nvPr/>
        </p:nvCxnSpPr>
        <p:spPr>
          <a:xfrm flipV="1">
            <a:off x="9049489" y="4736090"/>
            <a:ext cx="0" cy="6804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>
            <a:stCxn id="39" idx="0"/>
            <a:endCxn id="4" idx="3"/>
          </p:cNvCxnSpPr>
          <p:nvPr/>
        </p:nvCxnSpPr>
        <p:spPr>
          <a:xfrm flipH="1" flipV="1">
            <a:off x="5902035" y="2912917"/>
            <a:ext cx="3147454" cy="1289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rot="1331792">
            <a:off x="7726050" y="3713855"/>
            <a:ext cx="1689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accent5"/>
                </a:solidFill>
              </a:rPr>
              <a:t>삭제된 테이블 저장</a:t>
            </a:r>
            <a:endParaRPr lang="ko-KR" altLang="en-US" sz="1200" b="1" dirty="0">
              <a:solidFill>
                <a:schemeClr val="accent5"/>
              </a:solidFill>
            </a:endParaRPr>
          </a:p>
        </p:txBody>
      </p:sp>
      <p:cxnSp>
        <p:nvCxnSpPr>
          <p:cNvPr id="50" name="직선 화살표 연결선 49"/>
          <p:cNvCxnSpPr>
            <a:stCxn id="6" idx="2"/>
            <a:endCxn id="36" idx="0"/>
          </p:cNvCxnSpPr>
          <p:nvPr/>
        </p:nvCxnSpPr>
        <p:spPr>
          <a:xfrm flipH="1">
            <a:off x="1721371" y="2851139"/>
            <a:ext cx="18115" cy="8924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31462" y="3183270"/>
            <a:ext cx="1586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회원가입 성공</a:t>
            </a:r>
            <a:endParaRPr lang="ko-KR" altLang="en-US" sz="1400" dirty="0"/>
          </a:p>
        </p:txBody>
      </p:sp>
      <p:cxnSp>
        <p:nvCxnSpPr>
          <p:cNvPr id="69" name="직선 화살표 연결선 68"/>
          <p:cNvCxnSpPr>
            <a:stCxn id="33" idx="2"/>
            <a:endCxn id="34" idx="0"/>
          </p:cNvCxnSpPr>
          <p:nvPr/>
        </p:nvCxnSpPr>
        <p:spPr>
          <a:xfrm>
            <a:off x="1761227" y="4721845"/>
            <a:ext cx="2397901" cy="976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>
            <a:stCxn id="25" idx="2"/>
            <a:endCxn id="34" idx="0"/>
          </p:cNvCxnSpPr>
          <p:nvPr/>
        </p:nvCxnSpPr>
        <p:spPr>
          <a:xfrm flipH="1">
            <a:off x="4159128" y="4657679"/>
            <a:ext cx="987834" cy="1040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 rot="18744884">
            <a:off x="4130173" y="5065632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3261929">
            <a:off x="2852204" y="3341932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253093" y="5715888"/>
            <a:ext cx="2257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cxnSp>
        <p:nvCxnSpPr>
          <p:cNvPr id="85" name="직선 화살표 연결선 84"/>
          <p:cNvCxnSpPr>
            <a:stCxn id="33" idx="2"/>
            <a:endCxn id="83" idx="0"/>
          </p:cNvCxnSpPr>
          <p:nvPr/>
        </p:nvCxnSpPr>
        <p:spPr>
          <a:xfrm flipH="1">
            <a:off x="1381793" y="4721845"/>
            <a:ext cx="379434" cy="994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759079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49</Words>
  <Application>Microsoft Office PowerPoint</Application>
  <PresentationFormat>와이드스크린</PresentationFormat>
  <Paragraphs>29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HY그래픽M</vt:lpstr>
      <vt:lpstr>맑은 고딕</vt:lpstr>
      <vt:lpstr>Arial</vt:lpstr>
      <vt:lpstr>Trebuchet MS</vt:lpstr>
      <vt:lpstr>Wingdings 3</vt:lpstr>
      <vt:lpstr>패싯</vt:lpstr>
      <vt:lpstr>Final 2A 프로젝트 보고서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회원가입</dc:title>
  <dc:creator>Windows 사용자</dc:creator>
  <cp:lastModifiedBy>Windows 사용자</cp:lastModifiedBy>
  <cp:revision>7</cp:revision>
  <dcterms:created xsi:type="dcterms:W3CDTF">2018-06-11T04:34:31Z</dcterms:created>
  <dcterms:modified xsi:type="dcterms:W3CDTF">2018-06-20T01:50:30Z</dcterms:modified>
</cp:coreProperties>
</file>