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/>
              <a:t>모바일프로그래밍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A_20172275_</a:t>
            </a:r>
            <a:r>
              <a:rPr lang="ko-KR" altLang="en-US" dirty="0" smtClean="0">
                <a:latin typeface="+mj-ea"/>
                <a:ea typeface="+mj-ea"/>
              </a:rPr>
              <a:t>이규섭</a:t>
            </a:r>
            <a:r>
              <a:rPr lang="en-US" altLang="ko-KR" dirty="0" smtClean="0">
                <a:latin typeface="+mj-ea"/>
                <a:ea typeface="+mj-ea"/>
              </a:rPr>
              <a:t>,A_20172280_</a:t>
            </a:r>
            <a:r>
              <a:rPr lang="ko-KR" altLang="en-US" dirty="0" smtClean="0">
                <a:latin typeface="+mj-ea"/>
                <a:ea typeface="+mj-ea"/>
              </a:rPr>
              <a:t>신강철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sz="2500" b="1" dirty="0" smtClean="0">
                <a:solidFill>
                  <a:schemeClr val="accent1"/>
                </a:solidFill>
                <a:latin typeface="+mj-ea"/>
                <a:ea typeface="+mj-ea"/>
              </a:rPr>
              <a:t>스톱워치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0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557"/>
          </a:xfrm>
        </p:spPr>
        <p:txBody>
          <a:bodyPr>
            <a:noAutofit/>
          </a:bodyPr>
          <a:lstStyle/>
          <a:p>
            <a:r>
              <a:rPr lang="ko-KR" altLang="en-US" sz="2400" b="1" dirty="0" smtClean="0"/>
              <a:t>목차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7394" y="1812325"/>
            <a:ext cx="7348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sz="2000" b="1" dirty="0" smtClean="0"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주요기능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2)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시범영상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3) </a:t>
            </a:r>
            <a:r>
              <a:rPr lang="ko-KR" altLang="en-US" sz="2000" b="1" dirty="0" smtClean="0">
                <a:latin typeface="+mj-ea"/>
                <a:ea typeface="+mj-ea"/>
              </a:rPr>
              <a:t>스톱워치 메인 코드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4) </a:t>
            </a:r>
            <a:r>
              <a:rPr lang="ko-KR" altLang="en-US" sz="2000" b="1" dirty="0" smtClean="0">
                <a:latin typeface="+mj-ea"/>
                <a:ea typeface="+mj-ea"/>
              </a:rPr>
              <a:t>스톱워치 자바 코드</a:t>
            </a:r>
            <a:endParaRPr lang="en-US" altLang="ko-KR" sz="2000" b="1" dirty="0" smtClean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6" y="2694432"/>
            <a:ext cx="3511296" cy="26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707136"/>
            <a:ext cx="8596668" cy="716692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>
                <a:latin typeface="+mj-ea"/>
              </a:rPr>
              <a:t>스톱워치의 주요기능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743456"/>
            <a:ext cx="7479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스톱워치는 </a:t>
            </a:r>
            <a:r>
              <a:rPr lang="ko-KR" altLang="en-US" b="1" dirty="0" smtClean="0">
                <a:latin typeface="+mj-ea"/>
                <a:ea typeface="+mj-ea"/>
              </a:rPr>
              <a:t>시작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기록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멈춤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초기화 버튼을 이용하여 프로그램의 </a:t>
            </a:r>
            <a:r>
              <a:rPr lang="ko-KR" altLang="en-US" b="1" dirty="0">
                <a:latin typeface="+mj-ea"/>
                <a:ea typeface="+mj-ea"/>
              </a:rPr>
              <a:t>수행을 조작하고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텍스트 </a:t>
            </a:r>
            <a:r>
              <a:rPr lang="ko-KR" altLang="en-US" b="1" dirty="0" err="1" smtClean="0">
                <a:latin typeface="+mj-ea"/>
                <a:ea typeface="+mj-ea"/>
              </a:rPr>
              <a:t>뷰에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스톱워치가 시작된 후부터 경과한 시간을 </a:t>
            </a:r>
            <a:r>
              <a:rPr lang="ko-KR" altLang="en-US" b="1" dirty="0" smtClean="0">
                <a:latin typeface="+mj-ea"/>
                <a:ea typeface="+mj-ea"/>
              </a:rPr>
              <a:t>출력하며 리스트 </a:t>
            </a:r>
            <a:r>
              <a:rPr lang="ko-KR" altLang="en-US" b="1" dirty="0" err="1" smtClean="0">
                <a:latin typeface="+mj-ea"/>
                <a:ea typeface="+mj-ea"/>
              </a:rPr>
              <a:t>뷰에는</a:t>
            </a:r>
            <a:r>
              <a:rPr lang="ko-KR" altLang="en-US" b="1" dirty="0" smtClean="0">
                <a:latin typeface="+mj-ea"/>
                <a:ea typeface="+mj-ea"/>
              </a:rPr>
              <a:t> 기록</a:t>
            </a:r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버튼을 눌러 기록한 시간을 추가하도록 하였습니다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아래의 </a:t>
            </a:r>
            <a:r>
              <a:rPr lang="ko-KR" altLang="en-US" b="1" dirty="0">
                <a:latin typeface="+mj-ea"/>
                <a:ea typeface="+mj-ea"/>
              </a:rPr>
              <a:t>그림은 프로그램을 실행한 기본 화면입니다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46" y="3391498"/>
            <a:ext cx="2375053" cy="32205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391498"/>
            <a:ext cx="2399437" cy="3338486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903147" y="4737918"/>
            <a:ext cx="719328" cy="45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829056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시범 영상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모바일프로그래밍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0008" y="749645"/>
            <a:ext cx="3591140" cy="5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                                                      스톱워치 </a:t>
            </a:r>
            <a:r>
              <a:rPr lang="ko-KR" altLang="en-US" sz="2700" b="1" dirty="0" err="1" smtClean="0">
                <a:latin typeface="+mj-ea"/>
              </a:rPr>
              <a:t>메인코드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637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40" y="2999837"/>
            <a:ext cx="6392167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자바코드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766"/>
            <a:ext cx="12192000" cy="61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스톱워치 자바기능 설명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438657"/>
            <a:ext cx="8596668" cy="4602706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01157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80</Words>
  <Application>Microsoft Office PowerPoint</Application>
  <PresentationFormat>와이드스크린</PresentationFormat>
  <Paragraphs>18</Paragraphs>
  <Slides>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HY그래픽M</vt:lpstr>
      <vt:lpstr>맑은 고딕</vt:lpstr>
      <vt:lpstr>Arial</vt:lpstr>
      <vt:lpstr>Trebuchet MS</vt:lpstr>
      <vt:lpstr>Wingdings 3</vt:lpstr>
      <vt:lpstr>패싯</vt:lpstr>
      <vt:lpstr>모바일프로그래밍</vt:lpstr>
      <vt:lpstr>목차</vt:lpstr>
      <vt:lpstr>스톱워치의 주요기능 </vt:lpstr>
      <vt:lpstr>스톱워치 시범 영상 </vt:lpstr>
      <vt:lpstr>                                                      스톱워치 메인코드 </vt:lpstr>
      <vt:lpstr>스톱워치 자바코드 </vt:lpstr>
      <vt:lpstr>스톱워치 자바기능 설명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모바일프로그래밍</dc:title>
  <dc:creator>Windows 사용자</dc:creator>
  <cp:lastModifiedBy>Windows 사용자</cp:lastModifiedBy>
  <cp:revision>12</cp:revision>
  <dcterms:created xsi:type="dcterms:W3CDTF">2018-06-20T06:11:59Z</dcterms:created>
  <dcterms:modified xsi:type="dcterms:W3CDTF">2018-06-21T04:28:26Z</dcterms:modified>
</cp:coreProperties>
</file>