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5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55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제목 및 캡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캡션 있는 인용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인용문 있는 명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참 또는 거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1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latinLnBrk="1" hangingPunct="1">
        <a:defRPr>
          <a:solidFill>
            <a:schemeClr val="tx2"/>
          </a:solidFill>
        </a:defRPr>
      </a:lvl2pPr>
      <a:lvl3pPr eaLnBrk="1" latinLnBrk="1" hangingPunct="1">
        <a:defRPr>
          <a:solidFill>
            <a:schemeClr val="tx2"/>
          </a:solidFill>
        </a:defRPr>
      </a:lvl3pPr>
      <a:lvl4pPr eaLnBrk="1" latinLnBrk="1" hangingPunct="1">
        <a:defRPr>
          <a:solidFill>
            <a:schemeClr val="tx2"/>
          </a:solidFill>
        </a:defRPr>
      </a:lvl4pPr>
      <a:lvl5pPr eaLnBrk="1" latinLnBrk="1" hangingPunct="1">
        <a:defRPr>
          <a:solidFill>
            <a:schemeClr val="tx2"/>
          </a:solidFill>
        </a:defRPr>
      </a:lvl5pPr>
      <a:lvl6pPr eaLnBrk="1" latinLnBrk="1" hangingPunct="1">
        <a:defRPr>
          <a:solidFill>
            <a:schemeClr val="tx2"/>
          </a:solidFill>
        </a:defRPr>
      </a:lvl6pPr>
      <a:lvl7pPr eaLnBrk="1" latinLnBrk="1" hangingPunct="1">
        <a:defRPr>
          <a:solidFill>
            <a:schemeClr val="tx2"/>
          </a:solidFill>
        </a:defRPr>
      </a:lvl7pPr>
      <a:lvl8pPr eaLnBrk="1" latinLnBrk="1" hangingPunct="1">
        <a:defRPr>
          <a:solidFill>
            <a:schemeClr val="tx2"/>
          </a:solidFill>
        </a:defRPr>
      </a:lvl8pPr>
      <a:lvl9pPr eaLnBrk="1" latin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1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589212" y="1063752"/>
            <a:ext cx="8915399" cy="2262781"/>
          </a:xfrm>
        </p:spPr>
        <p:txBody>
          <a:bodyPr/>
          <a:lstStyle/>
          <a:p>
            <a:pPr algn="ctr"/>
            <a:r>
              <a:rPr lang="en-US" altLang="ko-KR" dirty="0" smtClean="0"/>
              <a:t>JSP </a:t>
            </a:r>
            <a:r>
              <a:rPr lang="ko-KR" altLang="en-US" dirty="0" smtClean="0"/>
              <a:t>기말고사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ko-KR" altLang="en-US" dirty="0" smtClean="0"/>
              <a:t>인터넷 정보통신과</a:t>
            </a:r>
            <a:endParaRPr lang="en-US" altLang="ko-KR" dirty="0" smtClean="0"/>
          </a:p>
          <a:p>
            <a:pPr algn="ctr"/>
            <a:r>
              <a:rPr lang="en-US" altLang="ko-KR" dirty="0" smtClean="0"/>
              <a:t>A_20172275</a:t>
            </a:r>
            <a:r>
              <a:rPr lang="en-US" altLang="ko-KR" dirty="0"/>
              <a:t>_</a:t>
            </a:r>
            <a:r>
              <a:rPr lang="ko-KR" altLang="en-US" dirty="0" smtClean="0"/>
              <a:t>이규섭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4061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회원가입하기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352800"/>
          </a:xfrm>
        </p:spPr>
        <p:txBody>
          <a:bodyPr/>
          <a:lstStyle/>
          <a:p>
            <a:pPr marL="0" indent="0">
              <a:buNone/>
            </a:pPr>
            <a:r>
              <a:rPr lang="en-US" altLang="ko-KR" dirty="0" err="1" smtClean="0"/>
              <a:t>insertmemberForm.jsp</a:t>
            </a:r>
            <a:r>
              <a:rPr lang="ko-KR" altLang="en-US" dirty="0" smtClean="0"/>
              <a:t>에서 회원가입에 필요한 회원 정보를 입력한다</a:t>
            </a:r>
            <a:r>
              <a:rPr lang="en-US" altLang="ko-KR" dirty="0" smtClean="0"/>
              <a:t>.</a:t>
            </a:r>
          </a:p>
          <a:p>
            <a:pPr marL="0" indent="0">
              <a:buNone/>
            </a:pPr>
            <a:r>
              <a:rPr lang="ko-KR" altLang="en-US" dirty="0" smtClean="0"/>
              <a:t>입력한 정보를 </a:t>
            </a:r>
            <a:r>
              <a:rPr lang="en-US" altLang="ko-KR" dirty="0" err="1" smtClean="0"/>
              <a:t>insertmemberPro.jsp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에서 받아 데이터베이스에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dirty="0" smtClean="0"/>
              <a:t>회원</a:t>
            </a:r>
            <a:r>
              <a:rPr lang="en-US" altLang="ko-KR" dirty="0" smtClean="0"/>
              <a:t>(</a:t>
            </a:r>
            <a:r>
              <a:rPr lang="ko-KR" altLang="en-US" dirty="0" smtClean="0"/>
              <a:t>정보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추가한다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7979229" y="3780642"/>
            <a:ext cx="2024743" cy="533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 err="1" smtClean="0"/>
              <a:t>insertmemberForm.jsp</a:t>
            </a:r>
            <a:endParaRPr lang="ko-KR" altLang="en-US" b="1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7979229" y="4560900"/>
            <a:ext cx="2024743" cy="533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insertmemberpro.jsp</a:t>
            </a:r>
            <a:endParaRPr lang="ko-KR" altLang="en-US" b="1" dirty="0"/>
          </a:p>
        </p:txBody>
      </p:sp>
      <p:sp>
        <p:nvSpPr>
          <p:cNvPr id="6" name="TextBox 17"/>
          <p:cNvSpPr txBox="1"/>
          <p:nvPr/>
        </p:nvSpPr>
        <p:spPr>
          <a:xfrm>
            <a:off x="8229601" y="3171522"/>
            <a:ext cx="1414271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>
                <a:solidFill>
                  <a:schemeClr val="bg1"/>
                </a:solidFill>
              </a:rPr>
              <a:t>&lt;</a:t>
            </a:r>
            <a:r>
              <a:rPr lang="ko-KR" altLang="en-US" b="1" dirty="0" smtClean="0">
                <a:solidFill>
                  <a:schemeClr val="bg1"/>
                </a:solidFill>
              </a:rPr>
              <a:t>회원가입</a:t>
            </a:r>
            <a:r>
              <a:rPr lang="en-US" altLang="ko-KR" b="1" dirty="0" smtClean="0">
                <a:solidFill>
                  <a:schemeClr val="bg1"/>
                </a:solidFill>
              </a:rPr>
              <a:t>&gt;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cxnSp>
        <p:nvCxnSpPr>
          <p:cNvPr id="7" name="직선 화살표 연결선 6"/>
          <p:cNvCxnSpPr>
            <a:stCxn id="4" idx="2"/>
            <a:endCxn id="5" idx="0"/>
          </p:cNvCxnSpPr>
          <p:nvPr/>
        </p:nvCxnSpPr>
        <p:spPr>
          <a:xfrm>
            <a:off x="8991601" y="4314042"/>
            <a:ext cx="0" cy="2468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cxnSp>
    </p:spTree>
    <p:extLst>
      <p:ext uri="{BB962C8B-B14F-4D97-AF65-F5344CB8AC3E}">
        <p14:creationId xmlns:p14="http://schemas.microsoft.com/office/powerpoint/2010/main" val="330291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007254"/>
          </a:xfrm>
        </p:spPr>
        <p:txBody>
          <a:bodyPr/>
          <a:lstStyle/>
          <a:p>
            <a:r>
              <a:rPr lang="ko-KR" altLang="en-US" dirty="0" smtClean="0"/>
              <a:t>로그인하기</a:t>
            </a:r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767584" y="240182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ko-KR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60140" y="1830247"/>
            <a:ext cx="6279283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회원가입이 완료된 회원</a:t>
            </a:r>
            <a:r>
              <a:rPr lang="en-US" altLang="ko-KR" dirty="0" smtClean="0"/>
              <a:t>(</a:t>
            </a:r>
            <a:r>
              <a:rPr lang="ko-KR" altLang="en-US" dirty="0" smtClean="0"/>
              <a:t>정보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</a:t>
            </a:r>
            <a:r>
              <a:rPr lang="en-US" altLang="ko-KR" dirty="0" err="1" smtClean="0"/>
              <a:t>loginForm.jsp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</a:t>
            </a:r>
            <a:endParaRPr lang="en-US" altLang="ko-KR" dirty="0" smtClean="0"/>
          </a:p>
          <a:p>
            <a:r>
              <a:rPr lang="ko-KR" altLang="en-US" dirty="0" smtClean="0"/>
              <a:t> 입력하면 </a:t>
            </a:r>
            <a:r>
              <a:rPr lang="en-US" altLang="ko-KR" dirty="0" err="1" smtClean="0"/>
              <a:t>Testlogin.jsp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에서 데이터베이스에 있는</a:t>
            </a:r>
            <a:endParaRPr lang="en-US" altLang="ko-KR" dirty="0" smtClean="0"/>
          </a:p>
          <a:p>
            <a:r>
              <a:rPr lang="ko-KR" altLang="en-US" dirty="0" smtClean="0"/>
              <a:t>회원</a:t>
            </a:r>
            <a:r>
              <a:rPr lang="en-US" altLang="ko-KR" dirty="0" smtClean="0"/>
              <a:t>(</a:t>
            </a:r>
            <a:r>
              <a:rPr lang="ko-KR" altLang="en-US" dirty="0" smtClean="0"/>
              <a:t>정보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확인하고 있는 </a:t>
            </a:r>
            <a:r>
              <a:rPr lang="ko-KR" altLang="en-US" dirty="0" err="1" smtClean="0"/>
              <a:t>정보일경우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로그인이</a:t>
            </a:r>
            <a:r>
              <a:rPr lang="ko-KR" altLang="en-US" dirty="0" smtClean="0"/>
              <a:t> 가능하고</a:t>
            </a:r>
            <a:r>
              <a:rPr lang="en-US" altLang="ko-KR" dirty="0" smtClean="0"/>
              <a:t>,</a:t>
            </a:r>
          </a:p>
          <a:p>
            <a:r>
              <a:rPr lang="ko-KR" altLang="en-US" dirty="0" err="1" smtClean="0"/>
              <a:t>없을경우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로그인이</a:t>
            </a:r>
            <a:r>
              <a:rPr lang="ko-KR" altLang="en-US" dirty="0" smtClean="0"/>
              <a:t> 되지 않는다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 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9337521" y="890815"/>
            <a:ext cx="2167090" cy="58570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loginForm.jsp</a:t>
            </a:r>
            <a:endParaRPr lang="ko-KR" altLang="en-US" b="1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9337521" y="1710747"/>
            <a:ext cx="2167090" cy="58570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testLogin.jsp</a:t>
            </a:r>
            <a:endParaRPr lang="ko-KR" altLang="en-US" b="1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9327357" y="2891706"/>
            <a:ext cx="2167090" cy="559487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Logout.jsp</a:t>
            </a:r>
            <a:endParaRPr lang="ko-KR" altLang="en-US" b="1" dirty="0"/>
          </a:p>
        </p:txBody>
      </p:sp>
      <p:sp>
        <p:nvSpPr>
          <p:cNvPr id="8" name="TextBox 18"/>
          <p:cNvSpPr txBox="1"/>
          <p:nvPr/>
        </p:nvSpPr>
        <p:spPr>
          <a:xfrm>
            <a:off x="9726246" y="322601"/>
            <a:ext cx="1224292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>
                <a:solidFill>
                  <a:schemeClr val="bg1"/>
                </a:solidFill>
              </a:rPr>
              <a:t>&lt;</a:t>
            </a:r>
            <a:r>
              <a:rPr lang="ko-KR" altLang="en-US" b="1" dirty="0">
                <a:solidFill>
                  <a:schemeClr val="bg1"/>
                </a:solidFill>
              </a:rPr>
              <a:t>로그인</a:t>
            </a:r>
            <a:r>
              <a:rPr lang="en-US" altLang="ko-KR" b="1" dirty="0">
                <a:solidFill>
                  <a:schemeClr val="bg1"/>
                </a:solidFill>
              </a:rPr>
              <a:t>&gt;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cxnSp>
        <p:nvCxnSpPr>
          <p:cNvPr id="9" name="직선 화살표 연결선 8"/>
          <p:cNvCxnSpPr/>
          <p:nvPr/>
        </p:nvCxnSpPr>
        <p:spPr>
          <a:xfrm flipH="1">
            <a:off x="10400739" y="2422500"/>
            <a:ext cx="20327" cy="32797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cxnSp>
      <p:sp>
        <p:nvSpPr>
          <p:cNvPr id="11" name="TextBox 10"/>
          <p:cNvSpPr txBox="1"/>
          <p:nvPr/>
        </p:nvSpPr>
        <p:spPr>
          <a:xfrm>
            <a:off x="1613836" y="425143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altLang="ko-KR" dirty="0" smtClean="0"/>
          </a:p>
          <a:p>
            <a:endParaRPr lang="en-US" altLang="ko-KR" dirty="0"/>
          </a:p>
        </p:txBody>
      </p:sp>
      <p:sp>
        <p:nvSpPr>
          <p:cNvPr id="13" name="제목 1"/>
          <p:cNvSpPr txBox="1">
            <a:spLocks/>
          </p:cNvSpPr>
          <p:nvPr/>
        </p:nvSpPr>
        <p:spPr>
          <a:xfrm>
            <a:off x="1389888" y="3228947"/>
            <a:ext cx="7595616" cy="72694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457200" rtl="0" eaLnBrk="1" latinLnBrk="1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o-KR" altLang="en-US" dirty="0" smtClean="0"/>
              <a:t>로그아웃하기</a:t>
            </a:r>
            <a:r>
              <a:rPr lang="en-US" altLang="ko-KR" dirty="0" smtClean="0"/>
              <a:t>!</a:t>
            </a:r>
            <a:r>
              <a:rPr lang="ko-KR" altLang="en-US" sz="1400" dirty="0" smtClean="0">
                <a:solidFill>
                  <a:schemeClr val="tx1"/>
                </a:solidFill>
              </a:rPr>
              <a:t>로그아웃을 눌렀을 경우 사진처럼 로그아웃이 성공적으로 된다</a:t>
            </a:r>
            <a:r>
              <a:rPr lang="en-US" altLang="ko-KR" sz="1400" dirty="0" smtClean="0">
                <a:solidFill>
                  <a:schemeClr val="tx1"/>
                </a:solidFill>
              </a:rPr>
              <a:t>.</a:t>
            </a:r>
            <a:endParaRPr lang="ko-KR" altLang="en-US" sz="1400" dirty="0">
              <a:solidFill>
                <a:schemeClr val="tx1"/>
              </a:solidFill>
            </a:endParaRPr>
          </a:p>
        </p:txBody>
      </p:sp>
      <p:pic>
        <p:nvPicPr>
          <p:cNvPr id="16" name="그림 1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" y="4214512"/>
            <a:ext cx="5221986" cy="2383528"/>
          </a:xfrm>
          <a:prstGeom prst="rect">
            <a:avLst/>
          </a:prstGeom>
        </p:spPr>
      </p:pic>
      <p:pic>
        <p:nvPicPr>
          <p:cNvPr id="17" name="그림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7481" y="4251433"/>
            <a:ext cx="5351231" cy="2233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607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3881027" cy="997426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회원정보수정하기</a:t>
            </a:r>
            <a:endParaRPr lang="ko-KR" altLang="en-US" dirty="0"/>
          </a:p>
        </p:txBody>
      </p:sp>
      <p:sp>
        <p:nvSpPr>
          <p:cNvPr id="3" name="모서리가 둥근 직사각형 2"/>
          <p:cNvSpPr/>
          <p:nvPr/>
        </p:nvSpPr>
        <p:spPr>
          <a:xfrm>
            <a:off x="8477468" y="3845659"/>
            <a:ext cx="2024743" cy="5334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update.jsp</a:t>
            </a:r>
            <a:endParaRPr lang="ko-KR" altLang="en-US" b="1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8477467" y="4625525"/>
            <a:ext cx="2024743" cy="533400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updatepro.jsp</a:t>
            </a:r>
            <a:endParaRPr lang="ko-KR" altLang="en-US" b="1" dirty="0"/>
          </a:p>
        </p:txBody>
      </p:sp>
      <p:sp>
        <p:nvSpPr>
          <p:cNvPr id="5" name="TextBox 19"/>
          <p:cNvSpPr txBox="1"/>
          <p:nvPr/>
        </p:nvSpPr>
        <p:spPr>
          <a:xfrm>
            <a:off x="8768061" y="3312651"/>
            <a:ext cx="1443554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>
                <a:solidFill>
                  <a:schemeClr val="bg1"/>
                </a:solidFill>
              </a:rPr>
              <a:t>&lt;</a:t>
            </a:r>
            <a:r>
              <a:rPr lang="ko-KR" altLang="en-US" b="1" dirty="0" smtClean="0">
                <a:solidFill>
                  <a:schemeClr val="bg1"/>
                </a:solidFill>
              </a:rPr>
              <a:t>정보수정</a:t>
            </a:r>
            <a:r>
              <a:rPr lang="en-US" altLang="ko-KR" b="1" dirty="0" smtClean="0">
                <a:solidFill>
                  <a:schemeClr val="bg1"/>
                </a:solidFill>
              </a:rPr>
              <a:t>&gt;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9593254" y="4379059"/>
            <a:ext cx="0" cy="2468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143518" y="1868002"/>
            <a:ext cx="76245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err="1" smtClean="0"/>
              <a:t>Update.jsp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에서 입력 받은 아이디와 이름을 통해 </a:t>
            </a:r>
            <a:r>
              <a:rPr lang="en-US" altLang="ko-KR" dirty="0" err="1" smtClean="0"/>
              <a:t>updatePro.jsp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에서 회원정보를 확인하고</a:t>
            </a:r>
            <a:r>
              <a:rPr lang="en-US" altLang="ko-KR" dirty="0"/>
              <a:t> </a:t>
            </a:r>
            <a:r>
              <a:rPr lang="ko-KR" altLang="en-US" dirty="0" smtClean="0"/>
              <a:t>변경할 비밀번호를 기존 비밀번호에서 수정한다</a:t>
            </a:r>
            <a:r>
              <a:rPr lang="en-US" altLang="ko-KR" dirty="0" smtClean="0"/>
              <a:t>. </a:t>
            </a:r>
            <a:endParaRPr lang="en-US" altLang="ko-KR" dirty="0"/>
          </a:p>
          <a:p>
            <a:r>
              <a:rPr lang="en-US" altLang="ko-KR" dirty="0" err="1" smtClean="0"/>
              <a:t>List.jsp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 들어가면 비밀번호가 변경된 것을 확인할 수 있다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 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3954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회원삭제하기</a:t>
            </a:r>
            <a:endParaRPr lang="ko-KR" altLang="en-US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8665026" y="4893088"/>
            <a:ext cx="2024743" cy="533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Deletepro.jsp</a:t>
            </a:r>
            <a:endParaRPr lang="ko-KR" altLang="en-US" b="1" dirty="0"/>
          </a:p>
        </p:txBody>
      </p:sp>
      <p:sp>
        <p:nvSpPr>
          <p:cNvPr id="7" name="TextBox 52"/>
          <p:cNvSpPr txBox="1"/>
          <p:nvPr/>
        </p:nvSpPr>
        <p:spPr>
          <a:xfrm>
            <a:off x="8912133" y="3218104"/>
            <a:ext cx="1414491" cy="36933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>
                <a:solidFill>
                  <a:schemeClr val="bg1"/>
                </a:solidFill>
              </a:rPr>
              <a:t>&lt;</a:t>
            </a:r>
            <a:r>
              <a:rPr lang="ko-KR" altLang="en-US" b="1" dirty="0" err="1" smtClean="0">
                <a:solidFill>
                  <a:schemeClr val="bg1"/>
                </a:solidFill>
              </a:rPr>
              <a:t>회원삭제</a:t>
            </a:r>
            <a:r>
              <a:rPr lang="en-US" altLang="ko-KR" b="1" dirty="0" smtClean="0">
                <a:solidFill>
                  <a:schemeClr val="bg1"/>
                </a:solidFill>
              </a:rPr>
              <a:t>&gt;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cxnSp>
        <p:nvCxnSpPr>
          <p:cNvPr id="8" name="직선 화살표 연결선 7"/>
          <p:cNvCxnSpPr/>
          <p:nvPr/>
        </p:nvCxnSpPr>
        <p:spPr>
          <a:xfrm>
            <a:off x="9780813" y="4646622"/>
            <a:ext cx="0" cy="2468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</p:cxnSp>
      <p:sp>
        <p:nvSpPr>
          <p:cNvPr id="12" name="모서리가 둥근 직사각형 11"/>
          <p:cNvSpPr/>
          <p:nvPr/>
        </p:nvSpPr>
        <p:spPr>
          <a:xfrm>
            <a:off x="8665026" y="3969755"/>
            <a:ext cx="2024743" cy="5334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Delete.jsp</a:t>
            </a:r>
            <a:endParaRPr lang="ko-KR" alt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169903" y="2089507"/>
            <a:ext cx="7449475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err="1" smtClean="0"/>
              <a:t>Delete.jsp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에서 </a:t>
            </a:r>
            <a:r>
              <a:rPr lang="ko-KR" altLang="en-US" dirty="0" err="1" smtClean="0"/>
              <a:t>입력받은</a:t>
            </a:r>
            <a:r>
              <a:rPr lang="ko-KR" altLang="en-US" dirty="0" smtClean="0"/>
              <a:t> 회원</a:t>
            </a:r>
            <a:r>
              <a:rPr lang="en-US" altLang="ko-KR" dirty="0" smtClean="0"/>
              <a:t>(</a:t>
            </a:r>
            <a:r>
              <a:rPr lang="ko-KR" altLang="en-US" dirty="0" smtClean="0"/>
              <a:t>정보</a:t>
            </a:r>
            <a:r>
              <a:rPr lang="en-US" altLang="ko-KR" dirty="0" smtClean="0"/>
              <a:t>)</a:t>
            </a:r>
            <a:r>
              <a:rPr lang="ko-KR" altLang="en-US" dirty="0" smtClean="0"/>
              <a:t>인 아이디와 비밀번호에 해당하는 </a:t>
            </a:r>
            <a:endParaRPr lang="en-US" altLang="ko-KR" dirty="0" smtClean="0"/>
          </a:p>
          <a:p>
            <a:r>
              <a:rPr lang="ko-KR" altLang="en-US" dirty="0" smtClean="0"/>
              <a:t>회원정보를 </a:t>
            </a:r>
            <a:r>
              <a:rPr lang="en-US" altLang="ko-KR" dirty="0" err="1" smtClean="0"/>
              <a:t>Deletepro.jsp</a:t>
            </a:r>
            <a:r>
              <a:rPr lang="en-US" altLang="ko-KR" dirty="0" smtClean="0"/>
              <a:t> </a:t>
            </a:r>
            <a:r>
              <a:rPr lang="ko-KR" altLang="en-US" dirty="0" smtClean="0"/>
              <a:t>를 통해 데이터베이스에서 삭제한다</a:t>
            </a:r>
            <a:r>
              <a:rPr lang="en-US" altLang="ko-KR" dirty="0" smtClean="0"/>
              <a:t>. </a:t>
            </a:r>
            <a:endParaRPr lang="en-US" altLang="ko-KR" dirty="0"/>
          </a:p>
          <a:p>
            <a:r>
              <a:rPr lang="ko-KR" altLang="en-US" dirty="0" smtClean="0"/>
              <a:t>그런 다음 </a:t>
            </a:r>
            <a:r>
              <a:rPr lang="en-US" altLang="ko-KR" dirty="0" err="1" smtClean="0"/>
              <a:t>list.jspp</a:t>
            </a:r>
            <a:r>
              <a:rPr lang="en-US" altLang="ko-KR" dirty="0" smtClean="0"/>
              <a:t> </a:t>
            </a:r>
            <a:r>
              <a:rPr lang="ko-KR" altLang="en-US" dirty="0" smtClean="0"/>
              <a:t>에서 회원</a:t>
            </a:r>
            <a:r>
              <a:rPr lang="en-US" altLang="ko-KR" dirty="0" smtClean="0"/>
              <a:t>(</a:t>
            </a:r>
            <a:r>
              <a:rPr lang="ko-KR" altLang="en-US" dirty="0" smtClean="0"/>
              <a:t>정보</a:t>
            </a:r>
            <a:r>
              <a:rPr lang="en-US" altLang="ko-KR" dirty="0" smtClean="0"/>
              <a:t>,</a:t>
            </a:r>
            <a:r>
              <a:rPr lang="ko-KR" altLang="en-US" dirty="0" smtClean="0"/>
              <a:t>아이디</a:t>
            </a:r>
            <a:r>
              <a:rPr lang="en-US" altLang="ko-KR" dirty="0" smtClean="0"/>
              <a:t>,</a:t>
            </a:r>
            <a:r>
              <a:rPr lang="ko-KR" altLang="en-US" dirty="0" smtClean="0"/>
              <a:t>비밀번호</a:t>
            </a:r>
            <a:r>
              <a:rPr lang="en-US" altLang="ko-KR" dirty="0" smtClean="0"/>
              <a:t>)</a:t>
            </a:r>
            <a:r>
              <a:rPr lang="ko-KR" altLang="en-US" dirty="0" smtClean="0"/>
              <a:t>가 삭제 된 것을</a:t>
            </a:r>
            <a:endParaRPr lang="en-US" altLang="ko-KR" dirty="0" smtClean="0"/>
          </a:p>
          <a:p>
            <a:r>
              <a:rPr lang="ko-KR" altLang="en-US" dirty="0" smtClean="0"/>
              <a:t>확인할 수 있다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r>
              <a:rPr lang="ko-KR" altLang="en-US" dirty="0" smtClean="0"/>
              <a:t>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86485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모서리가 둥근 직사각형 1"/>
          <p:cNvSpPr/>
          <p:nvPr/>
        </p:nvSpPr>
        <p:spPr>
          <a:xfrm>
            <a:off x="4577446" y="2670847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loginForm.jsp</a:t>
            </a:r>
            <a:endParaRPr lang="ko-KR" altLang="en-US" b="1" dirty="0"/>
          </a:p>
        </p:txBody>
      </p:sp>
      <p:sp>
        <p:nvSpPr>
          <p:cNvPr id="3" name="모서리가 둥근 직사각형 2"/>
          <p:cNvSpPr/>
          <p:nvPr/>
        </p:nvSpPr>
        <p:spPr>
          <a:xfrm>
            <a:off x="4577446" y="3490779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testLogin.jsp</a:t>
            </a:r>
            <a:endParaRPr lang="ko-KR" altLang="en-US" b="1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968829" y="2658978"/>
            <a:ext cx="2443844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 err="1" smtClean="0"/>
              <a:t>insert</a:t>
            </a:r>
            <a:r>
              <a:rPr lang="en-US" altLang="ko-KR" sz="1600" b="1" dirty="0" err="1"/>
              <a:t>m</a:t>
            </a:r>
            <a:r>
              <a:rPr lang="en-US" altLang="ko-KR" sz="1600" b="1" dirty="0" err="1" smtClean="0"/>
              <a:t>emberForm.jsp</a:t>
            </a:r>
            <a:endParaRPr lang="ko-KR" altLang="en-US" b="1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968829" y="3439236"/>
            <a:ext cx="2518004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insertm</a:t>
            </a:r>
            <a:r>
              <a:rPr lang="en-US" altLang="ko-KR" b="1" dirty="0" err="1" smtClean="0"/>
              <a:t>emberpro.jsp</a:t>
            </a:r>
            <a:endParaRPr lang="ko-KR" altLang="en-US" b="1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1387930" y="5251859"/>
            <a:ext cx="2024743" cy="46923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list.jsp</a:t>
            </a:r>
            <a:endParaRPr lang="ko-KR" altLang="en-US" b="1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4577446" y="5231712"/>
            <a:ext cx="2024743" cy="50952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Logout.jsp</a:t>
            </a:r>
            <a:endParaRPr lang="ko-KR" altLang="en-US" b="1" dirty="0"/>
          </a:p>
        </p:txBody>
      </p:sp>
      <p:sp>
        <p:nvSpPr>
          <p:cNvPr id="8" name="모서리가 둥근 직사각형 7"/>
          <p:cNvSpPr/>
          <p:nvPr/>
        </p:nvSpPr>
        <p:spPr>
          <a:xfrm>
            <a:off x="4103915" y="1819278"/>
            <a:ext cx="2884714" cy="2470287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sp>
        <p:nvSpPr>
          <p:cNvPr id="9" name="모서리가 둥근 직사각형 8"/>
          <p:cNvSpPr/>
          <p:nvPr/>
        </p:nvSpPr>
        <p:spPr>
          <a:xfrm>
            <a:off x="8665027" y="1686511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update.jsp</a:t>
            </a:r>
            <a:endParaRPr lang="ko-KR" altLang="en-US" b="1" dirty="0"/>
          </a:p>
        </p:txBody>
      </p:sp>
      <p:sp>
        <p:nvSpPr>
          <p:cNvPr id="10" name="모서리가 둥근 직사각형 9"/>
          <p:cNvSpPr/>
          <p:nvPr/>
        </p:nvSpPr>
        <p:spPr>
          <a:xfrm>
            <a:off x="8665026" y="2466377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updatepro.jsp</a:t>
            </a:r>
            <a:endParaRPr lang="ko-KR" altLang="en-US" b="1" dirty="0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8235042" y="1116761"/>
            <a:ext cx="2884714" cy="1983894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sp>
        <p:nvSpPr>
          <p:cNvPr id="12" name="TextBox 17"/>
          <p:cNvSpPr txBox="1"/>
          <p:nvPr/>
        </p:nvSpPr>
        <p:spPr>
          <a:xfrm>
            <a:off x="1219201" y="2049858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회원가입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13" name="TextBox 18"/>
          <p:cNvSpPr txBox="1"/>
          <p:nvPr/>
        </p:nvSpPr>
        <p:spPr>
          <a:xfrm>
            <a:off x="5007431" y="2108708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로그인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sp>
        <p:nvSpPr>
          <p:cNvPr id="14" name="TextBox 19"/>
          <p:cNvSpPr txBox="1"/>
          <p:nvPr/>
        </p:nvSpPr>
        <p:spPr>
          <a:xfrm>
            <a:off x="9095013" y="1149271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/>
              <a:t>&lt;</a:t>
            </a:r>
            <a:r>
              <a:rPr lang="ko-KR" altLang="en-US" b="1" dirty="0" smtClean="0"/>
              <a:t>정보수정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15" name="직선 화살표 연결선 14"/>
          <p:cNvCxnSpPr>
            <a:stCxn id="4" idx="2"/>
            <a:endCxn id="5" idx="0"/>
          </p:cNvCxnSpPr>
          <p:nvPr/>
        </p:nvCxnSpPr>
        <p:spPr>
          <a:xfrm>
            <a:off x="2190751" y="3192378"/>
            <a:ext cx="37080" cy="24685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6" name="직선 화살표 연결선 15"/>
          <p:cNvCxnSpPr/>
          <p:nvPr/>
        </p:nvCxnSpPr>
        <p:spPr>
          <a:xfrm>
            <a:off x="9780813" y="2219911"/>
            <a:ext cx="0" cy="2468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>
            <a:off x="5589817" y="3211929"/>
            <a:ext cx="0" cy="246858"/>
          </a:xfrm>
          <a:prstGeom prst="straightConnector1">
            <a:avLst/>
          </a:prstGeom>
          <a:ln w="38100"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모서리가 둥근 직사각형 17"/>
          <p:cNvSpPr/>
          <p:nvPr/>
        </p:nvSpPr>
        <p:spPr>
          <a:xfrm>
            <a:off x="8665027" y="4113222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Delete.jsp</a:t>
            </a:r>
            <a:endParaRPr lang="ko-KR" altLang="en-US" b="1" dirty="0"/>
          </a:p>
        </p:txBody>
      </p:sp>
      <p:sp>
        <p:nvSpPr>
          <p:cNvPr id="19" name="모서리가 둥근 직사각형 18"/>
          <p:cNvSpPr/>
          <p:nvPr/>
        </p:nvSpPr>
        <p:spPr>
          <a:xfrm>
            <a:off x="8665026" y="4893088"/>
            <a:ext cx="2024743" cy="533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b="1" dirty="0" err="1" smtClean="0"/>
              <a:t>Deletepro.jsp</a:t>
            </a:r>
            <a:endParaRPr lang="ko-KR" altLang="en-US" b="1" dirty="0"/>
          </a:p>
        </p:txBody>
      </p:sp>
      <p:sp>
        <p:nvSpPr>
          <p:cNvPr id="20" name="모서리가 둥근 직사각형 19"/>
          <p:cNvSpPr/>
          <p:nvPr/>
        </p:nvSpPr>
        <p:spPr>
          <a:xfrm>
            <a:off x="8338456" y="3569527"/>
            <a:ext cx="2884714" cy="2031198"/>
          </a:xfrm>
          <a:prstGeom prst="round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b="1"/>
          </a:p>
        </p:txBody>
      </p:sp>
      <p:sp>
        <p:nvSpPr>
          <p:cNvPr id="21" name="TextBox 52"/>
          <p:cNvSpPr txBox="1"/>
          <p:nvPr/>
        </p:nvSpPr>
        <p:spPr>
          <a:xfrm>
            <a:off x="9095013" y="3575982"/>
            <a:ext cx="2024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b="1" dirty="0" smtClean="0"/>
              <a:t>&lt;</a:t>
            </a:r>
            <a:r>
              <a:rPr lang="ko-KR" altLang="en-US" b="1" dirty="0" err="1" smtClean="0"/>
              <a:t>회원삭제</a:t>
            </a:r>
            <a:r>
              <a:rPr lang="en-US" altLang="ko-KR" b="1" dirty="0" smtClean="0"/>
              <a:t>&gt;</a:t>
            </a:r>
            <a:endParaRPr lang="ko-KR" altLang="en-US" b="1" dirty="0"/>
          </a:p>
        </p:txBody>
      </p:sp>
      <p:cxnSp>
        <p:nvCxnSpPr>
          <p:cNvPr id="22" name="직선 화살표 연결선 21"/>
          <p:cNvCxnSpPr/>
          <p:nvPr/>
        </p:nvCxnSpPr>
        <p:spPr>
          <a:xfrm>
            <a:off x="9780813" y="4646622"/>
            <a:ext cx="0" cy="246858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직선 화살표 연결선 23"/>
          <p:cNvCxnSpPr/>
          <p:nvPr/>
        </p:nvCxnSpPr>
        <p:spPr>
          <a:xfrm flipV="1">
            <a:off x="3484450" y="2975938"/>
            <a:ext cx="621848" cy="67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 flipV="1">
            <a:off x="7099526" y="2478040"/>
            <a:ext cx="621848" cy="3371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화살표 연결선 25"/>
          <p:cNvCxnSpPr/>
          <p:nvPr/>
        </p:nvCxnSpPr>
        <p:spPr>
          <a:xfrm flipV="1">
            <a:off x="7051224" y="3292310"/>
            <a:ext cx="1" cy="234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/>
          <p:nvPr/>
        </p:nvCxnSpPr>
        <p:spPr>
          <a:xfrm>
            <a:off x="7099526" y="3624797"/>
            <a:ext cx="621848" cy="5436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직선 화살표 연결선 27"/>
          <p:cNvCxnSpPr/>
          <p:nvPr/>
        </p:nvCxnSpPr>
        <p:spPr>
          <a:xfrm>
            <a:off x="5538108" y="4343758"/>
            <a:ext cx="8164" cy="8515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제목 1"/>
          <p:cNvSpPr txBox="1">
            <a:spLocks/>
          </p:cNvSpPr>
          <p:nvPr/>
        </p:nvSpPr>
        <p:spPr>
          <a:xfrm>
            <a:off x="1778082" y="529180"/>
            <a:ext cx="8911687" cy="1007254"/>
          </a:xfrm>
          <a:prstGeom prst="rect">
            <a:avLst/>
          </a:prstGeom>
        </p:spPr>
        <p:txBody>
          <a:bodyPr/>
          <a:lstStyle>
            <a:lvl1pPr algn="l" defTabSz="457200" rtl="0" eaLnBrk="1" latinLnBrk="1" hangingPunct="1">
              <a:spcBef>
                <a:spcPct val="0"/>
              </a:spcBef>
              <a:buNone/>
              <a:defRPr sz="3600" kern="1200">
                <a:solidFill>
                  <a:schemeClr val="accent2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latinLnBrk="1" hangingPunct="1">
              <a:defRPr>
                <a:solidFill>
                  <a:schemeClr val="tx2"/>
                </a:solidFill>
              </a:defRPr>
            </a:lvl2pPr>
            <a:lvl3pPr eaLnBrk="1" latinLnBrk="1" hangingPunct="1">
              <a:defRPr>
                <a:solidFill>
                  <a:schemeClr val="tx2"/>
                </a:solidFill>
              </a:defRPr>
            </a:lvl3pPr>
            <a:lvl4pPr eaLnBrk="1" latinLnBrk="1" hangingPunct="1">
              <a:defRPr>
                <a:solidFill>
                  <a:schemeClr val="tx2"/>
                </a:solidFill>
              </a:defRPr>
            </a:lvl4pPr>
            <a:lvl5pPr eaLnBrk="1" latinLnBrk="1" hangingPunct="1">
              <a:defRPr>
                <a:solidFill>
                  <a:schemeClr val="tx2"/>
                </a:solidFill>
              </a:defRPr>
            </a:lvl5pPr>
            <a:lvl6pPr eaLnBrk="1" latinLnBrk="1" hangingPunct="1">
              <a:defRPr>
                <a:solidFill>
                  <a:schemeClr val="tx2"/>
                </a:solidFill>
              </a:defRPr>
            </a:lvl6pPr>
            <a:lvl7pPr eaLnBrk="1" latinLnBrk="1" hangingPunct="1">
              <a:defRPr>
                <a:solidFill>
                  <a:schemeClr val="tx2"/>
                </a:solidFill>
              </a:defRPr>
            </a:lvl7pPr>
            <a:lvl8pPr eaLnBrk="1" latinLnBrk="1" hangingPunct="1">
              <a:defRPr>
                <a:solidFill>
                  <a:schemeClr val="tx2"/>
                </a:solidFill>
              </a:defRPr>
            </a:lvl8pPr>
            <a:lvl9pPr eaLnBrk="1" latin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ko-KR" altLang="en-US" dirty="0" smtClean="0"/>
              <a:t>참고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01794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줄기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48</TotalTime>
  <Words>184</Words>
  <Application>Microsoft Office PowerPoint</Application>
  <PresentationFormat>와이드스크린</PresentationFormat>
  <Paragraphs>52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HY중고딕</vt:lpstr>
      <vt:lpstr>Arial</vt:lpstr>
      <vt:lpstr>Century Gothic</vt:lpstr>
      <vt:lpstr>Wingdings 3</vt:lpstr>
      <vt:lpstr>줄기</vt:lpstr>
      <vt:lpstr>JSP 기말고사</vt:lpstr>
      <vt:lpstr>회원가입하기</vt:lpstr>
      <vt:lpstr>로그인하기</vt:lpstr>
      <vt:lpstr>회원정보수정하기</vt:lpstr>
      <vt:lpstr>회원삭제하기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JSP 기말고사</dc:title>
  <dc:creator>Windows 사용자</dc:creator>
  <cp:lastModifiedBy>Windows 사용자</cp:lastModifiedBy>
  <cp:revision>5</cp:revision>
  <dcterms:created xsi:type="dcterms:W3CDTF">2018-06-20T01:30:54Z</dcterms:created>
  <dcterms:modified xsi:type="dcterms:W3CDTF">2018-06-20T02:19:14Z</dcterms:modified>
</cp:coreProperties>
</file>