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C8C"/>
    <a:srgbClr val="418AB3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04852-B536-47EF-AA4D-BBDF396F194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0382A63-A1A5-49D3-AB08-3CA2C5BE1E6D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ActivityMain</a:t>
          </a:r>
          <a:r>
            <a:rPr lang="ko-KR" altLang="en-US" dirty="0" smtClean="0"/>
            <a:t> 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smtClean="0"/>
            <a:t>화면구성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69E3C3AF-8FCA-44FA-A447-0A4465068EE3}" type="parTrans" cxnId="{059DD3D4-0E55-491B-8DCD-F12F00B99C9A}">
      <dgm:prSet/>
      <dgm:spPr/>
      <dgm:t>
        <a:bodyPr/>
        <a:lstStyle/>
        <a:p>
          <a:pPr latinLnBrk="1"/>
          <a:endParaRPr lang="ko-KR" altLang="en-US"/>
        </a:p>
      </dgm:t>
    </dgm:pt>
    <dgm:pt modelId="{AF313C2D-E3C7-413E-A3CF-79DDFBFBDCCE}" type="sibTrans" cxnId="{059DD3D4-0E55-491B-8DCD-F12F00B99C9A}">
      <dgm:prSet/>
      <dgm:spPr/>
      <dgm:t>
        <a:bodyPr/>
        <a:lstStyle/>
        <a:p>
          <a:pPr latinLnBrk="1"/>
          <a:endParaRPr lang="ko-KR" altLang="en-US"/>
        </a:p>
      </dgm:t>
    </dgm:pt>
    <dgm:pt modelId="{FFFC6884-6370-43F9-85D5-22C089100286}">
      <dgm:prSet phldrT="[텍스트]"/>
      <dgm:spPr/>
      <dgm:t>
        <a:bodyPr/>
        <a:lstStyle/>
        <a:p>
          <a:pPr latinLnBrk="1"/>
          <a:r>
            <a:rPr lang="en-US" altLang="ko-KR" dirty="0" smtClean="0"/>
            <a:t>Alarm_Reciver.java</a:t>
          </a:r>
          <a:endParaRPr lang="ko-KR" altLang="en-US" dirty="0"/>
        </a:p>
      </dgm:t>
    </dgm:pt>
    <dgm:pt modelId="{CC0EE528-4423-4EDC-AFF8-E46028E4D235}" type="parTrans" cxnId="{5321B236-245D-4A85-BF63-21BD155E39B4}">
      <dgm:prSet/>
      <dgm:spPr/>
      <dgm:t>
        <a:bodyPr/>
        <a:lstStyle/>
        <a:p>
          <a:pPr latinLnBrk="1"/>
          <a:endParaRPr lang="ko-KR" altLang="en-US"/>
        </a:p>
      </dgm:t>
    </dgm:pt>
    <dgm:pt modelId="{5683A070-99CA-453D-9EC2-AE86F77EB8F6}" type="sibTrans" cxnId="{5321B236-245D-4A85-BF63-21BD155E39B4}">
      <dgm:prSet/>
      <dgm:spPr/>
      <dgm:t>
        <a:bodyPr/>
        <a:lstStyle/>
        <a:p>
          <a:pPr latinLnBrk="1"/>
          <a:endParaRPr lang="ko-KR" altLang="en-US"/>
        </a:p>
      </dgm:t>
    </dgm:pt>
    <dgm:pt modelId="{A530D942-D45D-48ED-943D-8827CAC9CC08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Raw,manifests</a:t>
          </a:r>
          <a:endParaRPr lang="ko-KR" altLang="en-US" dirty="0"/>
        </a:p>
      </dgm:t>
    </dgm:pt>
    <dgm:pt modelId="{59214BEB-41FB-470C-90FA-8AF5BB2E043B}" type="parTrans" cxnId="{49CF8B5D-2916-4FFE-8167-FF5366F57B1B}">
      <dgm:prSet/>
      <dgm:spPr/>
      <dgm:t>
        <a:bodyPr/>
        <a:lstStyle/>
        <a:p>
          <a:pPr latinLnBrk="1"/>
          <a:endParaRPr lang="ko-KR" altLang="en-US"/>
        </a:p>
      </dgm:t>
    </dgm:pt>
    <dgm:pt modelId="{021251D6-F501-4BDE-ACA1-6D9572BFC31A}" type="sibTrans" cxnId="{49CF8B5D-2916-4FFE-8167-FF5366F57B1B}">
      <dgm:prSet/>
      <dgm:spPr/>
      <dgm:t>
        <a:bodyPr/>
        <a:lstStyle/>
        <a:p>
          <a:pPr latinLnBrk="1"/>
          <a:endParaRPr lang="ko-KR" altLang="en-US"/>
        </a:p>
      </dgm:t>
    </dgm:pt>
    <dgm:pt modelId="{0CB20A7C-5328-4F9E-8655-ACDE10C14F8B}">
      <dgm:prSet phldrT="[텍스트]"/>
      <dgm:spPr/>
      <dgm:t>
        <a:bodyPr/>
        <a:lstStyle/>
        <a:p>
          <a:pPr latinLnBrk="1"/>
          <a:r>
            <a:rPr lang="en-US" altLang="ko-KR" dirty="0" smtClean="0"/>
            <a:t>MainActivity.java</a:t>
          </a:r>
          <a:endParaRPr lang="ko-KR" altLang="en-US" dirty="0"/>
        </a:p>
      </dgm:t>
    </dgm:pt>
    <dgm:pt modelId="{6E481612-0665-4D93-86C8-FE7205935984}" type="parTrans" cxnId="{8641730F-5243-4BA9-832E-BC35D991521F}">
      <dgm:prSet/>
      <dgm:spPr/>
      <dgm:t>
        <a:bodyPr/>
        <a:lstStyle/>
        <a:p>
          <a:pPr latinLnBrk="1"/>
          <a:endParaRPr lang="ko-KR" altLang="en-US"/>
        </a:p>
      </dgm:t>
    </dgm:pt>
    <dgm:pt modelId="{04D5FAF7-536D-4998-9E6D-D34BE4714832}" type="sibTrans" cxnId="{8641730F-5243-4BA9-832E-BC35D991521F}">
      <dgm:prSet/>
      <dgm:spPr/>
      <dgm:t>
        <a:bodyPr/>
        <a:lstStyle/>
        <a:p>
          <a:pPr latinLnBrk="1"/>
          <a:endParaRPr lang="ko-KR" altLang="en-US"/>
        </a:p>
      </dgm:t>
    </dgm:pt>
    <dgm:pt modelId="{2C298431-473E-4BA9-808C-A462278E3D21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RingtonePlaying</a:t>
          </a:r>
          <a:endParaRPr lang="en-US" altLang="ko-KR" dirty="0" smtClean="0"/>
        </a:p>
        <a:p>
          <a:pPr latinLnBrk="1"/>
          <a:r>
            <a:rPr lang="en-US" altLang="ko-KR" dirty="0" smtClean="0"/>
            <a:t>Service.java</a:t>
          </a:r>
          <a:endParaRPr lang="ko-KR" altLang="en-US" dirty="0"/>
        </a:p>
      </dgm:t>
    </dgm:pt>
    <dgm:pt modelId="{4E949F17-4BFC-479D-9369-75B26795921D}" type="sibTrans" cxnId="{51C40DF2-9FA8-4BE3-8958-583BBF1DBAB2}">
      <dgm:prSet/>
      <dgm:spPr/>
      <dgm:t>
        <a:bodyPr/>
        <a:lstStyle/>
        <a:p>
          <a:pPr latinLnBrk="1"/>
          <a:endParaRPr lang="ko-KR" altLang="en-US"/>
        </a:p>
      </dgm:t>
    </dgm:pt>
    <dgm:pt modelId="{F3F8FD85-3142-4388-B617-0C9C4270DBCD}" type="parTrans" cxnId="{51C40DF2-9FA8-4BE3-8958-583BBF1DBAB2}">
      <dgm:prSet/>
      <dgm:spPr/>
      <dgm:t>
        <a:bodyPr/>
        <a:lstStyle/>
        <a:p>
          <a:pPr latinLnBrk="1"/>
          <a:endParaRPr lang="ko-KR" altLang="en-US"/>
        </a:p>
      </dgm:t>
    </dgm:pt>
    <dgm:pt modelId="{DF323FC1-1FA9-4422-9A76-78C6AF91A2A6}" type="pres">
      <dgm:prSet presAssocID="{65704852-B536-47EF-AA4D-BBDF396F1942}" presName="Name0" presStyleCnt="0">
        <dgm:presLayoutVars>
          <dgm:dir/>
          <dgm:resizeHandles val="exact"/>
        </dgm:presLayoutVars>
      </dgm:prSet>
      <dgm:spPr/>
    </dgm:pt>
    <dgm:pt modelId="{9E25A12A-30BA-4FA6-899D-802985C2E8FB}" type="pres">
      <dgm:prSet presAssocID="{D0382A63-A1A5-49D3-AB08-3CA2C5BE1E6D}" presName="compNode" presStyleCnt="0"/>
      <dgm:spPr/>
    </dgm:pt>
    <dgm:pt modelId="{81438537-B87E-4264-8C0D-C7825B4736FD}" type="pres">
      <dgm:prSet presAssocID="{D0382A63-A1A5-49D3-AB08-3CA2C5BE1E6D}" presName="pictRect" presStyleLbl="node1" presStyleIdx="0" presStyleCnt="5" custScaleX="90800" custScaleY="73419"/>
      <dgm:spPr>
        <a:solidFill>
          <a:srgbClr val="8C8C8C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6AC3AAED-3112-431E-8A6E-07797441B72F}" type="pres">
      <dgm:prSet presAssocID="{D0382A63-A1A5-49D3-AB08-3CA2C5BE1E6D}" presName="textRect" presStyleLbl="revTx" presStyleIdx="0" presStyleCnt="5" custLinFactY="-49696" custLinFactNeighborX="-1704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14130E-870F-4BD1-BDE1-2D093F35B467}" type="pres">
      <dgm:prSet presAssocID="{AF313C2D-E3C7-413E-A3CF-79DDFBFBDCCE}" presName="sibTrans" presStyleLbl="sibTrans2D1" presStyleIdx="0" presStyleCnt="0"/>
      <dgm:spPr/>
    </dgm:pt>
    <dgm:pt modelId="{B3B29BFE-9856-4717-8836-E2F2B3D2C002}" type="pres">
      <dgm:prSet presAssocID="{0CB20A7C-5328-4F9E-8655-ACDE10C14F8B}" presName="compNode" presStyleCnt="0"/>
      <dgm:spPr/>
    </dgm:pt>
    <dgm:pt modelId="{DEB2B542-DB79-484B-B85E-039F7B1318B7}" type="pres">
      <dgm:prSet presAssocID="{0CB20A7C-5328-4F9E-8655-ACDE10C14F8B}" presName="pictRect" presStyleLbl="node1" presStyleIdx="1" presStyleCnt="5" custScaleX="92943" custScaleY="74409" custLinFactNeighborX="341" custLinFactNeighborY="989"/>
      <dgm:spPr>
        <a:solidFill>
          <a:srgbClr val="8C8C8C"/>
        </a:solidFill>
        <a:ln>
          <a:solidFill>
            <a:schemeClr val="tx1">
              <a:lumMod val="75000"/>
            </a:schemeClr>
          </a:solidFill>
        </a:ln>
      </dgm:spPr>
    </dgm:pt>
    <dgm:pt modelId="{FEECF4B5-4C29-4B46-863E-ADDEBE966E77}" type="pres">
      <dgm:prSet presAssocID="{0CB20A7C-5328-4F9E-8655-ACDE10C14F8B}" presName="textRect" presStyleLbl="revTx" presStyleIdx="1" presStyleCnt="5" custLinFactY="-21059" custLinFactNeighborX="1271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693865-1919-4732-9CF6-3C88AB978E1D}" type="pres">
      <dgm:prSet presAssocID="{04D5FAF7-536D-4998-9E6D-D34BE4714832}" presName="sibTrans" presStyleLbl="sibTrans2D1" presStyleIdx="0" presStyleCnt="0"/>
      <dgm:spPr/>
    </dgm:pt>
    <dgm:pt modelId="{28E45A98-E5AB-49E0-BB6B-7A40FD46F732}" type="pres">
      <dgm:prSet presAssocID="{FFFC6884-6370-43F9-85D5-22C089100286}" presName="compNode" presStyleCnt="0"/>
      <dgm:spPr/>
    </dgm:pt>
    <dgm:pt modelId="{4830AAC6-6556-4AEA-8D00-714FD5020105}" type="pres">
      <dgm:prSet presAssocID="{FFFC6884-6370-43F9-85D5-22C089100286}" presName="pictRect" presStyleLbl="node1" presStyleIdx="2" presStyleCnt="5" custScaleX="88889" custScaleY="75425" custLinFactNeighborX="-982" custLinFactNeighborY="475"/>
      <dgm:spPr>
        <a:solidFill>
          <a:srgbClr val="8C8C8C"/>
        </a:solidFill>
        <a:ln>
          <a:solidFill>
            <a:schemeClr val="tx1">
              <a:lumMod val="75000"/>
            </a:schemeClr>
          </a:solidFill>
        </a:ln>
      </dgm:spPr>
    </dgm:pt>
    <dgm:pt modelId="{709686F4-1021-46D0-A7FE-45E777E86A41}" type="pres">
      <dgm:prSet presAssocID="{FFFC6884-6370-43F9-85D5-22C089100286}" presName="textRect" presStyleLbl="revTx" presStyleIdx="2" presStyleCnt="5" custLinFactY="-25628" custLinFactNeighborX="3390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93DC90-D3B4-4A57-8817-E86F5528F3CA}" type="pres">
      <dgm:prSet presAssocID="{5683A070-99CA-453D-9EC2-AE86F77EB8F6}" presName="sibTrans" presStyleLbl="sibTrans2D1" presStyleIdx="0" presStyleCnt="0"/>
      <dgm:spPr/>
    </dgm:pt>
    <dgm:pt modelId="{13E72E04-E1FF-42B8-B04F-CD1152C66F7D}" type="pres">
      <dgm:prSet presAssocID="{2C298431-473E-4BA9-808C-A462278E3D21}" presName="compNode" presStyleCnt="0"/>
      <dgm:spPr/>
    </dgm:pt>
    <dgm:pt modelId="{B30DE868-7548-4073-A6E4-60DD501BEC59}" type="pres">
      <dgm:prSet presAssocID="{2C298431-473E-4BA9-808C-A462278E3D21}" presName="pictRect" presStyleLbl="node1" presStyleIdx="3" presStyleCnt="5" custScaleX="91928" custScaleY="73619" custLinFactNeighborX="-54003" custLinFactNeighborY="-18981"/>
      <dgm:spPr>
        <a:solidFill>
          <a:srgbClr val="8C8C8C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B9E87FF5-54C1-4ADD-9C18-149A801D4B93}" type="pres">
      <dgm:prSet presAssocID="{2C298431-473E-4BA9-808C-A462278E3D21}" presName="textRect" presStyleLbl="revTx" presStyleIdx="3" presStyleCnt="5" custLinFactY="-85015" custLinFactNeighborX="-51693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72C1E0-E3DE-4FB8-983C-6C223C252ACE}" type="pres">
      <dgm:prSet presAssocID="{4E949F17-4BFC-479D-9369-75B26795921D}" presName="sibTrans" presStyleLbl="sibTrans2D1" presStyleIdx="0" presStyleCnt="0"/>
      <dgm:spPr/>
    </dgm:pt>
    <dgm:pt modelId="{15269B2C-F09E-4CE3-AB96-50A6C99BA335}" type="pres">
      <dgm:prSet presAssocID="{A530D942-D45D-48ED-943D-8827CAC9CC08}" presName="compNode" presStyleCnt="0"/>
      <dgm:spPr/>
    </dgm:pt>
    <dgm:pt modelId="{E25F2D4D-887B-4009-9915-4D991846F41D}" type="pres">
      <dgm:prSet presAssocID="{A530D942-D45D-48ED-943D-8827CAC9CC08}" presName="pictRect" presStyleLbl="node1" presStyleIdx="4" presStyleCnt="5" custScaleX="91126" custScaleY="78336" custLinFactNeighborX="-56505" custLinFactNeighborY="-19320"/>
      <dgm:spPr>
        <a:solidFill>
          <a:srgbClr val="8C8C8C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DA96D06B-9007-4CF2-9664-23707432F419}" type="pres">
      <dgm:prSet presAssocID="{A530D942-D45D-48ED-943D-8827CAC9CC08}" presName="textRect" presStyleLbl="revTx" presStyleIdx="4" presStyleCnt="5" custLinFactY="-66865" custLinFactNeighborX="-53115" custLinFactNeighborY="-100000">
        <dgm:presLayoutVars>
          <dgm:bulletEnabled val="1"/>
        </dgm:presLayoutVars>
      </dgm:prSet>
      <dgm:spPr/>
    </dgm:pt>
  </dgm:ptLst>
  <dgm:cxnLst>
    <dgm:cxn modelId="{40EC708A-00E0-4A68-869B-C47BD3443214}" type="presOf" srcId="{FFFC6884-6370-43F9-85D5-22C089100286}" destId="{709686F4-1021-46D0-A7FE-45E777E86A41}" srcOrd="0" destOrd="0" presId="urn:microsoft.com/office/officeart/2005/8/layout/pList1"/>
    <dgm:cxn modelId="{8641730F-5243-4BA9-832E-BC35D991521F}" srcId="{65704852-B536-47EF-AA4D-BBDF396F1942}" destId="{0CB20A7C-5328-4F9E-8655-ACDE10C14F8B}" srcOrd="1" destOrd="0" parTransId="{6E481612-0665-4D93-86C8-FE7205935984}" sibTransId="{04D5FAF7-536D-4998-9E6D-D34BE4714832}"/>
    <dgm:cxn modelId="{F4C3410E-E2BA-48D2-95D9-01D6031B4C78}" type="presOf" srcId="{AF313C2D-E3C7-413E-A3CF-79DDFBFBDCCE}" destId="{0914130E-870F-4BD1-BDE1-2D093F35B467}" srcOrd="0" destOrd="0" presId="urn:microsoft.com/office/officeart/2005/8/layout/pList1"/>
    <dgm:cxn modelId="{3C7D9197-49BE-47B9-9230-8FA817419371}" type="presOf" srcId="{A530D942-D45D-48ED-943D-8827CAC9CC08}" destId="{DA96D06B-9007-4CF2-9664-23707432F419}" srcOrd="0" destOrd="0" presId="urn:microsoft.com/office/officeart/2005/8/layout/pList1"/>
    <dgm:cxn modelId="{0D4D5CC6-D200-4713-8CAC-A912DB7F483D}" type="presOf" srcId="{04D5FAF7-536D-4998-9E6D-D34BE4714832}" destId="{D3693865-1919-4732-9CF6-3C88AB978E1D}" srcOrd="0" destOrd="0" presId="urn:microsoft.com/office/officeart/2005/8/layout/pList1"/>
    <dgm:cxn modelId="{09D87431-5FCC-487C-B04C-D97A9F9689EA}" type="presOf" srcId="{2C298431-473E-4BA9-808C-A462278E3D21}" destId="{B9E87FF5-54C1-4ADD-9C18-149A801D4B93}" srcOrd="0" destOrd="0" presId="urn:microsoft.com/office/officeart/2005/8/layout/pList1"/>
    <dgm:cxn modelId="{9943DA72-AF5E-4215-BEE7-A5EB67345DCF}" type="presOf" srcId="{4E949F17-4BFC-479D-9369-75B26795921D}" destId="{B472C1E0-E3DE-4FB8-983C-6C223C252ACE}" srcOrd="0" destOrd="0" presId="urn:microsoft.com/office/officeart/2005/8/layout/pList1"/>
    <dgm:cxn modelId="{059DD3D4-0E55-491B-8DCD-F12F00B99C9A}" srcId="{65704852-B536-47EF-AA4D-BBDF396F1942}" destId="{D0382A63-A1A5-49D3-AB08-3CA2C5BE1E6D}" srcOrd="0" destOrd="0" parTransId="{69E3C3AF-8FCA-44FA-A447-0A4465068EE3}" sibTransId="{AF313C2D-E3C7-413E-A3CF-79DDFBFBDCCE}"/>
    <dgm:cxn modelId="{B53958DE-297E-457F-9DEA-55A75FBC8BAF}" type="presOf" srcId="{65704852-B536-47EF-AA4D-BBDF396F1942}" destId="{DF323FC1-1FA9-4422-9A76-78C6AF91A2A6}" srcOrd="0" destOrd="0" presId="urn:microsoft.com/office/officeart/2005/8/layout/pList1"/>
    <dgm:cxn modelId="{B6BBA12C-0C94-4EF7-B6D2-EB06A060BE44}" type="presOf" srcId="{5683A070-99CA-453D-9EC2-AE86F77EB8F6}" destId="{3393DC90-D3B4-4A57-8817-E86F5528F3CA}" srcOrd="0" destOrd="0" presId="urn:microsoft.com/office/officeart/2005/8/layout/pList1"/>
    <dgm:cxn modelId="{51C40DF2-9FA8-4BE3-8958-583BBF1DBAB2}" srcId="{65704852-B536-47EF-AA4D-BBDF396F1942}" destId="{2C298431-473E-4BA9-808C-A462278E3D21}" srcOrd="3" destOrd="0" parTransId="{F3F8FD85-3142-4388-B617-0C9C4270DBCD}" sibTransId="{4E949F17-4BFC-479D-9369-75B26795921D}"/>
    <dgm:cxn modelId="{5321B236-245D-4A85-BF63-21BD155E39B4}" srcId="{65704852-B536-47EF-AA4D-BBDF396F1942}" destId="{FFFC6884-6370-43F9-85D5-22C089100286}" srcOrd="2" destOrd="0" parTransId="{CC0EE528-4423-4EDC-AFF8-E46028E4D235}" sibTransId="{5683A070-99CA-453D-9EC2-AE86F77EB8F6}"/>
    <dgm:cxn modelId="{7E897208-4D8B-4D00-B6CA-B70683F0F6D8}" type="presOf" srcId="{D0382A63-A1A5-49D3-AB08-3CA2C5BE1E6D}" destId="{6AC3AAED-3112-431E-8A6E-07797441B72F}" srcOrd="0" destOrd="0" presId="urn:microsoft.com/office/officeart/2005/8/layout/pList1"/>
    <dgm:cxn modelId="{49CF8B5D-2916-4FFE-8167-FF5366F57B1B}" srcId="{65704852-B536-47EF-AA4D-BBDF396F1942}" destId="{A530D942-D45D-48ED-943D-8827CAC9CC08}" srcOrd="4" destOrd="0" parTransId="{59214BEB-41FB-470C-90FA-8AF5BB2E043B}" sibTransId="{021251D6-F501-4BDE-ACA1-6D9572BFC31A}"/>
    <dgm:cxn modelId="{5C4D7690-D70E-446F-A69D-709C80C9718D}" type="presOf" srcId="{0CB20A7C-5328-4F9E-8655-ACDE10C14F8B}" destId="{FEECF4B5-4C29-4B46-863E-ADDEBE966E77}" srcOrd="0" destOrd="0" presId="urn:microsoft.com/office/officeart/2005/8/layout/pList1"/>
    <dgm:cxn modelId="{5E585C37-07DC-42D1-A41C-087DCEC50A34}" type="presParOf" srcId="{DF323FC1-1FA9-4422-9A76-78C6AF91A2A6}" destId="{9E25A12A-30BA-4FA6-899D-802985C2E8FB}" srcOrd="0" destOrd="0" presId="urn:microsoft.com/office/officeart/2005/8/layout/pList1"/>
    <dgm:cxn modelId="{9F12E535-E979-47AB-9458-0F878A03F2F8}" type="presParOf" srcId="{9E25A12A-30BA-4FA6-899D-802985C2E8FB}" destId="{81438537-B87E-4264-8C0D-C7825B4736FD}" srcOrd="0" destOrd="0" presId="urn:microsoft.com/office/officeart/2005/8/layout/pList1"/>
    <dgm:cxn modelId="{63004415-414B-481E-BC2A-88CA4FD21912}" type="presParOf" srcId="{9E25A12A-30BA-4FA6-899D-802985C2E8FB}" destId="{6AC3AAED-3112-431E-8A6E-07797441B72F}" srcOrd="1" destOrd="0" presId="urn:microsoft.com/office/officeart/2005/8/layout/pList1"/>
    <dgm:cxn modelId="{66D976CD-42A0-4BEE-BC7F-150922C46787}" type="presParOf" srcId="{DF323FC1-1FA9-4422-9A76-78C6AF91A2A6}" destId="{0914130E-870F-4BD1-BDE1-2D093F35B467}" srcOrd="1" destOrd="0" presId="urn:microsoft.com/office/officeart/2005/8/layout/pList1"/>
    <dgm:cxn modelId="{00798A27-7819-43CE-AED4-9F7D3727C496}" type="presParOf" srcId="{DF323FC1-1FA9-4422-9A76-78C6AF91A2A6}" destId="{B3B29BFE-9856-4717-8836-E2F2B3D2C002}" srcOrd="2" destOrd="0" presId="urn:microsoft.com/office/officeart/2005/8/layout/pList1"/>
    <dgm:cxn modelId="{166F8D53-93FF-4279-B706-17D776194DD9}" type="presParOf" srcId="{B3B29BFE-9856-4717-8836-E2F2B3D2C002}" destId="{DEB2B542-DB79-484B-B85E-039F7B1318B7}" srcOrd="0" destOrd="0" presId="urn:microsoft.com/office/officeart/2005/8/layout/pList1"/>
    <dgm:cxn modelId="{B69579D8-AF4D-4C55-B52E-97E463BD8DCA}" type="presParOf" srcId="{B3B29BFE-9856-4717-8836-E2F2B3D2C002}" destId="{FEECF4B5-4C29-4B46-863E-ADDEBE966E77}" srcOrd="1" destOrd="0" presId="urn:microsoft.com/office/officeart/2005/8/layout/pList1"/>
    <dgm:cxn modelId="{1758E0DF-5E45-4811-8DD8-185030493A25}" type="presParOf" srcId="{DF323FC1-1FA9-4422-9A76-78C6AF91A2A6}" destId="{D3693865-1919-4732-9CF6-3C88AB978E1D}" srcOrd="3" destOrd="0" presId="urn:microsoft.com/office/officeart/2005/8/layout/pList1"/>
    <dgm:cxn modelId="{33F9A166-CE58-47AD-9703-3A0A7ADF0D56}" type="presParOf" srcId="{DF323FC1-1FA9-4422-9A76-78C6AF91A2A6}" destId="{28E45A98-E5AB-49E0-BB6B-7A40FD46F732}" srcOrd="4" destOrd="0" presId="urn:microsoft.com/office/officeart/2005/8/layout/pList1"/>
    <dgm:cxn modelId="{F7EE7E02-0010-45FB-9638-C3BFA1DE0C1B}" type="presParOf" srcId="{28E45A98-E5AB-49E0-BB6B-7A40FD46F732}" destId="{4830AAC6-6556-4AEA-8D00-714FD5020105}" srcOrd="0" destOrd="0" presId="urn:microsoft.com/office/officeart/2005/8/layout/pList1"/>
    <dgm:cxn modelId="{5F24DCAE-C73C-4C53-94D0-306EE092C2D1}" type="presParOf" srcId="{28E45A98-E5AB-49E0-BB6B-7A40FD46F732}" destId="{709686F4-1021-46D0-A7FE-45E777E86A41}" srcOrd="1" destOrd="0" presId="urn:microsoft.com/office/officeart/2005/8/layout/pList1"/>
    <dgm:cxn modelId="{5739A7B9-6AA9-47B7-AC1B-8E40D0901F5D}" type="presParOf" srcId="{DF323FC1-1FA9-4422-9A76-78C6AF91A2A6}" destId="{3393DC90-D3B4-4A57-8817-E86F5528F3CA}" srcOrd="5" destOrd="0" presId="urn:microsoft.com/office/officeart/2005/8/layout/pList1"/>
    <dgm:cxn modelId="{01FA53DF-CAA6-4A3D-82C4-9B7274215E0D}" type="presParOf" srcId="{DF323FC1-1FA9-4422-9A76-78C6AF91A2A6}" destId="{13E72E04-E1FF-42B8-B04F-CD1152C66F7D}" srcOrd="6" destOrd="0" presId="urn:microsoft.com/office/officeart/2005/8/layout/pList1"/>
    <dgm:cxn modelId="{67A7BEA8-D5FE-452A-A0A8-739830CCA178}" type="presParOf" srcId="{13E72E04-E1FF-42B8-B04F-CD1152C66F7D}" destId="{B30DE868-7548-4073-A6E4-60DD501BEC59}" srcOrd="0" destOrd="0" presId="urn:microsoft.com/office/officeart/2005/8/layout/pList1"/>
    <dgm:cxn modelId="{F6988376-8C6E-4E1F-A64E-825816153A28}" type="presParOf" srcId="{13E72E04-E1FF-42B8-B04F-CD1152C66F7D}" destId="{B9E87FF5-54C1-4ADD-9C18-149A801D4B93}" srcOrd="1" destOrd="0" presId="urn:microsoft.com/office/officeart/2005/8/layout/pList1"/>
    <dgm:cxn modelId="{89AD099E-2057-44BC-AB9E-A6E76C76162B}" type="presParOf" srcId="{DF323FC1-1FA9-4422-9A76-78C6AF91A2A6}" destId="{B472C1E0-E3DE-4FB8-983C-6C223C252ACE}" srcOrd="7" destOrd="0" presId="urn:microsoft.com/office/officeart/2005/8/layout/pList1"/>
    <dgm:cxn modelId="{E1C25D91-5859-448B-BDBB-EFE5874A5D0A}" type="presParOf" srcId="{DF323FC1-1FA9-4422-9A76-78C6AF91A2A6}" destId="{15269B2C-F09E-4CE3-AB96-50A6C99BA335}" srcOrd="8" destOrd="0" presId="urn:microsoft.com/office/officeart/2005/8/layout/pList1"/>
    <dgm:cxn modelId="{60768882-3A11-4332-A73C-4564690746A8}" type="presParOf" srcId="{15269B2C-F09E-4CE3-AB96-50A6C99BA335}" destId="{E25F2D4D-887B-4009-9915-4D991846F41D}" srcOrd="0" destOrd="0" presId="urn:microsoft.com/office/officeart/2005/8/layout/pList1"/>
    <dgm:cxn modelId="{CE681025-D38D-46D5-8187-C4542FC89B44}" type="presParOf" srcId="{15269B2C-F09E-4CE3-AB96-50A6C99BA335}" destId="{DA96D06B-9007-4CF2-9664-23707432F41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38537-B87E-4264-8C0D-C7825B4736FD}">
      <dsp:nvSpPr>
        <dsp:cNvPr id="0" name=""/>
        <dsp:cNvSpPr/>
      </dsp:nvSpPr>
      <dsp:spPr>
        <a:xfrm>
          <a:off x="118391" y="102108"/>
          <a:ext cx="2305351" cy="1284336"/>
        </a:xfrm>
        <a:prstGeom prst="roundRect">
          <a:avLst/>
        </a:prstGeom>
        <a:solidFill>
          <a:srgbClr val="8C8C8C"/>
        </a:solidFill>
        <a:ln w="1270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3AAED-3112-431E-8A6E-07797441B72F}">
      <dsp:nvSpPr>
        <dsp:cNvPr id="0" name=""/>
        <dsp:cNvSpPr/>
      </dsp:nvSpPr>
      <dsp:spPr>
        <a:xfrm>
          <a:off x="0" y="208886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err="1" smtClean="0"/>
            <a:t>ActivityMain</a:t>
          </a:r>
          <a:r>
            <a:rPr lang="ko-KR" altLang="en-US" sz="2000" kern="1200" dirty="0" smtClean="0"/>
            <a:t> 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화면구성</a:t>
          </a:r>
          <a:r>
            <a:rPr lang="en-US" altLang="ko-KR" sz="2000" kern="1200" dirty="0" smtClean="0"/>
            <a:t>)</a:t>
          </a:r>
          <a:endParaRPr lang="ko-KR" altLang="en-US" sz="2000" kern="1200" dirty="0"/>
        </a:p>
      </dsp:txBody>
      <dsp:txXfrm>
        <a:off x="0" y="208886"/>
        <a:ext cx="2538933" cy="941944"/>
      </dsp:txXfrm>
    </dsp:sp>
    <dsp:sp modelId="{DEB2B542-DB79-484B-B85E-039F7B1318B7}">
      <dsp:nvSpPr>
        <dsp:cNvPr id="0" name=""/>
        <dsp:cNvSpPr/>
      </dsp:nvSpPr>
      <dsp:spPr>
        <a:xfrm>
          <a:off x="2892777" y="115079"/>
          <a:ext cx="2359760" cy="1301655"/>
        </a:xfrm>
        <a:prstGeom prst="roundRect">
          <a:avLst/>
        </a:prstGeom>
        <a:solidFill>
          <a:srgbClr val="8C8C8C"/>
        </a:solidFill>
        <a:ln w="1270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CF4B5-4C29-4B46-863E-ADDEBE966E77}">
      <dsp:nvSpPr>
        <dsp:cNvPr id="0" name=""/>
        <dsp:cNvSpPr/>
      </dsp:nvSpPr>
      <dsp:spPr>
        <a:xfrm>
          <a:off x="2826803" y="482960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MainActivity.java</a:t>
          </a:r>
          <a:endParaRPr lang="ko-KR" altLang="en-US" sz="2000" kern="1200" dirty="0"/>
        </a:p>
      </dsp:txBody>
      <dsp:txXfrm>
        <a:off x="2826803" y="482960"/>
        <a:ext cx="2538933" cy="941944"/>
      </dsp:txXfrm>
    </dsp:sp>
    <dsp:sp modelId="{4830AAC6-6556-4AEA-8D00-714FD5020105}">
      <dsp:nvSpPr>
        <dsp:cNvPr id="0" name=""/>
        <dsp:cNvSpPr/>
      </dsp:nvSpPr>
      <dsp:spPr>
        <a:xfrm>
          <a:off x="5703584" y="101644"/>
          <a:ext cx="2256832" cy="1319428"/>
        </a:xfrm>
        <a:prstGeom prst="roundRect">
          <a:avLst/>
        </a:prstGeom>
        <a:solidFill>
          <a:srgbClr val="8C8C8C"/>
        </a:solidFill>
        <a:ln w="1270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686F4-1021-46D0-A7FE-45E777E86A41}">
      <dsp:nvSpPr>
        <dsp:cNvPr id="0" name=""/>
        <dsp:cNvSpPr/>
      </dsp:nvSpPr>
      <dsp:spPr>
        <a:xfrm>
          <a:off x="5589066" y="444366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Alarm_Reciver.java</a:t>
          </a:r>
          <a:endParaRPr lang="ko-KR" altLang="en-US" sz="2000" kern="1200" dirty="0"/>
        </a:p>
      </dsp:txBody>
      <dsp:txXfrm>
        <a:off x="5589066" y="444366"/>
        <a:ext cx="2538933" cy="941944"/>
      </dsp:txXfrm>
    </dsp:sp>
    <dsp:sp modelId="{B30DE868-7548-4073-A6E4-60DD501BEC59}">
      <dsp:nvSpPr>
        <dsp:cNvPr id="0" name=""/>
        <dsp:cNvSpPr/>
      </dsp:nvSpPr>
      <dsp:spPr>
        <a:xfrm>
          <a:off x="129438" y="2512138"/>
          <a:ext cx="2333990" cy="1287835"/>
        </a:xfrm>
        <a:prstGeom prst="roundRect">
          <a:avLst/>
        </a:prstGeom>
        <a:solidFill>
          <a:srgbClr val="8C8C8C"/>
        </a:solidFill>
        <a:ln w="1270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87FF5-54C1-4ADD-9C18-149A801D4B93}">
      <dsp:nvSpPr>
        <dsp:cNvPr id="0" name=""/>
        <dsp:cNvSpPr/>
      </dsp:nvSpPr>
      <dsp:spPr>
        <a:xfrm>
          <a:off x="85616" y="2620020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err="1" smtClean="0"/>
            <a:t>RingtonePlaying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Service.java</a:t>
          </a:r>
          <a:endParaRPr lang="ko-KR" altLang="en-US" sz="2000" kern="1200" dirty="0"/>
        </a:p>
      </dsp:txBody>
      <dsp:txXfrm>
        <a:off x="85616" y="2620020"/>
        <a:ext cx="2538933" cy="941944"/>
      </dsp:txXfrm>
    </dsp:sp>
    <dsp:sp modelId="{E25F2D4D-887B-4009-9915-4D991846F41D}">
      <dsp:nvSpPr>
        <dsp:cNvPr id="0" name=""/>
        <dsp:cNvSpPr/>
      </dsp:nvSpPr>
      <dsp:spPr>
        <a:xfrm>
          <a:off x="2869028" y="2485579"/>
          <a:ext cx="2313628" cy="1370351"/>
        </a:xfrm>
        <a:prstGeom prst="roundRect">
          <a:avLst/>
        </a:prstGeom>
        <a:solidFill>
          <a:srgbClr val="8C8C8C"/>
        </a:solidFill>
        <a:ln w="12700" cap="flat" cmpd="sng" algn="ctr">
          <a:solidFill>
            <a:schemeClr val="tx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6D06B-9007-4CF2-9664-23707432F419}">
      <dsp:nvSpPr>
        <dsp:cNvPr id="0" name=""/>
        <dsp:cNvSpPr/>
      </dsp:nvSpPr>
      <dsp:spPr>
        <a:xfrm>
          <a:off x="2842445" y="2811612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err="1" smtClean="0"/>
            <a:t>Raw,manifests</a:t>
          </a:r>
          <a:endParaRPr lang="ko-KR" altLang="en-US" sz="2000" kern="1200" dirty="0"/>
        </a:p>
      </dsp:txBody>
      <dsp:txXfrm>
        <a:off x="2842445" y="2811612"/>
        <a:ext cx="2538933" cy="941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89DE3-5299-4F5D-A853-9D2DD309A3C2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FCF5-F831-45E6-9A3B-B1FAA84FAE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37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6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08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94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27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31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72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02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80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83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32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8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AD90-13B8-4943-B441-FE74DFF5F887}" type="datetimeFigureOut">
              <a:rPr lang="ko-KR" altLang="en-US" smtClean="0"/>
              <a:t>2018-12-12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D8FC1-BD52-46B3-A411-34B4614C96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224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15.png"/><Relationship Id="rId4" Type="http://schemas.openxmlformats.org/officeDocument/2006/relationships/video" Target="../media/media2.mp4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31" y="1651115"/>
            <a:ext cx="3512473" cy="3512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2872" y="1651115"/>
            <a:ext cx="399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95000"/>
                  </a:schemeClr>
                </a:solidFill>
              </a:rPr>
              <a:t>Wake up!</a:t>
            </a:r>
            <a:endParaRPr lang="ko-KR" altLang="en-US" sz="5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1391" y="4397432"/>
            <a:ext cx="267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장안대학교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B</a:t>
            </a:r>
            <a:r>
              <a:rPr lang="ko-KR" altLang="en-US" dirty="0" smtClean="0"/>
              <a:t>반</a:t>
            </a:r>
            <a:endParaRPr lang="en-US" altLang="ko-KR" dirty="0" smtClean="0"/>
          </a:p>
          <a:p>
            <a:r>
              <a:rPr lang="en-US" altLang="ko-KR" dirty="0" smtClean="0"/>
              <a:t>20172285 </a:t>
            </a:r>
            <a:r>
              <a:rPr lang="ko-KR" altLang="en-US" dirty="0" err="1" smtClean="0"/>
              <a:t>이희은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213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925" y="279064"/>
            <a:ext cx="8650045" cy="925793"/>
          </a:xfrm>
        </p:spPr>
        <p:txBody>
          <a:bodyPr/>
          <a:lstStyle/>
          <a:p>
            <a:r>
              <a:rPr lang="ko-KR" altLang="en-US" dirty="0" err="1" smtClean="0"/>
              <a:t>실행영상</a:t>
            </a:r>
            <a:endParaRPr lang="ko-KR" altLang="en-US" dirty="0"/>
          </a:p>
        </p:txBody>
      </p:sp>
      <p:pic>
        <p:nvPicPr>
          <p:cNvPr id="4" name="bandicam 2018-12-12 14-08-17-40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0925" y="1430768"/>
            <a:ext cx="2392391" cy="4959275"/>
          </a:xfrm>
          <a:prstGeom prst="rect">
            <a:avLst/>
          </a:prstGeom>
        </p:spPr>
      </p:pic>
      <p:pic>
        <p:nvPicPr>
          <p:cNvPr id="5" name="bandicam 2018-12-12 14-08-38-201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75285" y="1430767"/>
            <a:ext cx="2389281" cy="4959275"/>
          </a:xfrm>
          <a:prstGeom prst="rect">
            <a:avLst/>
          </a:prstGeom>
        </p:spPr>
      </p:pic>
      <p:pic>
        <p:nvPicPr>
          <p:cNvPr id="6" name="bandicam 2018-12-12 13-04-49-133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08579" y="1430767"/>
            <a:ext cx="2392391" cy="49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698269"/>
            <a:ext cx="10515600" cy="5478694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목차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732648986"/>
              </p:ext>
            </p:extLst>
          </p:nvPr>
        </p:nvGraphicFramePr>
        <p:xfrm>
          <a:off x="1650701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7379471" y="3964966"/>
            <a:ext cx="2280897" cy="1346492"/>
          </a:xfrm>
          <a:prstGeom prst="roundRect">
            <a:avLst/>
          </a:prstGeom>
          <a:solidFill>
            <a:srgbClr val="8C8C8C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7858343" y="435494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/>
              <a:t>실행영상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1081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9904" cy="904277"/>
          </a:xfrm>
        </p:spPr>
        <p:txBody>
          <a:bodyPr/>
          <a:lstStyle/>
          <a:p>
            <a:r>
              <a:rPr lang="en-US" altLang="ko-KR" dirty="0" err="1" smtClean="0"/>
              <a:t>activity_main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82" y="1358992"/>
            <a:ext cx="3897911" cy="459865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395" y="1358992"/>
            <a:ext cx="3188354" cy="3876571"/>
          </a:xfrm>
          <a:prstGeom prst="rect">
            <a:avLst/>
          </a:prstGeom>
        </p:spPr>
      </p:pic>
      <p:pic>
        <p:nvPicPr>
          <p:cNvPr id="1026" name="Picture 2" descr="https://t1.daumcdn.net/cfile/tistory/99A1484D5B99D753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28" y="1147970"/>
            <a:ext cx="2910354" cy="48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2858" y="5957651"/>
            <a:ext cx="8105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시작과 종류 두 개의 버튼과 </a:t>
            </a:r>
            <a:r>
              <a:rPr lang="ko-KR" altLang="en-US" dirty="0" err="1"/>
              <a:t>알람시간을</a:t>
            </a:r>
            <a:r>
              <a:rPr lang="ko-KR" altLang="en-US" dirty="0"/>
              <a:t> 선택하는 </a:t>
            </a:r>
            <a:r>
              <a:rPr lang="ko-KR" altLang="en-US" dirty="0" err="1"/>
              <a:t>타임피커를</a:t>
            </a:r>
            <a:r>
              <a:rPr lang="ko-KR" altLang="en-US" dirty="0"/>
              <a:t> 하나 만듭니다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시작 </a:t>
            </a:r>
            <a:r>
              <a:rPr lang="ko-KR" altLang="en-US" dirty="0"/>
              <a:t>버튼을 </a:t>
            </a:r>
            <a:r>
              <a:rPr lang="ko-KR" altLang="en-US" dirty="0" err="1"/>
              <a:t>타임피컬르</a:t>
            </a:r>
            <a:r>
              <a:rPr lang="ko-KR" altLang="en-US" dirty="0"/>
              <a:t> 통해 지정한 시간에 </a:t>
            </a:r>
            <a:r>
              <a:rPr lang="ko-KR" altLang="en-US" dirty="0" err="1"/>
              <a:t>알람을</a:t>
            </a:r>
            <a:r>
              <a:rPr lang="ko-KR" altLang="en-US" dirty="0"/>
              <a:t> 울리게 하는 버튼이고</a:t>
            </a:r>
          </a:p>
          <a:p>
            <a:r>
              <a:rPr lang="ko-KR" altLang="en-US" dirty="0" smtClean="0"/>
              <a:t>종료 </a:t>
            </a:r>
            <a:r>
              <a:rPr lang="ko-KR" altLang="en-US" dirty="0"/>
              <a:t>버튼은 해당 시간이 되면 </a:t>
            </a:r>
            <a:r>
              <a:rPr lang="ko-KR" altLang="en-US" dirty="0" err="1"/>
              <a:t>알람음이</a:t>
            </a:r>
            <a:r>
              <a:rPr lang="ko-KR" altLang="en-US" dirty="0"/>
              <a:t> 울려서 </a:t>
            </a:r>
            <a:r>
              <a:rPr lang="ko-KR" altLang="en-US" dirty="0" err="1"/>
              <a:t>알람음을</a:t>
            </a:r>
            <a:r>
              <a:rPr lang="ko-KR" altLang="en-US" dirty="0"/>
              <a:t> 중지하는 버튼입니다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5519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44144" cy="1044127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dirty="0"/>
              <a:t>MainActivity.java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854" y="1315228"/>
            <a:ext cx="3575170" cy="3976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7293" y="5592143"/>
            <a:ext cx="173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/>
              <a:t>Improt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확인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11470"/>
            <a:ext cx="52517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err="1" smtClean="0"/>
              <a:t>MainActivity</a:t>
            </a:r>
            <a:r>
              <a:rPr lang="ko-KR" altLang="en-US" sz="2400" b="1" dirty="0" smtClean="0"/>
              <a:t>에서 구현하는 기능</a:t>
            </a:r>
            <a:endParaRPr lang="en-US" altLang="ko-KR" sz="2400" b="1" dirty="0" smtClean="0"/>
          </a:p>
          <a:p>
            <a:endParaRPr lang="en-US" altLang="ko-K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dirty="0" err="1" smtClean="0"/>
              <a:t>알람매니저</a:t>
            </a:r>
            <a:r>
              <a:rPr lang="ko-KR" altLang="en-US" sz="2400" b="1" dirty="0" smtClean="0"/>
              <a:t> 설정</a:t>
            </a:r>
            <a:endParaRPr lang="en-US" altLang="ko-K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dirty="0" err="1" smtClean="0"/>
              <a:t>타임피커</a:t>
            </a:r>
            <a:r>
              <a:rPr lang="ko-KR" altLang="en-US" sz="2400" b="1" dirty="0" smtClean="0"/>
              <a:t> 설정</a:t>
            </a:r>
            <a:endParaRPr lang="en-US" altLang="ko-K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dirty="0" smtClean="0"/>
              <a:t>캘린더 객체 설정</a:t>
            </a:r>
            <a:endParaRPr lang="en-US" altLang="ko-K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dirty="0" err="1" smtClean="0"/>
              <a:t>알람리시버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intent </a:t>
            </a:r>
            <a:r>
              <a:rPr lang="ko-KR" altLang="en-US" sz="2400" b="1" dirty="0" smtClean="0"/>
              <a:t>생성</a:t>
            </a:r>
            <a:endParaRPr lang="en-US" altLang="ko-K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dirty="0" err="1" smtClean="0"/>
              <a:t>알람</a:t>
            </a:r>
            <a:r>
              <a:rPr lang="ko-KR" altLang="en-US" sz="2400" b="1" dirty="0" smtClean="0"/>
              <a:t> 시작 버튼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시간세팅</a:t>
            </a:r>
            <a:r>
              <a:rPr lang="en-US" altLang="ko-KR" sz="2400" b="1" dirty="0" smtClean="0"/>
              <a:t>,</a:t>
            </a:r>
            <a:r>
              <a:rPr lang="ko-KR" altLang="en-US" sz="2400" b="1" dirty="0" err="1" smtClean="0"/>
              <a:t>알람</a:t>
            </a:r>
            <a:r>
              <a:rPr lang="ko-KR" altLang="en-US" sz="2400" b="1" dirty="0" smtClean="0"/>
              <a:t> 세팅</a:t>
            </a:r>
            <a:r>
              <a:rPr lang="en-US" altLang="ko-KR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b="1" dirty="0" err="1" smtClean="0"/>
              <a:t>알람</a:t>
            </a:r>
            <a:r>
              <a:rPr lang="ko-KR" altLang="en-US" sz="2400" b="1" dirty="0" smtClean="0"/>
              <a:t> 정지 버튼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알람매니저</a:t>
            </a:r>
            <a:r>
              <a:rPr lang="ko-KR" altLang="en-US" sz="2400" b="1" dirty="0" smtClean="0"/>
              <a:t> 취소</a:t>
            </a:r>
            <a:r>
              <a:rPr lang="en-US" altLang="ko-KR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492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81" y="186520"/>
            <a:ext cx="5967078" cy="65370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932" y="376517"/>
            <a:ext cx="6685093" cy="53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0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5926" y="537248"/>
            <a:ext cx="8531711" cy="872003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dirty="0"/>
              <a:t>Alarm_Reciver.java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26" y="1108710"/>
            <a:ext cx="50863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9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440" y="365124"/>
            <a:ext cx="7778675" cy="1173219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dirty="0" smtClean="0"/>
              <a:t>RingtonePlayingService.java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3" y="1217910"/>
            <a:ext cx="4543425" cy="49815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778" y="1217910"/>
            <a:ext cx="6578750" cy="39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1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215" y="409467"/>
            <a:ext cx="4061068" cy="61323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926" y="409467"/>
            <a:ext cx="4164050" cy="611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8351" y="397399"/>
            <a:ext cx="7961555" cy="699882"/>
          </a:xfrm>
        </p:spPr>
        <p:txBody>
          <a:bodyPr/>
          <a:lstStyle/>
          <a:p>
            <a:r>
              <a:rPr lang="en-US" altLang="ko-KR" dirty="0" err="1" smtClean="0"/>
              <a:t>Raw,manifests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8351" y="1330773"/>
            <a:ext cx="10515600" cy="4351338"/>
          </a:xfrm>
        </p:spPr>
        <p:txBody>
          <a:bodyPr/>
          <a:lstStyle/>
          <a:p>
            <a:r>
              <a:rPr lang="en-US" altLang="ko-KR" sz="3200" dirty="0" smtClean="0"/>
              <a:t>Raw</a:t>
            </a:r>
          </a:p>
          <a:p>
            <a:pPr marL="0" indent="0">
              <a:buNone/>
            </a:pPr>
            <a:r>
              <a:rPr lang="en-US" altLang="ko-KR" sz="2400" dirty="0" smtClean="0"/>
              <a:t>res</a:t>
            </a:r>
            <a:r>
              <a:rPr lang="ko-KR" altLang="en-US" sz="2400" dirty="0" smtClean="0"/>
              <a:t>안에 </a:t>
            </a:r>
            <a:r>
              <a:rPr lang="en-US" altLang="ko-KR" sz="2400" dirty="0" smtClean="0"/>
              <a:t>Raw</a:t>
            </a:r>
            <a:r>
              <a:rPr lang="ko-KR" altLang="en-US" sz="2400" dirty="0" smtClean="0"/>
              <a:t>라는 폴더를 만들고 </a:t>
            </a:r>
            <a:r>
              <a:rPr lang="en-US" altLang="ko-KR" sz="2400" dirty="0" smtClean="0"/>
              <a:t>ouu.mp3</a:t>
            </a:r>
            <a:r>
              <a:rPr lang="ko-KR" altLang="en-US" sz="2400" dirty="0" smtClean="0"/>
              <a:t>를 넣는다</a:t>
            </a:r>
            <a:r>
              <a:rPr lang="en-US" altLang="ko-KR" sz="2400" dirty="0" smtClean="0"/>
              <a:t>.</a:t>
            </a:r>
          </a:p>
          <a:p>
            <a:r>
              <a:rPr lang="en-US" altLang="ko-KR" dirty="0" smtClean="0"/>
              <a:t>Manifests</a:t>
            </a:r>
          </a:p>
          <a:p>
            <a:pPr marL="0" indent="0">
              <a:buNone/>
            </a:pPr>
            <a:r>
              <a:rPr lang="en-US" altLang="ko-KR" sz="2400" dirty="0" smtClean="0"/>
              <a:t>&lt;uses-permission </a:t>
            </a:r>
            <a:r>
              <a:rPr lang="en-US" altLang="ko-KR" sz="2400" dirty="0" err="1" smtClean="0"/>
              <a:t>android:name</a:t>
            </a:r>
            <a:r>
              <a:rPr lang="en-US" altLang="ko-KR" sz="2400" dirty="0" smtClean="0"/>
              <a:t>=“</a:t>
            </a:r>
            <a:r>
              <a:rPr lang="en-US" altLang="ko-KR" sz="2400" dirty="0" err="1" smtClean="0"/>
              <a:t>android.permission.WAKE_LOCK</a:t>
            </a:r>
            <a:r>
              <a:rPr lang="en-US" altLang="ko-KR" sz="2400" dirty="0" smtClean="0"/>
              <a:t>”/&gt;</a:t>
            </a:r>
          </a:p>
          <a:p>
            <a:pPr marL="0" indent="0">
              <a:buNone/>
            </a:pPr>
            <a:r>
              <a:rPr lang="en-US" altLang="ko-KR" sz="2400" dirty="0" smtClean="0"/>
              <a:t>&lt;receiver </a:t>
            </a:r>
            <a:r>
              <a:rPr lang="en-US" altLang="ko-KR" sz="2400" dirty="0" err="1" smtClean="0"/>
              <a:t>android:name</a:t>
            </a:r>
            <a:r>
              <a:rPr lang="en-US" altLang="ko-KR" sz="2400" dirty="0" smtClean="0"/>
              <a:t>=“.</a:t>
            </a:r>
            <a:r>
              <a:rPr lang="en-US" altLang="ko-KR" sz="2400" dirty="0" err="1" smtClean="0"/>
              <a:t>Alarm_Reciver</a:t>
            </a:r>
            <a:r>
              <a:rPr lang="en-US" altLang="ko-KR" sz="2400" dirty="0" smtClean="0"/>
              <a:t>/&gt;</a:t>
            </a:r>
          </a:p>
          <a:p>
            <a:pPr marL="0" indent="0">
              <a:buNone/>
            </a:pPr>
            <a:r>
              <a:rPr lang="en-US" altLang="ko-KR" sz="2400" dirty="0" smtClean="0"/>
              <a:t>&lt;service</a:t>
            </a:r>
          </a:p>
          <a:p>
            <a:pPr marL="0" indent="0">
              <a:buNone/>
            </a:pPr>
            <a:r>
              <a:rPr lang="en-US" altLang="ko-KR" sz="2400" dirty="0" smtClean="0"/>
              <a:t>	</a:t>
            </a:r>
            <a:r>
              <a:rPr lang="en-US" altLang="ko-KR" sz="2400" dirty="0" err="1" smtClean="0"/>
              <a:t>android:name</a:t>
            </a:r>
            <a:r>
              <a:rPr lang="en-US" altLang="ko-KR" sz="2400" dirty="0" smtClean="0"/>
              <a:t>=“.</a:t>
            </a:r>
            <a:r>
              <a:rPr lang="en-US" altLang="ko-KR" sz="2400" dirty="0" err="1" smtClean="0"/>
              <a:t>RingtonePlayingService</a:t>
            </a:r>
            <a:r>
              <a:rPr lang="en-US" altLang="ko-KR" sz="2400" dirty="0" smtClean="0"/>
              <a:t>”</a:t>
            </a:r>
          </a:p>
          <a:p>
            <a:pPr marL="0" indent="0">
              <a:buNone/>
            </a:pPr>
            <a:r>
              <a:rPr lang="en-US" altLang="ko-KR" sz="2400" dirty="0" smtClean="0"/>
              <a:t>	</a:t>
            </a:r>
            <a:r>
              <a:rPr lang="en-US" altLang="ko-KR" sz="2400" dirty="0" err="1" smtClean="0"/>
              <a:t>android:enabled</a:t>
            </a:r>
            <a:r>
              <a:rPr lang="en-US" altLang="ko-KR" sz="2400" dirty="0" smtClean="0"/>
              <a:t>=“true”&gt;&lt;/service&gt;</a:t>
            </a:r>
          </a:p>
          <a:p>
            <a:pPr marL="0" indent="0">
              <a:buNone/>
            </a:pPr>
            <a:r>
              <a:rPr lang="ko-KR" altLang="en-US" sz="2400" dirty="0" smtClean="0"/>
              <a:t>추가</a:t>
            </a:r>
            <a:endParaRPr lang="en-US" altLang="ko-KR" sz="2400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92576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117</Words>
  <Application>Microsoft Office PowerPoint</Application>
  <PresentationFormat>와이드스크린</PresentationFormat>
  <Paragraphs>40</Paragraphs>
  <Slides>10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activity_main</vt:lpstr>
      <vt:lpstr>MainActivity.java </vt:lpstr>
      <vt:lpstr>PowerPoint 프레젠테이션</vt:lpstr>
      <vt:lpstr>Alarm_Reciver.java </vt:lpstr>
      <vt:lpstr>RingtonePlayingService.java </vt:lpstr>
      <vt:lpstr>PowerPoint 프레젠테이션</vt:lpstr>
      <vt:lpstr>Raw,manifests</vt:lpstr>
      <vt:lpstr>실행영상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9</cp:revision>
  <dcterms:created xsi:type="dcterms:W3CDTF">2018-12-12T04:08:29Z</dcterms:created>
  <dcterms:modified xsi:type="dcterms:W3CDTF">2018-12-12T05:22:48Z</dcterms:modified>
</cp:coreProperties>
</file>