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7" r:id="rId12"/>
    <p:sldId id="266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65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DEA5B-0855-473E-978D-03A84D11E8A6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1311394-8214-4DC2-8D41-C00D97A425A3}">
      <dgm:prSet phldrT="[텍스트]"/>
      <dgm:spPr/>
      <dgm:t>
        <a:bodyPr/>
        <a:lstStyle/>
        <a:p>
          <a:pPr latinLnBrk="1"/>
          <a:r>
            <a:rPr lang="en-US" altLang="ko-KR" dirty="0" smtClean="0"/>
            <a:t>MAIN</a:t>
          </a:r>
          <a:endParaRPr lang="ko-KR" altLang="en-US" dirty="0"/>
        </a:p>
      </dgm:t>
    </dgm:pt>
    <dgm:pt modelId="{BD4496BB-22B6-4DCC-A820-08A692827A85}" type="parTrans" cxnId="{C9180AAB-D19D-4D89-B276-03457B43660D}">
      <dgm:prSet/>
      <dgm:spPr/>
      <dgm:t>
        <a:bodyPr/>
        <a:lstStyle/>
        <a:p>
          <a:pPr latinLnBrk="1"/>
          <a:endParaRPr lang="ko-KR" altLang="en-US"/>
        </a:p>
      </dgm:t>
    </dgm:pt>
    <dgm:pt modelId="{36C98CAF-193E-4CFA-BB05-79E61CA3EC52}" type="sibTrans" cxnId="{C9180AAB-D19D-4D89-B276-03457B43660D}">
      <dgm:prSet/>
      <dgm:spPr/>
      <dgm:t>
        <a:bodyPr/>
        <a:lstStyle/>
        <a:p>
          <a:pPr latinLnBrk="1"/>
          <a:endParaRPr lang="ko-KR" altLang="en-US"/>
        </a:p>
      </dgm:t>
    </dgm:pt>
    <dgm:pt modelId="{146E067F-2414-44DA-B61F-5196F5C46861}">
      <dgm:prSet phldrT="[텍스트]"/>
      <dgm:spPr/>
      <dgm:t>
        <a:bodyPr/>
        <a:lstStyle/>
        <a:p>
          <a:pPr latinLnBrk="1"/>
          <a:r>
            <a:rPr lang="en-US" altLang="ko-KR" dirty="0" smtClean="0"/>
            <a:t>MENU1</a:t>
          </a:r>
          <a:endParaRPr lang="ko-KR" altLang="en-US" dirty="0"/>
        </a:p>
      </dgm:t>
    </dgm:pt>
    <dgm:pt modelId="{461A6CB2-E9FA-41B0-8410-BDAF65F246F6}" type="parTrans" cxnId="{C316E00E-22BB-46AA-B4A4-BE2DCCF3FC09}">
      <dgm:prSet/>
      <dgm:spPr/>
      <dgm:t>
        <a:bodyPr/>
        <a:lstStyle/>
        <a:p>
          <a:pPr latinLnBrk="1"/>
          <a:endParaRPr lang="ko-KR" altLang="en-US"/>
        </a:p>
      </dgm:t>
    </dgm:pt>
    <dgm:pt modelId="{E67D1CE0-EFF9-480A-9A54-A4A23C944F69}" type="sibTrans" cxnId="{C316E00E-22BB-46AA-B4A4-BE2DCCF3FC09}">
      <dgm:prSet/>
      <dgm:spPr/>
      <dgm:t>
        <a:bodyPr/>
        <a:lstStyle/>
        <a:p>
          <a:pPr latinLnBrk="1"/>
          <a:endParaRPr lang="ko-KR" altLang="en-US"/>
        </a:p>
      </dgm:t>
    </dgm:pt>
    <dgm:pt modelId="{3618A967-3B59-453D-848F-6AAD960B0F2F}">
      <dgm:prSet phldrT="[텍스트]"/>
      <dgm:spPr/>
      <dgm:t>
        <a:bodyPr/>
        <a:lstStyle/>
        <a:p>
          <a:pPr latinLnBrk="1"/>
          <a:r>
            <a:rPr lang="en-US" altLang="ko-KR" dirty="0" smtClean="0"/>
            <a:t>MENU2</a:t>
          </a:r>
          <a:endParaRPr lang="ko-KR" altLang="en-US" dirty="0"/>
        </a:p>
      </dgm:t>
    </dgm:pt>
    <dgm:pt modelId="{4A1F6F57-6023-4A3A-A8A3-0BD1EEC3C1B2}" type="parTrans" cxnId="{8D52C27B-BE57-455D-9BE7-67FD1F24FAD8}">
      <dgm:prSet/>
      <dgm:spPr/>
      <dgm:t>
        <a:bodyPr/>
        <a:lstStyle/>
        <a:p>
          <a:pPr latinLnBrk="1"/>
          <a:endParaRPr lang="ko-KR" altLang="en-US"/>
        </a:p>
      </dgm:t>
    </dgm:pt>
    <dgm:pt modelId="{6E9A7183-814B-4004-A0D9-72349C237B13}" type="sibTrans" cxnId="{8D52C27B-BE57-455D-9BE7-67FD1F24FAD8}">
      <dgm:prSet/>
      <dgm:spPr/>
      <dgm:t>
        <a:bodyPr/>
        <a:lstStyle/>
        <a:p>
          <a:pPr latinLnBrk="1"/>
          <a:endParaRPr lang="ko-KR" altLang="en-US"/>
        </a:p>
      </dgm:t>
    </dgm:pt>
    <dgm:pt modelId="{FF21ADA2-D77E-4743-96F0-715714340FC9}">
      <dgm:prSet phldrT="[텍스트]"/>
      <dgm:spPr/>
      <dgm:t>
        <a:bodyPr/>
        <a:lstStyle/>
        <a:p>
          <a:pPr latinLnBrk="1"/>
          <a:r>
            <a:rPr lang="en-US" altLang="ko-KR" dirty="0" smtClean="0"/>
            <a:t>MENU3</a:t>
          </a:r>
          <a:endParaRPr lang="ko-KR" altLang="en-US" dirty="0"/>
        </a:p>
      </dgm:t>
    </dgm:pt>
    <dgm:pt modelId="{904DD867-4C3D-46B4-8C9F-57CA80311508}" type="parTrans" cxnId="{4932062F-5BBC-4D4C-9422-CE4CAE09B419}">
      <dgm:prSet/>
      <dgm:spPr/>
      <dgm:t>
        <a:bodyPr/>
        <a:lstStyle/>
        <a:p>
          <a:pPr latinLnBrk="1"/>
          <a:endParaRPr lang="ko-KR" altLang="en-US"/>
        </a:p>
      </dgm:t>
    </dgm:pt>
    <dgm:pt modelId="{BA424A76-944B-45C0-BBAD-C4B5778D31E3}" type="sibTrans" cxnId="{4932062F-5BBC-4D4C-9422-CE4CAE09B419}">
      <dgm:prSet/>
      <dgm:spPr/>
      <dgm:t>
        <a:bodyPr/>
        <a:lstStyle/>
        <a:p>
          <a:pPr latinLnBrk="1"/>
          <a:endParaRPr lang="ko-KR" altLang="en-US"/>
        </a:p>
      </dgm:t>
    </dgm:pt>
    <dgm:pt modelId="{47ED1AF9-DA21-4609-991C-AF4CE3C25F2F}">
      <dgm:prSet phldrT="[텍스트]"/>
      <dgm:spPr/>
      <dgm:t>
        <a:bodyPr/>
        <a:lstStyle/>
        <a:p>
          <a:pPr latinLnBrk="1"/>
          <a:r>
            <a:rPr lang="en-US" altLang="ko-KR" dirty="0" smtClean="0"/>
            <a:t>MENU4</a:t>
          </a:r>
          <a:endParaRPr lang="ko-KR" altLang="en-US" dirty="0"/>
        </a:p>
      </dgm:t>
    </dgm:pt>
    <dgm:pt modelId="{C22BAAAF-2CBB-4884-B3C5-5DE475CA9F65}" type="parTrans" cxnId="{1865D719-12D7-41F5-80A0-10BD813E102B}">
      <dgm:prSet/>
      <dgm:spPr/>
      <dgm:t>
        <a:bodyPr/>
        <a:lstStyle/>
        <a:p>
          <a:pPr latinLnBrk="1"/>
          <a:endParaRPr lang="ko-KR" altLang="en-US"/>
        </a:p>
      </dgm:t>
    </dgm:pt>
    <dgm:pt modelId="{EB2D8E4C-1D94-4BBE-9072-CF0C3D5F821D}" type="sibTrans" cxnId="{1865D719-12D7-41F5-80A0-10BD813E102B}">
      <dgm:prSet/>
      <dgm:spPr/>
      <dgm:t>
        <a:bodyPr/>
        <a:lstStyle/>
        <a:p>
          <a:pPr latinLnBrk="1"/>
          <a:endParaRPr lang="ko-KR" altLang="en-US"/>
        </a:p>
      </dgm:t>
    </dgm:pt>
    <dgm:pt modelId="{FDBCD946-32CA-4156-ABFF-1A10FE1A700F}">
      <dgm:prSet phldrT="[텍스트]"/>
      <dgm:spPr/>
      <dgm:t>
        <a:bodyPr/>
        <a:lstStyle/>
        <a:p>
          <a:pPr latinLnBrk="1"/>
          <a:r>
            <a:rPr lang="ko-KR" altLang="en-US" dirty="0" smtClean="0"/>
            <a:t>로그인</a:t>
          </a:r>
          <a:endParaRPr lang="ko-KR" altLang="en-US" dirty="0"/>
        </a:p>
      </dgm:t>
    </dgm:pt>
    <dgm:pt modelId="{51FC9968-B635-4376-AA45-BB0EFD02BCFC}" type="sibTrans" cxnId="{21E14051-7401-40EB-A919-7FBF2EDD6AFD}">
      <dgm:prSet/>
      <dgm:spPr/>
      <dgm:t>
        <a:bodyPr/>
        <a:lstStyle/>
        <a:p>
          <a:pPr latinLnBrk="1"/>
          <a:endParaRPr lang="ko-KR" altLang="en-US"/>
        </a:p>
      </dgm:t>
    </dgm:pt>
    <dgm:pt modelId="{44F0B2C6-0ABA-4BB7-A9A3-AD3376EE0475}" type="parTrans" cxnId="{21E14051-7401-40EB-A919-7FBF2EDD6AFD}">
      <dgm:prSet/>
      <dgm:spPr/>
      <dgm:t>
        <a:bodyPr/>
        <a:lstStyle/>
        <a:p>
          <a:pPr latinLnBrk="1"/>
          <a:endParaRPr lang="ko-KR" altLang="en-US"/>
        </a:p>
      </dgm:t>
    </dgm:pt>
    <dgm:pt modelId="{95A90F2D-81B3-4749-B10D-8D9610873F5D}">
      <dgm:prSet phldrT="[텍스트]"/>
      <dgm:spPr/>
      <dgm:t>
        <a:bodyPr/>
        <a:lstStyle/>
        <a:p>
          <a:pPr latinLnBrk="1"/>
          <a:r>
            <a:rPr lang="ko-KR" altLang="en-US" dirty="0" smtClean="0"/>
            <a:t>회원</a:t>
          </a:r>
          <a:endParaRPr lang="en-US" altLang="ko-KR" dirty="0" smtClean="0"/>
        </a:p>
        <a:p>
          <a:pPr latinLnBrk="1"/>
          <a:r>
            <a:rPr lang="ko-KR" altLang="en-US" dirty="0" smtClean="0"/>
            <a:t>가입</a:t>
          </a:r>
          <a:endParaRPr lang="ko-KR" altLang="en-US" dirty="0"/>
        </a:p>
      </dgm:t>
    </dgm:pt>
    <dgm:pt modelId="{BD63C7D6-C8FE-4DC4-9988-F98145B05F27}" type="parTrans" cxnId="{A6182B89-16F9-46F1-A4C1-A4AD55C86FCE}">
      <dgm:prSet/>
      <dgm:spPr/>
      <dgm:t>
        <a:bodyPr/>
        <a:lstStyle/>
        <a:p>
          <a:pPr latinLnBrk="1"/>
          <a:endParaRPr lang="ko-KR" altLang="en-US"/>
        </a:p>
      </dgm:t>
    </dgm:pt>
    <dgm:pt modelId="{477240C3-F037-43A9-95BF-B9993E8733DA}" type="sibTrans" cxnId="{A6182B89-16F9-46F1-A4C1-A4AD55C86FCE}">
      <dgm:prSet/>
      <dgm:spPr/>
      <dgm:t>
        <a:bodyPr/>
        <a:lstStyle/>
        <a:p>
          <a:pPr latinLnBrk="1"/>
          <a:endParaRPr lang="ko-KR" altLang="en-US"/>
        </a:p>
      </dgm:t>
    </dgm:pt>
    <dgm:pt modelId="{EEDE2F8A-DBF0-4B9E-BBA1-13224CAD42CD}">
      <dgm:prSet phldrT="[텍스트]"/>
      <dgm:spPr/>
      <dgm:t>
        <a:bodyPr/>
        <a:lstStyle/>
        <a:p>
          <a:pPr latinLnBrk="1"/>
          <a:r>
            <a:rPr lang="en-US" altLang="ko-KR" dirty="0" smtClean="0"/>
            <a:t>ID/PW</a:t>
          </a:r>
          <a:r>
            <a:rPr lang="ko-KR" altLang="en-US" dirty="0" smtClean="0"/>
            <a:t>찾기</a:t>
          </a:r>
          <a:endParaRPr lang="ko-KR" altLang="en-US" dirty="0"/>
        </a:p>
      </dgm:t>
    </dgm:pt>
    <dgm:pt modelId="{648E41FD-EED7-4AC5-8764-0F81CE18CC75}" type="parTrans" cxnId="{83FDC3F4-0CF3-4359-96DA-C88D19B46CD7}">
      <dgm:prSet/>
      <dgm:spPr/>
      <dgm:t>
        <a:bodyPr/>
        <a:lstStyle/>
        <a:p>
          <a:pPr latinLnBrk="1"/>
          <a:endParaRPr lang="ko-KR" altLang="en-US"/>
        </a:p>
      </dgm:t>
    </dgm:pt>
    <dgm:pt modelId="{FAD57638-9939-499F-93F7-D1AB3B73D85C}" type="sibTrans" cxnId="{83FDC3F4-0CF3-4359-96DA-C88D19B46CD7}">
      <dgm:prSet/>
      <dgm:spPr/>
      <dgm:t>
        <a:bodyPr/>
        <a:lstStyle/>
        <a:p>
          <a:pPr latinLnBrk="1"/>
          <a:endParaRPr lang="ko-KR" altLang="en-US"/>
        </a:p>
      </dgm:t>
    </dgm:pt>
    <dgm:pt modelId="{F86C4393-FBB5-46A9-91BF-C7B8F3B37475}">
      <dgm:prSet phldrT="[텍스트]"/>
      <dgm:spPr/>
      <dgm:t>
        <a:bodyPr/>
        <a:lstStyle/>
        <a:p>
          <a:pPr latinLnBrk="1"/>
          <a:r>
            <a:rPr lang="en-US" altLang="ko-KR" dirty="0" smtClean="0"/>
            <a:t>EVENT</a:t>
          </a:r>
          <a:endParaRPr lang="ko-KR" altLang="en-US" dirty="0"/>
        </a:p>
      </dgm:t>
    </dgm:pt>
    <dgm:pt modelId="{356D5A52-CEC7-4DFE-A437-91BE4BD6B309}" type="parTrans" cxnId="{09CA3ED8-6643-41D4-81E2-3A4294CA10C8}">
      <dgm:prSet/>
      <dgm:spPr/>
      <dgm:t>
        <a:bodyPr/>
        <a:lstStyle/>
        <a:p>
          <a:pPr latinLnBrk="1"/>
          <a:endParaRPr lang="ko-KR" altLang="en-US"/>
        </a:p>
      </dgm:t>
    </dgm:pt>
    <dgm:pt modelId="{72F779B1-C6F9-4A46-A3D8-FC06F47AEC7E}" type="sibTrans" cxnId="{09CA3ED8-6643-41D4-81E2-3A4294CA10C8}">
      <dgm:prSet/>
      <dgm:spPr/>
      <dgm:t>
        <a:bodyPr/>
        <a:lstStyle/>
        <a:p>
          <a:pPr latinLnBrk="1"/>
          <a:endParaRPr lang="ko-KR" altLang="en-US"/>
        </a:p>
      </dgm:t>
    </dgm:pt>
    <dgm:pt modelId="{D9BD28EB-40CE-4B61-A878-C00EB89A84B0}">
      <dgm:prSet phldrT="[텍스트]"/>
      <dgm:spPr/>
      <dgm:t>
        <a:bodyPr/>
        <a:lstStyle/>
        <a:p>
          <a:pPr latinLnBrk="1"/>
          <a:r>
            <a:rPr lang="ko-KR" altLang="en-US" dirty="0" smtClean="0"/>
            <a:t>고객</a:t>
          </a:r>
          <a:endParaRPr lang="en-US" altLang="ko-KR" dirty="0" smtClean="0"/>
        </a:p>
        <a:p>
          <a:pPr latinLnBrk="1"/>
          <a:r>
            <a:rPr lang="ko-KR" altLang="en-US" dirty="0" smtClean="0"/>
            <a:t>센터</a:t>
          </a:r>
          <a:endParaRPr lang="ko-KR" altLang="en-US" dirty="0"/>
        </a:p>
      </dgm:t>
    </dgm:pt>
    <dgm:pt modelId="{4B344FD0-9818-47CC-858F-5334452DA582}" type="parTrans" cxnId="{12AE05C2-F5C6-42DE-91DC-21AA5C554FCA}">
      <dgm:prSet/>
      <dgm:spPr/>
      <dgm:t>
        <a:bodyPr/>
        <a:lstStyle/>
        <a:p>
          <a:pPr latinLnBrk="1"/>
          <a:endParaRPr lang="ko-KR" altLang="en-US"/>
        </a:p>
      </dgm:t>
    </dgm:pt>
    <dgm:pt modelId="{4D9F7F34-45BD-4838-BD95-EBB28726F7D0}" type="sibTrans" cxnId="{12AE05C2-F5C6-42DE-91DC-21AA5C554FCA}">
      <dgm:prSet/>
      <dgm:spPr/>
      <dgm:t>
        <a:bodyPr/>
        <a:lstStyle/>
        <a:p>
          <a:pPr latinLnBrk="1"/>
          <a:endParaRPr lang="ko-KR" altLang="en-US"/>
        </a:p>
      </dgm:t>
    </dgm:pt>
    <dgm:pt modelId="{8FDC91A5-7A62-4C3F-A5EC-E3A711728F4D}">
      <dgm:prSet phldrT="[텍스트]"/>
      <dgm:spPr/>
      <dgm:t>
        <a:bodyPr/>
        <a:lstStyle/>
        <a:p>
          <a:pPr latinLnBrk="1"/>
          <a:r>
            <a:rPr lang="ko-KR" altLang="en-US" dirty="0" smtClean="0"/>
            <a:t>강의</a:t>
          </a:r>
          <a:endParaRPr lang="en-US" altLang="ko-KR" dirty="0" smtClean="0"/>
        </a:p>
        <a:p>
          <a:pPr latinLnBrk="1"/>
          <a:r>
            <a:rPr lang="ko-KR" altLang="en-US" dirty="0" smtClean="0"/>
            <a:t>안내</a:t>
          </a:r>
          <a:endParaRPr lang="ko-KR" altLang="en-US" dirty="0"/>
        </a:p>
      </dgm:t>
    </dgm:pt>
    <dgm:pt modelId="{61A45937-9523-441C-8D55-7831994B9C76}" type="parTrans" cxnId="{2B9A2E7D-6B1C-4E3F-9F27-A6F9D2E0A7FA}">
      <dgm:prSet/>
      <dgm:spPr/>
      <dgm:t>
        <a:bodyPr/>
        <a:lstStyle/>
        <a:p>
          <a:pPr latinLnBrk="1"/>
          <a:endParaRPr lang="ko-KR" altLang="en-US"/>
        </a:p>
      </dgm:t>
    </dgm:pt>
    <dgm:pt modelId="{33BC9073-B973-4A43-9474-62E274E28066}" type="sibTrans" cxnId="{2B9A2E7D-6B1C-4E3F-9F27-A6F9D2E0A7FA}">
      <dgm:prSet/>
      <dgm:spPr/>
      <dgm:t>
        <a:bodyPr/>
        <a:lstStyle/>
        <a:p>
          <a:pPr latinLnBrk="1"/>
          <a:endParaRPr lang="ko-KR" altLang="en-US"/>
        </a:p>
      </dgm:t>
    </dgm:pt>
    <dgm:pt modelId="{6DEF7810-BEB8-4838-B1DB-7F20054F4BFA}">
      <dgm:prSet phldrT="[텍스트]"/>
      <dgm:spPr/>
      <dgm:t>
        <a:bodyPr/>
        <a:lstStyle/>
        <a:p>
          <a:pPr latinLnBrk="1"/>
          <a:r>
            <a:rPr lang="ko-KR" altLang="en-US" dirty="0" smtClean="0"/>
            <a:t>수강</a:t>
          </a:r>
          <a:endParaRPr lang="en-US" altLang="ko-KR" dirty="0" smtClean="0"/>
        </a:p>
        <a:p>
          <a:pPr latinLnBrk="1"/>
          <a:r>
            <a:rPr lang="ko-KR" altLang="en-US" dirty="0" smtClean="0"/>
            <a:t>신청</a:t>
          </a:r>
          <a:endParaRPr lang="ko-KR" altLang="en-US" dirty="0"/>
        </a:p>
      </dgm:t>
    </dgm:pt>
    <dgm:pt modelId="{593C782B-D16B-4EE6-A44E-001A55F7B684}" type="parTrans" cxnId="{501F0B27-4ABB-4F13-B9E5-893F9CF4727D}">
      <dgm:prSet/>
      <dgm:spPr/>
      <dgm:t>
        <a:bodyPr/>
        <a:lstStyle/>
        <a:p>
          <a:pPr latinLnBrk="1"/>
          <a:endParaRPr lang="ko-KR" altLang="en-US"/>
        </a:p>
      </dgm:t>
    </dgm:pt>
    <dgm:pt modelId="{A21B734D-AD64-4A98-AACD-DCA2E4FE348D}" type="sibTrans" cxnId="{501F0B27-4ABB-4F13-B9E5-893F9CF4727D}">
      <dgm:prSet/>
      <dgm:spPr/>
      <dgm:t>
        <a:bodyPr/>
        <a:lstStyle/>
        <a:p>
          <a:pPr latinLnBrk="1"/>
          <a:endParaRPr lang="ko-KR" altLang="en-US"/>
        </a:p>
      </dgm:t>
    </dgm:pt>
    <dgm:pt modelId="{09C8E1FB-93B9-4632-9253-10913ACD67EA}">
      <dgm:prSet phldrT="[텍스트]"/>
      <dgm:spPr/>
      <dgm:t>
        <a:bodyPr/>
        <a:lstStyle/>
        <a:p>
          <a:pPr latinLnBrk="1"/>
          <a:r>
            <a:rPr lang="ko-KR" altLang="en-US" dirty="0" smtClean="0"/>
            <a:t>수강</a:t>
          </a:r>
          <a:endParaRPr lang="en-US" altLang="ko-KR" dirty="0" smtClean="0"/>
        </a:p>
        <a:p>
          <a:pPr latinLnBrk="1"/>
          <a:r>
            <a:rPr lang="ko-KR" altLang="en-US" dirty="0" smtClean="0"/>
            <a:t>후기</a:t>
          </a:r>
          <a:endParaRPr lang="ko-KR" altLang="en-US" dirty="0"/>
        </a:p>
      </dgm:t>
    </dgm:pt>
    <dgm:pt modelId="{18AFFAC2-8A80-41E7-BD09-14AFC2B2AAB6}" type="parTrans" cxnId="{4496AD9F-7554-42C6-861B-C2861BEE4A5B}">
      <dgm:prSet/>
      <dgm:spPr/>
      <dgm:t>
        <a:bodyPr/>
        <a:lstStyle/>
        <a:p>
          <a:pPr latinLnBrk="1"/>
          <a:endParaRPr lang="ko-KR" altLang="en-US"/>
        </a:p>
      </dgm:t>
    </dgm:pt>
    <dgm:pt modelId="{3F348197-434F-4ADF-9884-A22BAB52B07F}" type="sibTrans" cxnId="{4496AD9F-7554-42C6-861B-C2861BEE4A5B}">
      <dgm:prSet/>
      <dgm:spPr/>
      <dgm:t>
        <a:bodyPr/>
        <a:lstStyle/>
        <a:p>
          <a:pPr latinLnBrk="1"/>
          <a:endParaRPr lang="ko-KR" altLang="en-US"/>
        </a:p>
      </dgm:t>
    </dgm:pt>
    <dgm:pt modelId="{263A7EE2-9BD3-4676-A1CC-28DB8C16F62B}">
      <dgm:prSet phldrT="[텍스트]"/>
      <dgm:spPr/>
      <dgm:t>
        <a:bodyPr/>
        <a:lstStyle/>
        <a:p>
          <a:pPr latinLnBrk="1"/>
          <a:r>
            <a:rPr lang="ko-KR" altLang="en-US" dirty="0" smtClean="0"/>
            <a:t>내</a:t>
          </a:r>
          <a:endParaRPr lang="en-US" altLang="ko-KR" dirty="0" smtClean="0"/>
        </a:p>
        <a:p>
          <a:pPr latinLnBrk="1"/>
          <a:r>
            <a:rPr lang="ko-KR" altLang="en-US" dirty="0" smtClean="0"/>
            <a:t>강의실</a:t>
          </a:r>
          <a:endParaRPr lang="ko-KR" altLang="en-US" dirty="0"/>
        </a:p>
      </dgm:t>
    </dgm:pt>
    <dgm:pt modelId="{E26FE233-7DFA-435C-8CC2-4E5F720B85BD}" type="parTrans" cxnId="{4ECEF458-543D-4A58-ABFF-FD08A7F85D34}">
      <dgm:prSet/>
      <dgm:spPr/>
      <dgm:t>
        <a:bodyPr/>
        <a:lstStyle/>
        <a:p>
          <a:pPr latinLnBrk="1"/>
          <a:endParaRPr lang="ko-KR" altLang="en-US"/>
        </a:p>
      </dgm:t>
    </dgm:pt>
    <dgm:pt modelId="{1002AB7D-94CE-4174-8103-29835DC68561}" type="sibTrans" cxnId="{4ECEF458-543D-4A58-ABFF-FD08A7F85D34}">
      <dgm:prSet/>
      <dgm:spPr/>
      <dgm:t>
        <a:bodyPr/>
        <a:lstStyle/>
        <a:p>
          <a:pPr latinLnBrk="1"/>
          <a:endParaRPr lang="ko-KR" altLang="en-US"/>
        </a:p>
      </dgm:t>
    </dgm:pt>
    <dgm:pt modelId="{D8C953F7-8AD6-4A91-968E-30146BB828CB}">
      <dgm:prSet phldrT="[텍스트]"/>
      <dgm:spPr/>
      <dgm:t>
        <a:bodyPr/>
        <a:lstStyle/>
        <a:p>
          <a:pPr latinLnBrk="1"/>
          <a:r>
            <a:rPr lang="ko-KR" altLang="en-US" dirty="0" smtClean="0"/>
            <a:t>마이</a:t>
          </a:r>
          <a:endParaRPr lang="en-US" altLang="ko-KR" dirty="0" smtClean="0"/>
        </a:p>
        <a:p>
          <a:pPr latinLnBrk="1"/>
          <a:r>
            <a:rPr lang="ko-KR" altLang="en-US" dirty="0" smtClean="0"/>
            <a:t>페이지</a:t>
          </a:r>
          <a:endParaRPr lang="ko-KR" altLang="en-US" dirty="0"/>
        </a:p>
      </dgm:t>
    </dgm:pt>
    <dgm:pt modelId="{B218CE62-E7E5-45BB-A5F1-67CA7A451A0F}" type="parTrans" cxnId="{FF6829F6-81FA-4959-94F0-EA0E7038D23B}">
      <dgm:prSet/>
      <dgm:spPr/>
      <dgm:t>
        <a:bodyPr/>
        <a:lstStyle/>
        <a:p>
          <a:pPr latinLnBrk="1"/>
          <a:endParaRPr lang="ko-KR" altLang="en-US"/>
        </a:p>
      </dgm:t>
    </dgm:pt>
    <dgm:pt modelId="{C72E2AC2-26B2-45D3-AF33-9B4C1E5C9330}" type="sibTrans" cxnId="{FF6829F6-81FA-4959-94F0-EA0E7038D23B}">
      <dgm:prSet/>
      <dgm:spPr/>
      <dgm:t>
        <a:bodyPr/>
        <a:lstStyle/>
        <a:p>
          <a:pPr latinLnBrk="1"/>
          <a:endParaRPr lang="ko-KR" altLang="en-US"/>
        </a:p>
      </dgm:t>
    </dgm:pt>
    <dgm:pt modelId="{5B37DF13-005D-4897-9A83-F667C9115554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토익</a:t>
          </a:r>
          <a:endParaRPr lang="en-US" altLang="ko-KR" dirty="0" smtClean="0"/>
        </a:p>
        <a:p>
          <a:pPr latinLnBrk="1"/>
          <a:r>
            <a:rPr lang="ko-KR" altLang="en-US" dirty="0" smtClean="0"/>
            <a:t>강의</a:t>
          </a:r>
          <a:endParaRPr lang="ko-KR" altLang="en-US" dirty="0"/>
        </a:p>
      </dgm:t>
    </dgm:pt>
    <dgm:pt modelId="{DA53611F-271A-4410-8E1E-580191534A68}" type="parTrans" cxnId="{4CF026D2-F7F8-43E2-994E-F252B510BD74}">
      <dgm:prSet/>
      <dgm:spPr/>
      <dgm:t>
        <a:bodyPr/>
        <a:lstStyle/>
        <a:p>
          <a:pPr latinLnBrk="1"/>
          <a:endParaRPr lang="ko-KR" altLang="en-US"/>
        </a:p>
      </dgm:t>
    </dgm:pt>
    <dgm:pt modelId="{D05E1876-F055-4099-922B-744B18A599C3}" type="sibTrans" cxnId="{4CF026D2-F7F8-43E2-994E-F252B510BD74}">
      <dgm:prSet/>
      <dgm:spPr/>
      <dgm:t>
        <a:bodyPr/>
        <a:lstStyle/>
        <a:p>
          <a:pPr latinLnBrk="1"/>
          <a:endParaRPr lang="ko-KR" altLang="en-US"/>
        </a:p>
      </dgm:t>
    </dgm:pt>
    <dgm:pt modelId="{32348971-83B3-4922-8D8B-CFCAB03C6AB7}">
      <dgm:prSet phldrT="[텍스트]"/>
      <dgm:spPr/>
      <dgm:t>
        <a:bodyPr/>
        <a:lstStyle/>
        <a:p>
          <a:pPr latinLnBrk="1"/>
          <a:r>
            <a:rPr lang="ko-KR" altLang="en-US" dirty="0" smtClean="0"/>
            <a:t>토플</a:t>
          </a:r>
          <a:endParaRPr lang="en-US" altLang="ko-KR" dirty="0" smtClean="0"/>
        </a:p>
        <a:p>
          <a:pPr latinLnBrk="1"/>
          <a:r>
            <a:rPr lang="ko-KR" altLang="en-US" dirty="0" smtClean="0"/>
            <a:t>강의</a:t>
          </a:r>
          <a:endParaRPr lang="ko-KR" altLang="en-US" dirty="0"/>
        </a:p>
      </dgm:t>
    </dgm:pt>
    <dgm:pt modelId="{5CFDC0A1-3DF9-4A99-BAFB-D61AD28D7F20}" type="parTrans" cxnId="{64073A47-E0F4-4581-8C08-AB37E5410E58}">
      <dgm:prSet/>
      <dgm:spPr/>
      <dgm:t>
        <a:bodyPr/>
        <a:lstStyle/>
        <a:p>
          <a:pPr latinLnBrk="1"/>
          <a:endParaRPr lang="ko-KR" altLang="en-US"/>
        </a:p>
      </dgm:t>
    </dgm:pt>
    <dgm:pt modelId="{800941C8-77C9-4FB2-87DB-74552896F47C}" type="sibTrans" cxnId="{64073A47-E0F4-4581-8C08-AB37E5410E58}">
      <dgm:prSet/>
      <dgm:spPr/>
      <dgm:t>
        <a:bodyPr/>
        <a:lstStyle/>
        <a:p>
          <a:pPr latinLnBrk="1"/>
          <a:endParaRPr lang="ko-KR" altLang="en-US"/>
        </a:p>
      </dgm:t>
    </dgm:pt>
    <dgm:pt modelId="{3F85D541-7DB9-4A80-BAFB-84A48F1C812E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탭스</a:t>
          </a:r>
          <a:endParaRPr lang="en-US" altLang="ko-KR" dirty="0" smtClean="0"/>
        </a:p>
        <a:p>
          <a:pPr latinLnBrk="1"/>
          <a:r>
            <a:rPr lang="ko-KR" altLang="en-US" dirty="0" smtClean="0"/>
            <a:t>강의</a:t>
          </a:r>
          <a:endParaRPr lang="ko-KR" altLang="en-US" dirty="0"/>
        </a:p>
      </dgm:t>
    </dgm:pt>
    <dgm:pt modelId="{744B8FC7-262A-499D-BA09-9AACE2D47B97}" type="parTrans" cxnId="{6D4416EC-8287-4BCD-8B38-7173993A83C0}">
      <dgm:prSet/>
      <dgm:spPr/>
      <dgm:t>
        <a:bodyPr/>
        <a:lstStyle/>
        <a:p>
          <a:pPr latinLnBrk="1"/>
          <a:endParaRPr lang="ko-KR" altLang="en-US"/>
        </a:p>
      </dgm:t>
    </dgm:pt>
    <dgm:pt modelId="{3184F618-833C-44DF-95C0-5784BA03F40C}" type="sibTrans" cxnId="{6D4416EC-8287-4BCD-8B38-7173993A83C0}">
      <dgm:prSet/>
      <dgm:spPr/>
      <dgm:t>
        <a:bodyPr/>
        <a:lstStyle/>
        <a:p>
          <a:pPr latinLnBrk="1"/>
          <a:endParaRPr lang="ko-KR" altLang="en-US"/>
        </a:p>
      </dgm:t>
    </dgm:pt>
    <dgm:pt modelId="{96073D8F-3003-47A4-881E-DCF24E87AB83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리스닝</a:t>
          </a:r>
          <a:endParaRPr lang="en-US" altLang="ko-KR" dirty="0" smtClean="0"/>
        </a:p>
        <a:p>
          <a:pPr latinLnBrk="1"/>
          <a:r>
            <a:rPr lang="ko-KR" altLang="en-US" dirty="0" smtClean="0"/>
            <a:t>강의</a:t>
          </a:r>
          <a:endParaRPr lang="ko-KR" altLang="en-US" dirty="0"/>
        </a:p>
      </dgm:t>
    </dgm:pt>
    <dgm:pt modelId="{30331448-F783-4EDB-B724-D55625B1EB90}" type="parTrans" cxnId="{277F1A90-21DA-4C35-A8C8-94006208559C}">
      <dgm:prSet/>
      <dgm:spPr/>
      <dgm:t>
        <a:bodyPr/>
        <a:lstStyle/>
        <a:p>
          <a:pPr latinLnBrk="1"/>
          <a:endParaRPr lang="ko-KR" altLang="en-US"/>
        </a:p>
      </dgm:t>
    </dgm:pt>
    <dgm:pt modelId="{05CF1D2F-744D-44D1-A509-CC415681E9D6}" type="sibTrans" cxnId="{277F1A90-21DA-4C35-A8C8-94006208559C}">
      <dgm:prSet/>
      <dgm:spPr/>
      <dgm:t>
        <a:bodyPr/>
        <a:lstStyle/>
        <a:p>
          <a:pPr latinLnBrk="1"/>
          <a:endParaRPr lang="ko-KR" altLang="en-US"/>
        </a:p>
      </dgm:t>
    </dgm:pt>
    <dgm:pt modelId="{109C4553-F015-4865-8708-1EA03AC5E5D0}">
      <dgm:prSet phldrT="[텍스트]"/>
      <dgm:spPr/>
      <dgm:t>
        <a:bodyPr/>
        <a:lstStyle/>
        <a:p>
          <a:pPr latinLnBrk="1"/>
          <a:r>
            <a:rPr lang="ko-KR" altLang="en-US" dirty="0" smtClean="0"/>
            <a:t>기초</a:t>
          </a:r>
          <a:endParaRPr lang="en-US" altLang="ko-KR" dirty="0" smtClean="0"/>
        </a:p>
        <a:p>
          <a:pPr latinLnBrk="1"/>
          <a:r>
            <a:rPr lang="ko-KR" altLang="en-US" dirty="0" smtClean="0"/>
            <a:t>영어</a:t>
          </a:r>
          <a:endParaRPr lang="en-US" altLang="ko-KR" dirty="0" smtClean="0"/>
        </a:p>
        <a:p>
          <a:pPr latinLnBrk="1"/>
          <a:r>
            <a:rPr lang="ko-KR" altLang="en-US" dirty="0" smtClean="0"/>
            <a:t>강의</a:t>
          </a:r>
          <a:endParaRPr lang="ko-KR" altLang="en-US" dirty="0"/>
        </a:p>
      </dgm:t>
    </dgm:pt>
    <dgm:pt modelId="{10D23FDB-D544-4D80-816A-7F4F396171BB}" type="parTrans" cxnId="{DDD9AAD3-A9B1-456B-A9FF-C24702F071CF}">
      <dgm:prSet/>
      <dgm:spPr/>
      <dgm:t>
        <a:bodyPr/>
        <a:lstStyle/>
        <a:p>
          <a:pPr latinLnBrk="1"/>
          <a:endParaRPr lang="ko-KR" altLang="en-US"/>
        </a:p>
      </dgm:t>
    </dgm:pt>
    <dgm:pt modelId="{748AD9F3-49C8-4D79-B156-DCD2BA6B33BC}" type="sibTrans" cxnId="{DDD9AAD3-A9B1-456B-A9FF-C24702F071CF}">
      <dgm:prSet/>
      <dgm:spPr/>
      <dgm:t>
        <a:bodyPr/>
        <a:lstStyle/>
        <a:p>
          <a:pPr latinLnBrk="1"/>
          <a:endParaRPr lang="ko-KR" altLang="en-US"/>
        </a:p>
      </dgm:t>
    </dgm:pt>
    <dgm:pt modelId="{46EEA9C9-5279-475F-8DE2-EE3CA6C5E362}">
      <dgm:prSet phldrT="[텍스트]"/>
      <dgm:spPr/>
      <dgm:t>
        <a:bodyPr/>
        <a:lstStyle/>
        <a:p>
          <a:pPr latinLnBrk="1"/>
          <a:r>
            <a:rPr lang="ko-KR" altLang="en-US" dirty="0" smtClean="0"/>
            <a:t>강의</a:t>
          </a:r>
          <a:endParaRPr lang="en-US" altLang="ko-KR" dirty="0" smtClean="0"/>
        </a:p>
        <a:p>
          <a:pPr latinLnBrk="1"/>
          <a:r>
            <a:rPr lang="ko-KR" altLang="en-US" dirty="0" smtClean="0"/>
            <a:t>일정</a:t>
          </a:r>
          <a:endParaRPr lang="ko-KR" altLang="en-US" dirty="0"/>
        </a:p>
      </dgm:t>
    </dgm:pt>
    <dgm:pt modelId="{9CE4043F-8913-4F5F-914C-52A826B8E0A7}" type="parTrans" cxnId="{171D5CBF-D9CB-4D54-8EC0-55072912F685}">
      <dgm:prSet/>
      <dgm:spPr/>
      <dgm:t>
        <a:bodyPr/>
        <a:lstStyle/>
        <a:p>
          <a:pPr latinLnBrk="1"/>
          <a:endParaRPr lang="ko-KR" altLang="en-US"/>
        </a:p>
      </dgm:t>
    </dgm:pt>
    <dgm:pt modelId="{29736962-68E1-4EF7-B9BE-10647D3535A2}" type="sibTrans" cxnId="{171D5CBF-D9CB-4D54-8EC0-55072912F685}">
      <dgm:prSet/>
      <dgm:spPr/>
      <dgm:t>
        <a:bodyPr/>
        <a:lstStyle/>
        <a:p>
          <a:pPr latinLnBrk="1"/>
          <a:endParaRPr lang="ko-KR" altLang="en-US"/>
        </a:p>
      </dgm:t>
    </dgm:pt>
    <dgm:pt modelId="{C0FA54D9-BE06-46C2-93B4-D6A70FFCABA0}">
      <dgm:prSet phldrT="[텍스트]"/>
      <dgm:spPr/>
      <dgm:t>
        <a:bodyPr/>
        <a:lstStyle/>
        <a:p>
          <a:pPr latinLnBrk="1"/>
          <a:r>
            <a:rPr lang="ko-KR" altLang="en-US" dirty="0" smtClean="0"/>
            <a:t>강의</a:t>
          </a:r>
          <a:endParaRPr lang="en-US" altLang="ko-KR" dirty="0" smtClean="0"/>
        </a:p>
        <a:p>
          <a:pPr latinLnBrk="1"/>
          <a:r>
            <a:rPr lang="ko-KR" altLang="en-US" dirty="0" smtClean="0"/>
            <a:t>가이드</a:t>
          </a:r>
          <a:endParaRPr lang="ko-KR" altLang="en-US" dirty="0"/>
        </a:p>
      </dgm:t>
    </dgm:pt>
    <dgm:pt modelId="{003BE622-9C18-470C-B1F5-31355AA82094}" type="parTrans" cxnId="{3DBDFBE7-C848-4051-81AA-72F99C8766CA}">
      <dgm:prSet/>
      <dgm:spPr/>
      <dgm:t>
        <a:bodyPr/>
        <a:lstStyle/>
        <a:p>
          <a:pPr latinLnBrk="1"/>
          <a:endParaRPr lang="ko-KR" altLang="en-US"/>
        </a:p>
      </dgm:t>
    </dgm:pt>
    <dgm:pt modelId="{A2A74A47-E5AD-4750-803F-2402DA3F10AB}" type="sibTrans" cxnId="{3DBDFBE7-C848-4051-81AA-72F99C8766CA}">
      <dgm:prSet/>
      <dgm:spPr/>
      <dgm:t>
        <a:bodyPr/>
        <a:lstStyle/>
        <a:p>
          <a:pPr latinLnBrk="1"/>
          <a:endParaRPr lang="ko-KR" altLang="en-US"/>
        </a:p>
      </dgm:t>
    </dgm:pt>
    <dgm:pt modelId="{C7F7DB4F-369C-4B38-B3B3-0FE17259C0CC}">
      <dgm:prSet phldrT="[텍스트]"/>
      <dgm:spPr/>
      <dgm:t>
        <a:bodyPr/>
        <a:lstStyle/>
        <a:p>
          <a:pPr latinLnBrk="1"/>
          <a:r>
            <a:rPr lang="ko-KR" altLang="en-US" dirty="0" smtClean="0"/>
            <a:t>수강</a:t>
          </a:r>
          <a:endParaRPr lang="en-US" altLang="ko-KR" dirty="0" smtClean="0"/>
        </a:p>
        <a:p>
          <a:pPr latinLnBrk="1"/>
          <a:r>
            <a:rPr lang="ko-KR" altLang="en-US" dirty="0" smtClean="0"/>
            <a:t>신청</a:t>
          </a:r>
          <a:endParaRPr lang="ko-KR" altLang="en-US" dirty="0"/>
        </a:p>
      </dgm:t>
    </dgm:pt>
    <dgm:pt modelId="{B6DDCCBC-6EF6-4432-BBA6-D23A4487A76D}" type="parTrans" cxnId="{3DB24595-1162-4F77-9C9D-1777474098F3}">
      <dgm:prSet/>
      <dgm:spPr/>
      <dgm:t>
        <a:bodyPr/>
        <a:lstStyle/>
        <a:p>
          <a:pPr latinLnBrk="1"/>
          <a:endParaRPr lang="ko-KR" altLang="en-US"/>
        </a:p>
      </dgm:t>
    </dgm:pt>
    <dgm:pt modelId="{862CE56E-48D1-49E4-9D2F-2975741B84B9}" type="sibTrans" cxnId="{3DB24595-1162-4F77-9C9D-1777474098F3}">
      <dgm:prSet/>
      <dgm:spPr/>
      <dgm:t>
        <a:bodyPr/>
        <a:lstStyle/>
        <a:p>
          <a:pPr latinLnBrk="1"/>
          <a:endParaRPr lang="ko-KR" altLang="en-US"/>
        </a:p>
      </dgm:t>
    </dgm:pt>
    <dgm:pt modelId="{3073A4EA-EBDA-40CC-AB54-04C73A5CFE66}">
      <dgm:prSet phldrT="[텍스트]"/>
      <dgm:spPr/>
      <dgm:t>
        <a:bodyPr/>
        <a:lstStyle/>
        <a:p>
          <a:pPr latinLnBrk="1"/>
          <a:r>
            <a:rPr lang="ko-KR" altLang="en-US" dirty="0" smtClean="0"/>
            <a:t>수강</a:t>
          </a:r>
          <a:endParaRPr lang="en-US" altLang="ko-KR" dirty="0" smtClean="0"/>
        </a:p>
        <a:p>
          <a:pPr latinLnBrk="1"/>
          <a:r>
            <a:rPr lang="ko-KR" altLang="en-US" dirty="0" smtClean="0"/>
            <a:t>후기</a:t>
          </a:r>
          <a:endParaRPr lang="ko-KR" altLang="en-US" dirty="0"/>
        </a:p>
      </dgm:t>
    </dgm:pt>
    <dgm:pt modelId="{F9519AA8-BAE0-46EC-A43C-10C9CC47A60A}" type="parTrans" cxnId="{4C078C2B-547A-437D-AEB9-B5340BD56862}">
      <dgm:prSet/>
      <dgm:spPr/>
      <dgm:t>
        <a:bodyPr/>
        <a:lstStyle/>
        <a:p>
          <a:pPr latinLnBrk="1"/>
          <a:endParaRPr lang="ko-KR" altLang="en-US"/>
        </a:p>
      </dgm:t>
    </dgm:pt>
    <dgm:pt modelId="{6438BB4B-8BF5-4A3B-B378-0531A35F8D18}" type="sibTrans" cxnId="{4C078C2B-547A-437D-AEB9-B5340BD56862}">
      <dgm:prSet/>
      <dgm:spPr/>
      <dgm:t>
        <a:bodyPr/>
        <a:lstStyle/>
        <a:p>
          <a:pPr latinLnBrk="1"/>
          <a:endParaRPr lang="ko-KR" altLang="en-US"/>
        </a:p>
      </dgm:t>
    </dgm:pt>
    <dgm:pt modelId="{792CB317-F5A9-4D87-9F50-749822723BEF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스터디</a:t>
          </a:r>
          <a:endParaRPr lang="ko-KR" altLang="en-US" dirty="0"/>
        </a:p>
      </dgm:t>
    </dgm:pt>
    <dgm:pt modelId="{9115B53A-7FD5-4E42-8BA4-8CD909A7304F}" type="parTrans" cxnId="{8F015C4E-CB09-4498-972F-62FED2A26817}">
      <dgm:prSet/>
      <dgm:spPr/>
      <dgm:t>
        <a:bodyPr/>
        <a:lstStyle/>
        <a:p>
          <a:pPr latinLnBrk="1"/>
          <a:endParaRPr lang="ko-KR" altLang="en-US"/>
        </a:p>
      </dgm:t>
    </dgm:pt>
    <dgm:pt modelId="{9D45235E-EAE4-438C-9A48-17AD7A606620}" type="sibTrans" cxnId="{8F015C4E-CB09-4498-972F-62FED2A26817}">
      <dgm:prSet/>
      <dgm:spPr/>
      <dgm:t>
        <a:bodyPr/>
        <a:lstStyle/>
        <a:p>
          <a:pPr latinLnBrk="1"/>
          <a:endParaRPr lang="ko-KR" altLang="en-US"/>
        </a:p>
      </dgm:t>
    </dgm:pt>
    <dgm:pt modelId="{8FB0A300-0A3E-4A4E-B7A5-FFBECFF4477C}" type="pres">
      <dgm:prSet presAssocID="{2FBDEA5B-0855-473E-978D-03A84D11E8A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EBEA41-859D-4683-988E-ADFBA3188005}" type="pres">
      <dgm:prSet presAssocID="{41311394-8214-4DC2-8D41-C00D97A425A3}" presName="vertOne" presStyleCnt="0"/>
      <dgm:spPr/>
    </dgm:pt>
    <dgm:pt modelId="{B033908C-4934-4BA7-94A6-0BB1B5BE87D4}" type="pres">
      <dgm:prSet presAssocID="{41311394-8214-4DC2-8D41-C00D97A425A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420056-066B-490C-8083-3A148EA8D013}" type="pres">
      <dgm:prSet presAssocID="{41311394-8214-4DC2-8D41-C00D97A425A3}" presName="parTransOne" presStyleCnt="0"/>
      <dgm:spPr/>
    </dgm:pt>
    <dgm:pt modelId="{3D76FFBA-5D9A-48E1-9A7D-06A90F91EC2E}" type="pres">
      <dgm:prSet presAssocID="{41311394-8214-4DC2-8D41-C00D97A425A3}" presName="horzOne" presStyleCnt="0"/>
      <dgm:spPr/>
    </dgm:pt>
    <dgm:pt modelId="{399FE0CD-F3E9-4287-92A7-C54F7DA3A17B}" type="pres">
      <dgm:prSet presAssocID="{146E067F-2414-44DA-B61F-5196F5C46861}" presName="vertTwo" presStyleCnt="0"/>
      <dgm:spPr/>
    </dgm:pt>
    <dgm:pt modelId="{5E1E9F41-C2A9-4F45-9FFC-F429B28FFB95}" type="pres">
      <dgm:prSet presAssocID="{146E067F-2414-44DA-B61F-5196F5C46861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432F37-2CB1-4471-800E-F9FBFB6B806C}" type="pres">
      <dgm:prSet presAssocID="{146E067F-2414-44DA-B61F-5196F5C46861}" presName="parTransTwo" presStyleCnt="0"/>
      <dgm:spPr/>
    </dgm:pt>
    <dgm:pt modelId="{56144CBC-CE9C-4EF9-BBF7-8DECE83C5DD8}" type="pres">
      <dgm:prSet presAssocID="{146E067F-2414-44DA-B61F-5196F5C46861}" presName="horzTwo" presStyleCnt="0"/>
      <dgm:spPr/>
    </dgm:pt>
    <dgm:pt modelId="{033EF543-3748-4670-8CC6-7EF741264886}" type="pres">
      <dgm:prSet presAssocID="{FDBCD946-32CA-4156-ABFF-1A10FE1A700F}" presName="vertThree" presStyleCnt="0"/>
      <dgm:spPr/>
    </dgm:pt>
    <dgm:pt modelId="{9951003C-98D3-499A-B691-17905052F7BD}" type="pres">
      <dgm:prSet presAssocID="{FDBCD946-32CA-4156-ABFF-1A10FE1A700F}" presName="txThree" presStyleLbl="node3" presStyleIdx="0" presStyleCnt="2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9BAD5B-4A1E-418D-9734-4A32DF63D8CF}" type="pres">
      <dgm:prSet presAssocID="{FDBCD946-32CA-4156-ABFF-1A10FE1A700F}" presName="horzThree" presStyleCnt="0"/>
      <dgm:spPr/>
    </dgm:pt>
    <dgm:pt modelId="{FDF4E190-B840-4417-A0F9-891300BE5236}" type="pres">
      <dgm:prSet presAssocID="{51FC9968-B635-4376-AA45-BB0EFD02BCFC}" presName="sibSpaceThree" presStyleCnt="0"/>
      <dgm:spPr/>
    </dgm:pt>
    <dgm:pt modelId="{532D83F0-90CD-4578-B883-6697454BA249}" type="pres">
      <dgm:prSet presAssocID="{95A90F2D-81B3-4749-B10D-8D9610873F5D}" presName="vertThree" presStyleCnt="0"/>
      <dgm:spPr/>
    </dgm:pt>
    <dgm:pt modelId="{DA7C560C-DB7E-4BA1-A548-C5674083769F}" type="pres">
      <dgm:prSet presAssocID="{95A90F2D-81B3-4749-B10D-8D9610873F5D}" presName="txThree" presStyleLbl="node3" presStyleIdx="1" presStyleCnt="2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3E4202-B327-4A7F-99F4-610550EE2546}" type="pres">
      <dgm:prSet presAssocID="{95A90F2D-81B3-4749-B10D-8D9610873F5D}" presName="horzThree" presStyleCnt="0"/>
      <dgm:spPr/>
    </dgm:pt>
    <dgm:pt modelId="{400C9EF5-7509-4940-BA2B-8C9ADE8D6E28}" type="pres">
      <dgm:prSet presAssocID="{477240C3-F037-43A9-95BF-B9993E8733DA}" presName="sibSpaceThree" presStyleCnt="0"/>
      <dgm:spPr/>
    </dgm:pt>
    <dgm:pt modelId="{70F61CCB-1401-4C04-A4D1-CF5528E4F286}" type="pres">
      <dgm:prSet presAssocID="{EEDE2F8A-DBF0-4B9E-BBA1-13224CAD42CD}" presName="vertThree" presStyleCnt="0"/>
      <dgm:spPr/>
    </dgm:pt>
    <dgm:pt modelId="{34D1F534-F8B7-4DB1-9C09-64015879297D}" type="pres">
      <dgm:prSet presAssocID="{EEDE2F8A-DBF0-4B9E-BBA1-13224CAD42CD}" presName="txThree" presStyleLbl="node3" presStyleIdx="2" presStyleCnt="2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03159B-D9D8-4461-A54E-9C3B0C7008AA}" type="pres">
      <dgm:prSet presAssocID="{EEDE2F8A-DBF0-4B9E-BBA1-13224CAD42CD}" presName="horzThree" presStyleCnt="0"/>
      <dgm:spPr/>
    </dgm:pt>
    <dgm:pt modelId="{5B2748E0-C483-449A-99E0-E8FDD5ADC882}" type="pres">
      <dgm:prSet presAssocID="{FAD57638-9939-499F-93F7-D1AB3B73D85C}" presName="sibSpaceThree" presStyleCnt="0"/>
      <dgm:spPr/>
    </dgm:pt>
    <dgm:pt modelId="{CE453249-0DB2-4F70-8DBA-ABB7C4C7F9AE}" type="pres">
      <dgm:prSet presAssocID="{F86C4393-FBB5-46A9-91BF-C7B8F3B37475}" presName="vertThree" presStyleCnt="0"/>
      <dgm:spPr/>
    </dgm:pt>
    <dgm:pt modelId="{37B2A83F-52F3-4641-BD14-33FD16361F1B}" type="pres">
      <dgm:prSet presAssocID="{F86C4393-FBB5-46A9-91BF-C7B8F3B37475}" presName="txThree" presStyleLbl="node3" presStyleIdx="3" presStyleCnt="2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005453-D411-42C5-8EA0-2ABCAF887851}" type="pres">
      <dgm:prSet presAssocID="{F86C4393-FBB5-46A9-91BF-C7B8F3B37475}" presName="horzThree" presStyleCnt="0"/>
      <dgm:spPr/>
    </dgm:pt>
    <dgm:pt modelId="{B3BA81D2-E25B-430D-91FA-3E9903DB083C}" type="pres">
      <dgm:prSet presAssocID="{72F779B1-C6F9-4A46-A3D8-FC06F47AEC7E}" presName="sibSpaceThree" presStyleCnt="0"/>
      <dgm:spPr/>
    </dgm:pt>
    <dgm:pt modelId="{F23E9893-0183-47EC-859A-FF980218D4E5}" type="pres">
      <dgm:prSet presAssocID="{D9BD28EB-40CE-4B61-A878-C00EB89A84B0}" presName="vertThree" presStyleCnt="0"/>
      <dgm:spPr/>
    </dgm:pt>
    <dgm:pt modelId="{11CF81C7-05D5-4382-8AC1-4A7A44AA50C6}" type="pres">
      <dgm:prSet presAssocID="{D9BD28EB-40CE-4B61-A878-C00EB89A84B0}" presName="txThree" presStyleLbl="node3" presStyleIdx="4" presStyleCnt="2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5E4570-BC42-4B42-9148-5578947F9230}" type="pres">
      <dgm:prSet presAssocID="{D9BD28EB-40CE-4B61-A878-C00EB89A84B0}" presName="horzThree" presStyleCnt="0"/>
      <dgm:spPr/>
    </dgm:pt>
    <dgm:pt modelId="{00371CB8-004D-454B-9A9C-B0777CFDBA01}" type="pres">
      <dgm:prSet presAssocID="{E67D1CE0-EFF9-480A-9A54-A4A23C944F69}" presName="sibSpaceTwo" presStyleCnt="0"/>
      <dgm:spPr/>
    </dgm:pt>
    <dgm:pt modelId="{FF056ED6-EEFF-45B8-9EC1-6BE1A5D330F5}" type="pres">
      <dgm:prSet presAssocID="{3618A967-3B59-453D-848F-6AAD960B0F2F}" presName="vertTwo" presStyleCnt="0"/>
      <dgm:spPr/>
    </dgm:pt>
    <dgm:pt modelId="{7128417F-0F99-48A7-AA08-6DF80D23EF06}" type="pres">
      <dgm:prSet presAssocID="{3618A967-3B59-453D-848F-6AAD960B0F2F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1DF6E6-32B2-4898-B3BD-E241EAA50F98}" type="pres">
      <dgm:prSet presAssocID="{3618A967-3B59-453D-848F-6AAD960B0F2F}" presName="parTransTwo" presStyleCnt="0"/>
      <dgm:spPr/>
    </dgm:pt>
    <dgm:pt modelId="{8C58D408-DDDA-4F1D-9D8F-69F29DC776CB}" type="pres">
      <dgm:prSet presAssocID="{3618A967-3B59-453D-848F-6AAD960B0F2F}" presName="horzTwo" presStyleCnt="0"/>
      <dgm:spPr/>
    </dgm:pt>
    <dgm:pt modelId="{93F6EFD8-40EA-46DB-9AE6-9415B1BCBEC2}" type="pres">
      <dgm:prSet presAssocID="{8FDC91A5-7A62-4C3F-A5EC-E3A711728F4D}" presName="vertThree" presStyleCnt="0"/>
      <dgm:spPr/>
    </dgm:pt>
    <dgm:pt modelId="{FF4693CF-453F-420B-9A15-C8C2A8E8B9F5}" type="pres">
      <dgm:prSet presAssocID="{8FDC91A5-7A62-4C3F-A5EC-E3A711728F4D}" presName="txThree" presStyleLbl="node3" presStyleIdx="5" presStyleCnt="2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C9479B4-9361-4F17-A922-3D769FA3CB10}" type="pres">
      <dgm:prSet presAssocID="{8FDC91A5-7A62-4C3F-A5EC-E3A711728F4D}" presName="horzThree" presStyleCnt="0"/>
      <dgm:spPr/>
    </dgm:pt>
    <dgm:pt modelId="{D8603F9D-D574-4D8B-824A-09F44A9DD72F}" type="pres">
      <dgm:prSet presAssocID="{33BC9073-B973-4A43-9474-62E274E28066}" presName="sibSpaceThree" presStyleCnt="0"/>
      <dgm:spPr/>
    </dgm:pt>
    <dgm:pt modelId="{840F2C97-E9E3-410E-8CE7-81939BD21916}" type="pres">
      <dgm:prSet presAssocID="{6DEF7810-BEB8-4838-B1DB-7F20054F4BFA}" presName="vertThree" presStyleCnt="0"/>
      <dgm:spPr/>
    </dgm:pt>
    <dgm:pt modelId="{B2495966-1275-4A85-9277-25216B3551C8}" type="pres">
      <dgm:prSet presAssocID="{6DEF7810-BEB8-4838-B1DB-7F20054F4BFA}" presName="txThree" presStyleLbl="node3" presStyleIdx="6" presStyleCnt="2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305FDB8-8BBE-4726-9617-7A0A9D17E26D}" type="pres">
      <dgm:prSet presAssocID="{6DEF7810-BEB8-4838-B1DB-7F20054F4BFA}" presName="horzThree" presStyleCnt="0"/>
      <dgm:spPr/>
    </dgm:pt>
    <dgm:pt modelId="{A7FE33C3-FBCD-4945-B7E8-ABEA48AF2D2F}" type="pres">
      <dgm:prSet presAssocID="{A21B734D-AD64-4A98-AACD-DCA2E4FE348D}" presName="sibSpaceThree" presStyleCnt="0"/>
      <dgm:spPr/>
    </dgm:pt>
    <dgm:pt modelId="{861DC803-E105-49A0-8661-55D7DD23F817}" type="pres">
      <dgm:prSet presAssocID="{09C8E1FB-93B9-4632-9253-10913ACD67EA}" presName="vertThree" presStyleCnt="0"/>
      <dgm:spPr/>
    </dgm:pt>
    <dgm:pt modelId="{AF67DBF3-02A9-4EFE-A022-C23542669868}" type="pres">
      <dgm:prSet presAssocID="{09C8E1FB-93B9-4632-9253-10913ACD67EA}" presName="txThree" presStyleLbl="node3" presStyleIdx="7" presStyleCnt="2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BBBE7D4-C94E-40D0-BF2F-2878DA8D3859}" type="pres">
      <dgm:prSet presAssocID="{09C8E1FB-93B9-4632-9253-10913ACD67EA}" presName="horzThree" presStyleCnt="0"/>
      <dgm:spPr/>
    </dgm:pt>
    <dgm:pt modelId="{AAAAE54D-C950-43D3-834A-4A619AA6EF77}" type="pres">
      <dgm:prSet presAssocID="{3F348197-434F-4ADF-9884-A22BAB52B07F}" presName="sibSpaceThree" presStyleCnt="0"/>
      <dgm:spPr/>
    </dgm:pt>
    <dgm:pt modelId="{FEC73C6F-95BA-42A4-BBD7-997545779D26}" type="pres">
      <dgm:prSet presAssocID="{263A7EE2-9BD3-4676-A1CC-28DB8C16F62B}" presName="vertThree" presStyleCnt="0"/>
      <dgm:spPr/>
    </dgm:pt>
    <dgm:pt modelId="{7EB259AC-857F-4211-A09C-EC5F085B79C5}" type="pres">
      <dgm:prSet presAssocID="{263A7EE2-9BD3-4676-A1CC-28DB8C16F62B}" presName="txThree" presStyleLbl="node3" presStyleIdx="8" presStyleCnt="2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BEE403-8EC9-4A26-A8B7-6DE93D3B60EB}" type="pres">
      <dgm:prSet presAssocID="{263A7EE2-9BD3-4676-A1CC-28DB8C16F62B}" presName="horzThree" presStyleCnt="0"/>
      <dgm:spPr/>
    </dgm:pt>
    <dgm:pt modelId="{A79574C7-7CF9-4D74-87F1-F0A6ADC7AD91}" type="pres">
      <dgm:prSet presAssocID="{1002AB7D-94CE-4174-8103-29835DC68561}" presName="sibSpaceThree" presStyleCnt="0"/>
      <dgm:spPr/>
    </dgm:pt>
    <dgm:pt modelId="{A8F50BC3-067E-42D9-85AA-51C51332D192}" type="pres">
      <dgm:prSet presAssocID="{D8C953F7-8AD6-4A91-968E-30146BB828CB}" presName="vertThree" presStyleCnt="0"/>
      <dgm:spPr/>
    </dgm:pt>
    <dgm:pt modelId="{24E730CD-BABA-4E34-B9D5-6BAB58B41C1F}" type="pres">
      <dgm:prSet presAssocID="{D8C953F7-8AD6-4A91-968E-30146BB828CB}" presName="txThree" presStyleLbl="node3" presStyleIdx="9" presStyleCnt="2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FD4FDC-9973-4B33-84CA-0A64418CC1F5}" type="pres">
      <dgm:prSet presAssocID="{D8C953F7-8AD6-4A91-968E-30146BB828CB}" presName="horzThree" presStyleCnt="0"/>
      <dgm:spPr/>
    </dgm:pt>
    <dgm:pt modelId="{2776A274-B95D-453C-B391-915CF7D73344}" type="pres">
      <dgm:prSet presAssocID="{6E9A7183-814B-4004-A0D9-72349C237B13}" presName="sibSpaceTwo" presStyleCnt="0"/>
      <dgm:spPr/>
    </dgm:pt>
    <dgm:pt modelId="{C09302EB-AF51-4D71-9628-5DAB72045016}" type="pres">
      <dgm:prSet presAssocID="{FF21ADA2-D77E-4743-96F0-715714340FC9}" presName="vertTwo" presStyleCnt="0"/>
      <dgm:spPr/>
    </dgm:pt>
    <dgm:pt modelId="{DEF90F36-9ADE-4F6B-AB67-D2E4B3D415BC}" type="pres">
      <dgm:prSet presAssocID="{FF21ADA2-D77E-4743-96F0-715714340FC9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CB7D91-DBE2-404A-A8A1-91470F87C1D7}" type="pres">
      <dgm:prSet presAssocID="{FF21ADA2-D77E-4743-96F0-715714340FC9}" presName="parTransTwo" presStyleCnt="0"/>
      <dgm:spPr/>
    </dgm:pt>
    <dgm:pt modelId="{83439DAD-71C3-468D-AE08-26F9F656803F}" type="pres">
      <dgm:prSet presAssocID="{FF21ADA2-D77E-4743-96F0-715714340FC9}" presName="horzTwo" presStyleCnt="0"/>
      <dgm:spPr/>
    </dgm:pt>
    <dgm:pt modelId="{E839396E-92BA-4BB0-B162-AAA5E956E5E2}" type="pres">
      <dgm:prSet presAssocID="{5B37DF13-005D-4897-9A83-F667C9115554}" presName="vertThree" presStyleCnt="0"/>
      <dgm:spPr/>
    </dgm:pt>
    <dgm:pt modelId="{16892F24-6A82-4024-8CB7-B659553B40F0}" type="pres">
      <dgm:prSet presAssocID="{5B37DF13-005D-4897-9A83-F667C9115554}" presName="txThree" presStyleLbl="node3" presStyleIdx="10" presStyleCnt="2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117736-F058-4F3F-B30A-162056E11D3A}" type="pres">
      <dgm:prSet presAssocID="{5B37DF13-005D-4897-9A83-F667C9115554}" presName="horzThree" presStyleCnt="0"/>
      <dgm:spPr/>
    </dgm:pt>
    <dgm:pt modelId="{3D20B35C-40AB-4037-A636-E3D69C0F1F43}" type="pres">
      <dgm:prSet presAssocID="{D05E1876-F055-4099-922B-744B18A599C3}" presName="sibSpaceThree" presStyleCnt="0"/>
      <dgm:spPr/>
    </dgm:pt>
    <dgm:pt modelId="{52679074-9A45-4967-9F27-B1C2BEC85AB3}" type="pres">
      <dgm:prSet presAssocID="{32348971-83B3-4922-8D8B-CFCAB03C6AB7}" presName="vertThree" presStyleCnt="0"/>
      <dgm:spPr/>
    </dgm:pt>
    <dgm:pt modelId="{182B05C1-09A6-42C0-834A-C7E70463AB79}" type="pres">
      <dgm:prSet presAssocID="{32348971-83B3-4922-8D8B-CFCAB03C6AB7}" presName="txThree" presStyleLbl="node3" presStyleIdx="11" presStyleCnt="2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B5420B-7E5D-4DC3-AD74-451F26C56EF0}" type="pres">
      <dgm:prSet presAssocID="{32348971-83B3-4922-8D8B-CFCAB03C6AB7}" presName="horzThree" presStyleCnt="0"/>
      <dgm:spPr/>
    </dgm:pt>
    <dgm:pt modelId="{E378860A-3540-4163-8E5C-E1F6035F0A39}" type="pres">
      <dgm:prSet presAssocID="{800941C8-77C9-4FB2-87DB-74552896F47C}" presName="sibSpaceThree" presStyleCnt="0"/>
      <dgm:spPr/>
    </dgm:pt>
    <dgm:pt modelId="{19676F4A-692C-48B9-8C3A-E8A6B52A427F}" type="pres">
      <dgm:prSet presAssocID="{3F85D541-7DB9-4A80-BAFB-84A48F1C812E}" presName="vertThree" presStyleCnt="0"/>
      <dgm:spPr/>
    </dgm:pt>
    <dgm:pt modelId="{5FF25893-E2B3-4F70-8C88-D427D41736E9}" type="pres">
      <dgm:prSet presAssocID="{3F85D541-7DB9-4A80-BAFB-84A48F1C812E}" presName="txThree" presStyleLbl="node3" presStyleIdx="12" presStyleCnt="2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32440D-FAAD-459E-B8B7-9CF845BDCB7A}" type="pres">
      <dgm:prSet presAssocID="{3F85D541-7DB9-4A80-BAFB-84A48F1C812E}" presName="horzThree" presStyleCnt="0"/>
      <dgm:spPr/>
    </dgm:pt>
    <dgm:pt modelId="{AB853E9F-1B98-446E-93E9-6CC47CFD298A}" type="pres">
      <dgm:prSet presAssocID="{3184F618-833C-44DF-95C0-5784BA03F40C}" presName="sibSpaceThree" presStyleCnt="0"/>
      <dgm:spPr/>
    </dgm:pt>
    <dgm:pt modelId="{CB3E47E0-A322-4396-9871-A63BCBB23164}" type="pres">
      <dgm:prSet presAssocID="{96073D8F-3003-47A4-881E-DCF24E87AB83}" presName="vertThree" presStyleCnt="0"/>
      <dgm:spPr/>
    </dgm:pt>
    <dgm:pt modelId="{1B32BB43-4848-4202-AA1E-2B90A4226F9A}" type="pres">
      <dgm:prSet presAssocID="{96073D8F-3003-47A4-881E-DCF24E87AB83}" presName="txThree" presStyleLbl="node3" presStyleIdx="13" presStyleCnt="2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11F9016-D281-46F3-B7C1-E214E9026F5E}" type="pres">
      <dgm:prSet presAssocID="{96073D8F-3003-47A4-881E-DCF24E87AB83}" presName="horzThree" presStyleCnt="0"/>
      <dgm:spPr/>
    </dgm:pt>
    <dgm:pt modelId="{109C8E28-C5A3-40D7-9B36-3D53FA82314E}" type="pres">
      <dgm:prSet presAssocID="{05CF1D2F-744D-44D1-A509-CC415681E9D6}" presName="sibSpaceThree" presStyleCnt="0"/>
      <dgm:spPr/>
    </dgm:pt>
    <dgm:pt modelId="{24A0D430-27A7-4340-A019-03780631FD16}" type="pres">
      <dgm:prSet presAssocID="{109C4553-F015-4865-8708-1EA03AC5E5D0}" presName="vertThree" presStyleCnt="0"/>
      <dgm:spPr/>
    </dgm:pt>
    <dgm:pt modelId="{2AD97358-6AB7-49FE-B518-AA2B65E29A66}" type="pres">
      <dgm:prSet presAssocID="{109C4553-F015-4865-8708-1EA03AC5E5D0}" presName="txThree" presStyleLbl="node3" presStyleIdx="14" presStyleCnt="2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2E0FCD-23F2-4F31-90BD-775BD6AF1420}" type="pres">
      <dgm:prSet presAssocID="{109C4553-F015-4865-8708-1EA03AC5E5D0}" presName="horzThree" presStyleCnt="0"/>
      <dgm:spPr/>
    </dgm:pt>
    <dgm:pt modelId="{1E3C12C0-B1AE-4810-8E68-0AF030D8499D}" type="pres">
      <dgm:prSet presAssocID="{BA424A76-944B-45C0-BBAD-C4B5778D31E3}" presName="sibSpaceTwo" presStyleCnt="0"/>
      <dgm:spPr/>
    </dgm:pt>
    <dgm:pt modelId="{F280B905-7CAC-4915-91C0-5CE5B062418B}" type="pres">
      <dgm:prSet presAssocID="{47ED1AF9-DA21-4609-991C-AF4CE3C25F2F}" presName="vertTwo" presStyleCnt="0"/>
      <dgm:spPr/>
    </dgm:pt>
    <dgm:pt modelId="{320B17CA-E70F-4E49-9218-E20E3E8C9E0A}" type="pres">
      <dgm:prSet presAssocID="{47ED1AF9-DA21-4609-991C-AF4CE3C25F2F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252AAA-605C-46E1-A63C-EB334D068C53}" type="pres">
      <dgm:prSet presAssocID="{47ED1AF9-DA21-4609-991C-AF4CE3C25F2F}" presName="parTransTwo" presStyleCnt="0"/>
      <dgm:spPr/>
    </dgm:pt>
    <dgm:pt modelId="{B4AE13F5-2FDD-42C7-BA83-8AEDC1412FD2}" type="pres">
      <dgm:prSet presAssocID="{47ED1AF9-DA21-4609-991C-AF4CE3C25F2F}" presName="horzTwo" presStyleCnt="0"/>
      <dgm:spPr/>
    </dgm:pt>
    <dgm:pt modelId="{89590214-510E-437A-BB8E-2A7E06400F8A}" type="pres">
      <dgm:prSet presAssocID="{46EEA9C9-5279-475F-8DE2-EE3CA6C5E362}" presName="vertThree" presStyleCnt="0"/>
      <dgm:spPr/>
    </dgm:pt>
    <dgm:pt modelId="{56AFC460-25FB-4000-AB96-5C47A4C0FBE1}" type="pres">
      <dgm:prSet presAssocID="{46EEA9C9-5279-475F-8DE2-EE3CA6C5E362}" presName="txThree" presStyleLbl="node3" presStyleIdx="15" presStyleCnt="2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A2182D-EDF5-44FC-A8FB-99C239B9727E}" type="pres">
      <dgm:prSet presAssocID="{46EEA9C9-5279-475F-8DE2-EE3CA6C5E362}" presName="horzThree" presStyleCnt="0"/>
      <dgm:spPr/>
    </dgm:pt>
    <dgm:pt modelId="{A3A81580-F0A4-4888-BCDB-63065DE20C44}" type="pres">
      <dgm:prSet presAssocID="{29736962-68E1-4EF7-B9BE-10647D3535A2}" presName="sibSpaceThree" presStyleCnt="0"/>
      <dgm:spPr/>
    </dgm:pt>
    <dgm:pt modelId="{6EFEBAB8-A699-4F25-8FA3-62A0052E4DD7}" type="pres">
      <dgm:prSet presAssocID="{C0FA54D9-BE06-46C2-93B4-D6A70FFCABA0}" presName="vertThree" presStyleCnt="0"/>
      <dgm:spPr/>
    </dgm:pt>
    <dgm:pt modelId="{7FB3B273-A835-4926-9307-A87C135C8774}" type="pres">
      <dgm:prSet presAssocID="{C0FA54D9-BE06-46C2-93B4-D6A70FFCABA0}" presName="txThree" presStyleLbl="node3" presStyleIdx="16" presStyleCnt="2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08DD3C7-543C-463F-81D2-E10046369581}" type="pres">
      <dgm:prSet presAssocID="{C0FA54D9-BE06-46C2-93B4-D6A70FFCABA0}" presName="horzThree" presStyleCnt="0"/>
      <dgm:spPr/>
    </dgm:pt>
    <dgm:pt modelId="{506FCCCE-8C87-4A23-AA70-51A23076FD14}" type="pres">
      <dgm:prSet presAssocID="{A2A74A47-E5AD-4750-803F-2402DA3F10AB}" presName="sibSpaceThree" presStyleCnt="0"/>
      <dgm:spPr/>
    </dgm:pt>
    <dgm:pt modelId="{044917D1-9D9A-433E-805F-4ACF4980A5A4}" type="pres">
      <dgm:prSet presAssocID="{C7F7DB4F-369C-4B38-B3B3-0FE17259C0CC}" presName="vertThree" presStyleCnt="0"/>
      <dgm:spPr/>
    </dgm:pt>
    <dgm:pt modelId="{F02A09A7-C872-4091-ACAC-59E137FF0CF1}" type="pres">
      <dgm:prSet presAssocID="{C7F7DB4F-369C-4B38-B3B3-0FE17259C0CC}" presName="txThree" presStyleLbl="node3" presStyleIdx="17" presStyleCnt="2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FF2F6A-CFA3-493C-909A-22DE6050629E}" type="pres">
      <dgm:prSet presAssocID="{C7F7DB4F-369C-4B38-B3B3-0FE17259C0CC}" presName="horzThree" presStyleCnt="0"/>
      <dgm:spPr/>
    </dgm:pt>
    <dgm:pt modelId="{AA723D74-33EE-404E-8F09-27D88ADDFFAD}" type="pres">
      <dgm:prSet presAssocID="{862CE56E-48D1-49E4-9D2F-2975741B84B9}" presName="sibSpaceThree" presStyleCnt="0"/>
      <dgm:spPr/>
    </dgm:pt>
    <dgm:pt modelId="{A90F0314-E1E6-45A2-8616-F88AC6764DEC}" type="pres">
      <dgm:prSet presAssocID="{3073A4EA-EBDA-40CC-AB54-04C73A5CFE66}" presName="vertThree" presStyleCnt="0"/>
      <dgm:spPr/>
    </dgm:pt>
    <dgm:pt modelId="{AF96A3D0-AEAF-4F98-8DBF-8F3E0AF74493}" type="pres">
      <dgm:prSet presAssocID="{3073A4EA-EBDA-40CC-AB54-04C73A5CFE66}" presName="txThree" presStyleLbl="node3" presStyleIdx="18" presStyleCnt="2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106BC55-C772-42D1-A5FA-9517A95EDAEF}" type="pres">
      <dgm:prSet presAssocID="{3073A4EA-EBDA-40CC-AB54-04C73A5CFE66}" presName="horzThree" presStyleCnt="0"/>
      <dgm:spPr/>
    </dgm:pt>
    <dgm:pt modelId="{705080FA-27FC-4F6C-9138-4444F2E6FDFC}" type="pres">
      <dgm:prSet presAssocID="{6438BB4B-8BF5-4A3B-B378-0531A35F8D18}" presName="sibSpaceThree" presStyleCnt="0"/>
      <dgm:spPr/>
    </dgm:pt>
    <dgm:pt modelId="{0EE0D349-4CBB-41BE-83A3-538CFA5D15AA}" type="pres">
      <dgm:prSet presAssocID="{792CB317-F5A9-4D87-9F50-749822723BEF}" presName="vertThree" presStyleCnt="0"/>
      <dgm:spPr/>
    </dgm:pt>
    <dgm:pt modelId="{14D28FB6-BD84-4F79-8599-345D0396F130}" type="pres">
      <dgm:prSet presAssocID="{792CB317-F5A9-4D87-9F50-749822723BEF}" presName="txThree" presStyleLbl="node3" presStyleIdx="19" presStyleCnt="2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32932B-9401-4F98-83BF-B13FA94F42AD}" type="pres">
      <dgm:prSet presAssocID="{792CB317-F5A9-4D87-9F50-749822723BEF}" presName="horzThree" presStyleCnt="0"/>
      <dgm:spPr/>
    </dgm:pt>
  </dgm:ptLst>
  <dgm:cxnLst>
    <dgm:cxn modelId="{6D4416EC-8287-4BCD-8B38-7173993A83C0}" srcId="{FF21ADA2-D77E-4743-96F0-715714340FC9}" destId="{3F85D541-7DB9-4A80-BAFB-84A48F1C812E}" srcOrd="2" destOrd="0" parTransId="{744B8FC7-262A-499D-BA09-9AACE2D47B97}" sibTransId="{3184F618-833C-44DF-95C0-5784BA03F40C}"/>
    <dgm:cxn modelId="{52344399-F83F-40C9-9213-3E04259D6A16}" type="presOf" srcId="{792CB317-F5A9-4D87-9F50-749822723BEF}" destId="{14D28FB6-BD84-4F79-8599-345D0396F130}" srcOrd="0" destOrd="0" presId="urn:microsoft.com/office/officeart/2005/8/layout/hierarchy4"/>
    <dgm:cxn modelId="{161AB78F-7322-45E7-A34D-6A6FC3069727}" type="presOf" srcId="{3F85D541-7DB9-4A80-BAFB-84A48F1C812E}" destId="{5FF25893-E2B3-4F70-8C88-D427D41736E9}" srcOrd="0" destOrd="0" presId="urn:microsoft.com/office/officeart/2005/8/layout/hierarchy4"/>
    <dgm:cxn modelId="{12AE05C2-F5C6-42DE-91DC-21AA5C554FCA}" srcId="{146E067F-2414-44DA-B61F-5196F5C46861}" destId="{D9BD28EB-40CE-4B61-A878-C00EB89A84B0}" srcOrd="4" destOrd="0" parTransId="{4B344FD0-9818-47CC-858F-5334452DA582}" sibTransId="{4D9F7F34-45BD-4838-BD95-EBB28726F7D0}"/>
    <dgm:cxn modelId="{C9180AAB-D19D-4D89-B276-03457B43660D}" srcId="{2FBDEA5B-0855-473E-978D-03A84D11E8A6}" destId="{41311394-8214-4DC2-8D41-C00D97A425A3}" srcOrd="0" destOrd="0" parTransId="{BD4496BB-22B6-4DCC-A820-08A692827A85}" sibTransId="{36C98CAF-193E-4CFA-BB05-79E61CA3EC52}"/>
    <dgm:cxn modelId="{EE061560-D9F8-4B7A-AF7D-553BAE323015}" type="presOf" srcId="{146E067F-2414-44DA-B61F-5196F5C46861}" destId="{5E1E9F41-C2A9-4F45-9FFC-F429B28FFB95}" srcOrd="0" destOrd="0" presId="urn:microsoft.com/office/officeart/2005/8/layout/hierarchy4"/>
    <dgm:cxn modelId="{EC388CD7-9859-4F96-829D-76C5B2292624}" type="presOf" srcId="{47ED1AF9-DA21-4609-991C-AF4CE3C25F2F}" destId="{320B17CA-E70F-4E49-9218-E20E3E8C9E0A}" srcOrd="0" destOrd="0" presId="urn:microsoft.com/office/officeart/2005/8/layout/hierarchy4"/>
    <dgm:cxn modelId="{B613A291-A97A-4F9C-B60C-0788FA354348}" type="presOf" srcId="{D9BD28EB-40CE-4B61-A878-C00EB89A84B0}" destId="{11CF81C7-05D5-4382-8AC1-4A7A44AA50C6}" srcOrd="0" destOrd="0" presId="urn:microsoft.com/office/officeart/2005/8/layout/hierarchy4"/>
    <dgm:cxn modelId="{4CF026D2-F7F8-43E2-994E-F252B510BD74}" srcId="{FF21ADA2-D77E-4743-96F0-715714340FC9}" destId="{5B37DF13-005D-4897-9A83-F667C9115554}" srcOrd="0" destOrd="0" parTransId="{DA53611F-271A-4410-8E1E-580191534A68}" sibTransId="{D05E1876-F055-4099-922B-744B18A599C3}"/>
    <dgm:cxn modelId="{4496AD9F-7554-42C6-861B-C2861BEE4A5B}" srcId="{3618A967-3B59-453D-848F-6AAD960B0F2F}" destId="{09C8E1FB-93B9-4632-9253-10913ACD67EA}" srcOrd="2" destOrd="0" parTransId="{18AFFAC2-8A80-41E7-BD09-14AFC2B2AAB6}" sibTransId="{3F348197-434F-4ADF-9884-A22BAB52B07F}"/>
    <dgm:cxn modelId="{8D52C27B-BE57-455D-9BE7-67FD1F24FAD8}" srcId="{41311394-8214-4DC2-8D41-C00D97A425A3}" destId="{3618A967-3B59-453D-848F-6AAD960B0F2F}" srcOrd="1" destOrd="0" parTransId="{4A1F6F57-6023-4A3A-A8A3-0BD1EEC3C1B2}" sibTransId="{6E9A7183-814B-4004-A0D9-72349C237B13}"/>
    <dgm:cxn modelId="{89279082-11A3-4F1D-9725-6A608679BCCC}" type="presOf" srcId="{D8C953F7-8AD6-4A91-968E-30146BB828CB}" destId="{24E730CD-BABA-4E34-B9D5-6BAB58B41C1F}" srcOrd="0" destOrd="0" presId="urn:microsoft.com/office/officeart/2005/8/layout/hierarchy4"/>
    <dgm:cxn modelId="{58EB89DB-33AB-4806-B0E9-F260C3ACE293}" type="presOf" srcId="{EEDE2F8A-DBF0-4B9E-BBA1-13224CAD42CD}" destId="{34D1F534-F8B7-4DB1-9C09-64015879297D}" srcOrd="0" destOrd="0" presId="urn:microsoft.com/office/officeart/2005/8/layout/hierarchy4"/>
    <dgm:cxn modelId="{64073A47-E0F4-4581-8C08-AB37E5410E58}" srcId="{FF21ADA2-D77E-4743-96F0-715714340FC9}" destId="{32348971-83B3-4922-8D8B-CFCAB03C6AB7}" srcOrd="1" destOrd="0" parTransId="{5CFDC0A1-3DF9-4A99-BAFB-D61AD28D7F20}" sibTransId="{800941C8-77C9-4FB2-87DB-74552896F47C}"/>
    <dgm:cxn modelId="{58AA1C87-FCE5-49B3-AE72-6769C0A78711}" type="presOf" srcId="{FF21ADA2-D77E-4743-96F0-715714340FC9}" destId="{DEF90F36-9ADE-4F6B-AB67-D2E4B3D415BC}" srcOrd="0" destOrd="0" presId="urn:microsoft.com/office/officeart/2005/8/layout/hierarchy4"/>
    <dgm:cxn modelId="{4418B344-164F-4229-B271-EAE664B06FB8}" type="presOf" srcId="{46EEA9C9-5279-475F-8DE2-EE3CA6C5E362}" destId="{56AFC460-25FB-4000-AB96-5C47A4C0FBE1}" srcOrd="0" destOrd="0" presId="urn:microsoft.com/office/officeart/2005/8/layout/hierarchy4"/>
    <dgm:cxn modelId="{4ECEF458-543D-4A58-ABFF-FD08A7F85D34}" srcId="{3618A967-3B59-453D-848F-6AAD960B0F2F}" destId="{263A7EE2-9BD3-4676-A1CC-28DB8C16F62B}" srcOrd="3" destOrd="0" parTransId="{E26FE233-7DFA-435C-8CC2-4E5F720B85BD}" sibTransId="{1002AB7D-94CE-4174-8103-29835DC68561}"/>
    <dgm:cxn modelId="{C316E00E-22BB-46AA-B4A4-BE2DCCF3FC09}" srcId="{41311394-8214-4DC2-8D41-C00D97A425A3}" destId="{146E067F-2414-44DA-B61F-5196F5C46861}" srcOrd="0" destOrd="0" parTransId="{461A6CB2-E9FA-41B0-8410-BDAF65F246F6}" sibTransId="{E67D1CE0-EFF9-480A-9A54-A4A23C944F69}"/>
    <dgm:cxn modelId="{501F0B27-4ABB-4F13-B9E5-893F9CF4727D}" srcId="{3618A967-3B59-453D-848F-6AAD960B0F2F}" destId="{6DEF7810-BEB8-4838-B1DB-7F20054F4BFA}" srcOrd="1" destOrd="0" parTransId="{593C782B-D16B-4EE6-A44E-001A55F7B684}" sibTransId="{A21B734D-AD64-4A98-AACD-DCA2E4FE348D}"/>
    <dgm:cxn modelId="{4932062F-5BBC-4D4C-9422-CE4CAE09B419}" srcId="{41311394-8214-4DC2-8D41-C00D97A425A3}" destId="{FF21ADA2-D77E-4743-96F0-715714340FC9}" srcOrd="2" destOrd="0" parTransId="{904DD867-4C3D-46B4-8C9F-57CA80311508}" sibTransId="{BA424A76-944B-45C0-BBAD-C4B5778D31E3}"/>
    <dgm:cxn modelId="{B51DAF44-2708-459D-A30B-02C895353985}" type="presOf" srcId="{3073A4EA-EBDA-40CC-AB54-04C73A5CFE66}" destId="{AF96A3D0-AEAF-4F98-8DBF-8F3E0AF74493}" srcOrd="0" destOrd="0" presId="urn:microsoft.com/office/officeart/2005/8/layout/hierarchy4"/>
    <dgm:cxn modelId="{3DB24595-1162-4F77-9C9D-1777474098F3}" srcId="{47ED1AF9-DA21-4609-991C-AF4CE3C25F2F}" destId="{C7F7DB4F-369C-4B38-B3B3-0FE17259C0CC}" srcOrd="2" destOrd="0" parTransId="{B6DDCCBC-6EF6-4432-BBA6-D23A4487A76D}" sibTransId="{862CE56E-48D1-49E4-9D2F-2975741B84B9}"/>
    <dgm:cxn modelId="{83FDC3F4-0CF3-4359-96DA-C88D19B46CD7}" srcId="{146E067F-2414-44DA-B61F-5196F5C46861}" destId="{EEDE2F8A-DBF0-4B9E-BBA1-13224CAD42CD}" srcOrd="2" destOrd="0" parTransId="{648E41FD-EED7-4AC5-8764-0F81CE18CC75}" sibTransId="{FAD57638-9939-499F-93F7-D1AB3B73D85C}"/>
    <dgm:cxn modelId="{224DE8C8-1FFC-45CE-8155-939221A6849C}" type="presOf" srcId="{2FBDEA5B-0855-473E-978D-03A84D11E8A6}" destId="{8FB0A300-0A3E-4A4E-B7A5-FFBECFF4477C}" srcOrd="0" destOrd="0" presId="urn:microsoft.com/office/officeart/2005/8/layout/hierarchy4"/>
    <dgm:cxn modelId="{3DBDFBE7-C848-4051-81AA-72F99C8766CA}" srcId="{47ED1AF9-DA21-4609-991C-AF4CE3C25F2F}" destId="{C0FA54D9-BE06-46C2-93B4-D6A70FFCABA0}" srcOrd="1" destOrd="0" parTransId="{003BE622-9C18-470C-B1F5-31355AA82094}" sibTransId="{A2A74A47-E5AD-4750-803F-2402DA3F10AB}"/>
    <dgm:cxn modelId="{002B7EB6-76FD-4935-81FE-8AF42A4F83DD}" type="presOf" srcId="{F86C4393-FBB5-46A9-91BF-C7B8F3B37475}" destId="{37B2A83F-52F3-4641-BD14-33FD16361F1B}" srcOrd="0" destOrd="0" presId="urn:microsoft.com/office/officeart/2005/8/layout/hierarchy4"/>
    <dgm:cxn modelId="{A6182B89-16F9-46F1-A4C1-A4AD55C86FCE}" srcId="{146E067F-2414-44DA-B61F-5196F5C46861}" destId="{95A90F2D-81B3-4749-B10D-8D9610873F5D}" srcOrd="1" destOrd="0" parTransId="{BD63C7D6-C8FE-4DC4-9988-F98145B05F27}" sibTransId="{477240C3-F037-43A9-95BF-B9993E8733DA}"/>
    <dgm:cxn modelId="{DDD9AAD3-A9B1-456B-A9FF-C24702F071CF}" srcId="{FF21ADA2-D77E-4743-96F0-715714340FC9}" destId="{109C4553-F015-4865-8708-1EA03AC5E5D0}" srcOrd="4" destOrd="0" parTransId="{10D23FDB-D544-4D80-816A-7F4F396171BB}" sibTransId="{748AD9F3-49C8-4D79-B156-DCD2BA6B33BC}"/>
    <dgm:cxn modelId="{3D87ECE3-2A7E-4D64-8B7B-E57860DE2012}" type="presOf" srcId="{8FDC91A5-7A62-4C3F-A5EC-E3A711728F4D}" destId="{FF4693CF-453F-420B-9A15-C8C2A8E8B9F5}" srcOrd="0" destOrd="0" presId="urn:microsoft.com/office/officeart/2005/8/layout/hierarchy4"/>
    <dgm:cxn modelId="{495BD110-C816-4246-B7D3-B48D59CE2589}" type="presOf" srcId="{96073D8F-3003-47A4-881E-DCF24E87AB83}" destId="{1B32BB43-4848-4202-AA1E-2B90A4226F9A}" srcOrd="0" destOrd="0" presId="urn:microsoft.com/office/officeart/2005/8/layout/hierarchy4"/>
    <dgm:cxn modelId="{6F142B8A-062D-4DA4-A94F-7399927A7D7E}" type="presOf" srcId="{263A7EE2-9BD3-4676-A1CC-28DB8C16F62B}" destId="{7EB259AC-857F-4211-A09C-EC5F085B79C5}" srcOrd="0" destOrd="0" presId="urn:microsoft.com/office/officeart/2005/8/layout/hierarchy4"/>
    <dgm:cxn modelId="{4332F94C-314D-436A-A002-62CF96E4772A}" type="presOf" srcId="{5B37DF13-005D-4897-9A83-F667C9115554}" destId="{16892F24-6A82-4024-8CB7-B659553B40F0}" srcOrd="0" destOrd="0" presId="urn:microsoft.com/office/officeart/2005/8/layout/hierarchy4"/>
    <dgm:cxn modelId="{171D5CBF-D9CB-4D54-8EC0-55072912F685}" srcId="{47ED1AF9-DA21-4609-991C-AF4CE3C25F2F}" destId="{46EEA9C9-5279-475F-8DE2-EE3CA6C5E362}" srcOrd="0" destOrd="0" parTransId="{9CE4043F-8913-4F5F-914C-52A826B8E0A7}" sibTransId="{29736962-68E1-4EF7-B9BE-10647D3535A2}"/>
    <dgm:cxn modelId="{D1D3A86B-39D7-4C85-B29E-8E721DF1D860}" type="presOf" srcId="{41311394-8214-4DC2-8D41-C00D97A425A3}" destId="{B033908C-4934-4BA7-94A6-0BB1B5BE87D4}" srcOrd="0" destOrd="0" presId="urn:microsoft.com/office/officeart/2005/8/layout/hierarchy4"/>
    <dgm:cxn modelId="{277F1A90-21DA-4C35-A8C8-94006208559C}" srcId="{FF21ADA2-D77E-4743-96F0-715714340FC9}" destId="{96073D8F-3003-47A4-881E-DCF24E87AB83}" srcOrd="3" destOrd="0" parTransId="{30331448-F783-4EDB-B724-D55625B1EB90}" sibTransId="{05CF1D2F-744D-44D1-A509-CC415681E9D6}"/>
    <dgm:cxn modelId="{21E14051-7401-40EB-A919-7FBF2EDD6AFD}" srcId="{146E067F-2414-44DA-B61F-5196F5C46861}" destId="{FDBCD946-32CA-4156-ABFF-1A10FE1A700F}" srcOrd="0" destOrd="0" parTransId="{44F0B2C6-0ABA-4BB7-A9A3-AD3376EE0475}" sibTransId="{51FC9968-B635-4376-AA45-BB0EFD02BCFC}"/>
    <dgm:cxn modelId="{8F015C4E-CB09-4498-972F-62FED2A26817}" srcId="{47ED1AF9-DA21-4609-991C-AF4CE3C25F2F}" destId="{792CB317-F5A9-4D87-9F50-749822723BEF}" srcOrd="4" destOrd="0" parTransId="{9115B53A-7FD5-4E42-8BA4-8CD909A7304F}" sibTransId="{9D45235E-EAE4-438C-9A48-17AD7A606620}"/>
    <dgm:cxn modelId="{4C078C2B-547A-437D-AEB9-B5340BD56862}" srcId="{47ED1AF9-DA21-4609-991C-AF4CE3C25F2F}" destId="{3073A4EA-EBDA-40CC-AB54-04C73A5CFE66}" srcOrd="3" destOrd="0" parTransId="{F9519AA8-BAE0-46EC-A43C-10C9CC47A60A}" sibTransId="{6438BB4B-8BF5-4A3B-B378-0531A35F8D18}"/>
    <dgm:cxn modelId="{5F97D1CA-B40B-4FB8-AEDF-CF600C7582C0}" type="presOf" srcId="{C0FA54D9-BE06-46C2-93B4-D6A70FFCABA0}" destId="{7FB3B273-A835-4926-9307-A87C135C8774}" srcOrd="0" destOrd="0" presId="urn:microsoft.com/office/officeart/2005/8/layout/hierarchy4"/>
    <dgm:cxn modelId="{4B70A41D-06F6-4B42-8956-5219B47E99D9}" type="presOf" srcId="{FDBCD946-32CA-4156-ABFF-1A10FE1A700F}" destId="{9951003C-98D3-499A-B691-17905052F7BD}" srcOrd="0" destOrd="0" presId="urn:microsoft.com/office/officeart/2005/8/layout/hierarchy4"/>
    <dgm:cxn modelId="{1865D719-12D7-41F5-80A0-10BD813E102B}" srcId="{41311394-8214-4DC2-8D41-C00D97A425A3}" destId="{47ED1AF9-DA21-4609-991C-AF4CE3C25F2F}" srcOrd="3" destOrd="0" parTransId="{C22BAAAF-2CBB-4884-B3C5-5DE475CA9F65}" sibTransId="{EB2D8E4C-1D94-4BBE-9072-CF0C3D5F821D}"/>
    <dgm:cxn modelId="{278B9512-5F4C-43A6-907A-DC3F6F7C1D85}" type="presOf" srcId="{109C4553-F015-4865-8708-1EA03AC5E5D0}" destId="{2AD97358-6AB7-49FE-B518-AA2B65E29A66}" srcOrd="0" destOrd="0" presId="urn:microsoft.com/office/officeart/2005/8/layout/hierarchy4"/>
    <dgm:cxn modelId="{CD43CD1A-C72D-42D0-AE22-84C7AACFB8D7}" type="presOf" srcId="{09C8E1FB-93B9-4632-9253-10913ACD67EA}" destId="{AF67DBF3-02A9-4EFE-A022-C23542669868}" srcOrd="0" destOrd="0" presId="urn:microsoft.com/office/officeart/2005/8/layout/hierarchy4"/>
    <dgm:cxn modelId="{EDA80AC4-6DC3-47AC-A226-D2D4026AE594}" type="presOf" srcId="{95A90F2D-81B3-4749-B10D-8D9610873F5D}" destId="{DA7C560C-DB7E-4BA1-A548-C5674083769F}" srcOrd="0" destOrd="0" presId="urn:microsoft.com/office/officeart/2005/8/layout/hierarchy4"/>
    <dgm:cxn modelId="{FF6829F6-81FA-4959-94F0-EA0E7038D23B}" srcId="{3618A967-3B59-453D-848F-6AAD960B0F2F}" destId="{D8C953F7-8AD6-4A91-968E-30146BB828CB}" srcOrd="4" destOrd="0" parTransId="{B218CE62-E7E5-45BB-A5F1-67CA7A451A0F}" sibTransId="{C72E2AC2-26B2-45D3-AF33-9B4C1E5C9330}"/>
    <dgm:cxn modelId="{602813FF-B6E3-4B70-A564-879AE008D853}" type="presOf" srcId="{C7F7DB4F-369C-4B38-B3B3-0FE17259C0CC}" destId="{F02A09A7-C872-4091-ACAC-59E137FF0CF1}" srcOrd="0" destOrd="0" presId="urn:microsoft.com/office/officeart/2005/8/layout/hierarchy4"/>
    <dgm:cxn modelId="{F3EECD44-E906-4805-B85F-43BD3A1B3A85}" type="presOf" srcId="{32348971-83B3-4922-8D8B-CFCAB03C6AB7}" destId="{182B05C1-09A6-42C0-834A-C7E70463AB79}" srcOrd="0" destOrd="0" presId="urn:microsoft.com/office/officeart/2005/8/layout/hierarchy4"/>
    <dgm:cxn modelId="{78124818-C2C6-4EEC-B997-47470240320B}" type="presOf" srcId="{6DEF7810-BEB8-4838-B1DB-7F20054F4BFA}" destId="{B2495966-1275-4A85-9277-25216B3551C8}" srcOrd="0" destOrd="0" presId="urn:microsoft.com/office/officeart/2005/8/layout/hierarchy4"/>
    <dgm:cxn modelId="{09CA3ED8-6643-41D4-81E2-3A4294CA10C8}" srcId="{146E067F-2414-44DA-B61F-5196F5C46861}" destId="{F86C4393-FBB5-46A9-91BF-C7B8F3B37475}" srcOrd="3" destOrd="0" parTransId="{356D5A52-CEC7-4DFE-A437-91BE4BD6B309}" sibTransId="{72F779B1-C6F9-4A46-A3D8-FC06F47AEC7E}"/>
    <dgm:cxn modelId="{2B9A2E7D-6B1C-4E3F-9F27-A6F9D2E0A7FA}" srcId="{3618A967-3B59-453D-848F-6AAD960B0F2F}" destId="{8FDC91A5-7A62-4C3F-A5EC-E3A711728F4D}" srcOrd="0" destOrd="0" parTransId="{61A45937-9523-441C-8D55-7831994B9C76}" sibTransId="{33BC9073-B973-4A43-9474-62E274E28066}"/>
    <dgm:cxn modelId="{F4DA7247-3FDA-4C50-99BB-4F46D44E122E}" type="presOf" srcId="{3618A967-3B59-453D-848F-6AAD960B0F2F}" destId="{7128417F-0F99-48A7-AA08-6DF80D23EF06}" srcOrd="0" destOrd="0" presId="urn:microsoft.com/office/officeart/2005/8/layout/hierarchy4"/>
    <dgm:cxn modelId="{CDEE1DE3-1E64-44F6-813C-8EB0CDEDFCB8}" type="presParOf" srcId="{8FB0A300-0A3E-4A4E-B7A5-FFBECFF4477C}" destId="{E3EBEA41-859D-4683-988E-ADFBA3188005}" srcOrd="0" destOrd="0" presId="urn:microsoft.com/office/officeart/2005/8/layout/hierarchy4"/>
    <dgm:cxn modelId="{B2EED6D8-2799-41D4-B544-DADD371C555E}" type="presParOf" srcId="{E3EBEA41-859D-4683-988E-ADFBA3188005}" destId="{B033908C-4934-4BA7-94A6-0BB1B5BE87D4}" srcOrd="0" destOrd="0" presId="urn:microsoft.com/office/officeart/2005/8/layout/hierarchy4"/>
    <dgm:cxn modelId="{69B1D230-7BE1-4EC4-9065-B0BDF1FB8D65}" type="presParOf" srcId="{E3EBEA41-859D-4683-988E-ADFBA3188005}" destId="{CF420056-066B-490C-8083-3A148EA8D013}" srcOrd="1" destOrd="0" presId="urn:microsoft.com/office/officeart/2005/8/layout/hierarchy4"/>
    <dgm:cxn modelId="{590436B4-06A1-4976-A0FA-69FED8DDC0D3}" type="presParOf" srcId="{E3EBEA41-859D-4683-988E-ADFBA3188005}" destId="{3D76FFBA-5D9A-48E1-9A7D-06A90F91EC2E}" srcOrd="2" destOrd="0" presId="urn:microsoft.com/office/officeart/2005/8/layout/hierarchy4"/>
    <dgm:cxn modelId="{85D0CEBB-0654-45EE-922A-50820C481D20}" type="presParOf" srcId="{3D76FFBA-5D9A-48E1-9A7D-06A90F91EC2E}" destId="{399FE0CD-F3E9-4287-92A7-C54F7DA3A17B}" srcOrd="0" destOrd="0" presId="urn:microsoft.com/office/officeart/2005/8/layout/hierarchy4"/>
    <dgm:cxn modelId="{769D7605-851C-4C73-AD51-DC6A554C1CA0}" type="presParOf" srcId="{399FE0CD-F3E9-4287-92A7-C54F7DA3A17B}" destId="{5E1E9F41-C2A9-4F45-9FFC-F429B28FFB95}" srcOrd="0" destOrd="0" presId="urn:microsoft.com/office/officeart/2005/8/layout/hierarchy4"/>
    <dgm:cxn modelId="{FD0E9626-944C-474A-93E8-7BEE36A02A09}" type="presParOf" srcId="{399FE0CD-F3E9-4287-92A7-C54F7DA3A17B}" destId="{F2432F37-2CB1-4471-800E-F9FBFB6B806C}" srcOrd="1" destOrd="0" presId="urn:microsoft.com/office/officeart/2005/8/layout/hierarchy4"/>
    <dgm:cxn modelId="{FE7C68B6-CB2A-44B8-9765-69ACCBD441BF}" type="presParOf" srcId="{399FE0CD-F3E9-4287-92A7-C54F7DA3A17B}" destId="{56144CBC-CE9C-4EF9-BBF7-8DECE83C5DD8}" srcOrd="2" destOrd="0" presId="urn:microsoft.com/office/officeart/2005/8/layout/hierarchy4"/>
    <dgm:cxn modelId="{03BE0994-D875-46A4-B644-1CA2EB105F3F}" type="presParOf" srcId="{56144CBC-CE9C-4EF9-BBF7-8DECE83C5DD8}" destId="{033EF543-3748-4670-8CC6-7EF741264886}" srcOrd="0" destOrd="0" presId="urn:microsoft.com/office/officeart/2005/8/layout/hierarchy4"/>
    <dgm:cxn modelId="{43EDB9B1-04A4-491C-BCDE-FD0D0674FD7D}" type="presParOf" srcId="{033EF543-3748-4670-8CC6-7EF741264886}" destId="{9951003C-98D3-499A-B691-17905052F7BD}" srcOrd="0" destOrd="0" presId="urn:microsoft.com/office/officeart/2005/8/layout/hierarchy4"/>
    <dgm:cxn modelId="{D8C17D87-FB55-45C4-B894-624E1D2335D1}" type="presParOf" srcId="{033EF543-3748-4670-8CC6-7EF741264886}" destId="{779BAD5B-4A1E-418D-9734-4A32DF63D8CF}" srcOrd="1" destOrd="0" presId="urn:microsoft.com/office/officeart/2005/8/layout/hierarchy4"/>
    <dgm:cxn modelId="{61FEDFC8-78E9-43AE-B432-F8AB5395256F}" type="presParOf" srcId="{56144CBC-CE9C-4EF9-BBF7-8DECE83C5DD8}" destId="{FDF4E190-B840-4417-A0F9-891300BE5236}" srcOrd="1" destOrd="0" presId="urn:microsoft.com/office/officeart/2005/8/layout/hierarchy4"/>
    <dgm:cxn modelId="{E86286A4-B326-45D9-BF88-DAAD7E8AD52D}" type="presParOf" srcId="{56144CBC-CE9C-4EF9-BBF7-8DECE83C5DD8}" destId="{532D83F0-90CD-4578-B883-6697454BA249}" srcOrd="2" destOrd="0" presId="urn:microsoft.com/office/officeart/2005/8/layout/hierarchy4"/>
    <dgm:cxn modelId="{A8CA49D3-C1D3-471A-B760-C37FAB45433D}" type="presParOf" srcId="{532D83F0-90CD-4578-B883-6697454BA249}" destId="{DA7C560C-DB7E-4BA1-A548-C5674083769F}" srcOrd="0" destOrd="0" presId="urn:microsoft.com/office/officeart/2005/8/layout/hierarchy4"/>
    <dgm:cxn modelId="{940D2010-17B3-4C9E-93CE-9F2DF438DCBC}" type="presParOf" srcId="{532D83F0-90CD-4578-B883-6697454BA249}" destId="{6D3E4202-B327-4A7F-99F4-610550EE2546}" srcOrd="1" destOrd="0" presId="urn:microsoft.com/office/officeart/2005/8/layout/hierarchy4"/>
    <dgm:cxn modelId="{2D1FA6C0-F98A-4822-BE3D-B60C9E734891}" type="presParOf" srcId="{56144CBC-CE9C-4EF9-BBF7-8DECE83C5DD8}" destId="{400C9EF5-7509-4940-BA2B-8C9ADE8D6E28}" srcOrd="3" destOrd="0" presId="urn:microsoft.com/office/officeart/2005/8/layout/hierarchy4"/>
    <dgm:cxn modelId="{5A6282C9-833D-4A02-BB3B-16AD4F1A59B5}" type="presParOf" srcId="{56144CBC-CE9C-4EF9-BBF7-8DECE83C5DD8}" destId="{70F61CCB-1401-4C04-A4D1-CF5528E4F286}" srcOrd="4" destOrd="0" presId="urn:microsoft.com/office/officeart/2005/8/layout/hierarchy4"/>
    <dgm:cxn modelId="{67C4E16D-E78D-4EAD-B85D-CCEE83D8351D}" type="presParOf" srcId="{70F61CCB-1401-4C04-A4D1-CF5528E4F286}" destId="{34D1F534-F8B7-4DB1-9C09-64015879297D}" srcOrd="0" destOrd="0" presId="urn:microsoft.com/office/officeart/2005/8/layout/hierarchy4"/>
    <dgm:cxn modelId="{6AE3955A-6867-4B06-A5A1-675674547FBB}" type="presParOf" srcId="{70F61CCB-1401-4C04-A4D1-CF5528E4F286}" destId="{2603159B-D9D8-4461-A54E-9C3B0C7008AA}" srcOrd="1" destOrd="0" presId="urn:microsoft.com/office/officeart/2005/8/layout/hierarchy4"/>
    <dgm:cxn modelId="{3D7C5B62-E6AC-468B-8900-418B0107FE4E}" type="presParOf" srcId="{56144CBC-CE9C-4EF9-BBF7-8DECE83C5DD8}" destId="{5B2748E0-C483-449A-99E0-E8FDD5ADC882}" srcOrd="5" destOrd="0" presId="urn:microsoft.com/office/officeart/2005/8/layout/hierarchy4"/>
    <dgm:cxn modelId="{F9F955E7-DE0A-4870-A215-EB09916CEE63}" type="presParOf" srcId="{56144CBC-CE9C-4EF9-BBF7-8DECE83C5DD8}" destId="{CE453249-0DB2-4F70-8DBA-ABB7C4C7F9AE}" srcOrd="6" destOrd="0" presId="urn:microsoft.com/office/officeart/2005/8/layout/hierarchy4"/>
    <dgm:cxn modelId="{F15255D1-5CFC-4569-8F35-9B813EA29C6A}" type="presParOf" srcId="{CE453249-0DB2-4F70-8DBA-ABB7C4C7F9AE}" destId="{37B2A83F-52F3-4641-BD14-33FD16361F1B}" srcOrd="0" destOrd="0" presId="urn:microsoft.com/office/officeart/2005/8/layout/hierarchy4"/>
    <dgm:cxn modelId="{9B641B25-A116-4419-BFEF-2B1A81B81E17}" type="presParOf" srcId="{CE453249-0DB2-4F70-8DBA-ABB7C4C7F9AE}" destId="{87005453-D411-42C5-8EA0-2ABCAF887851}" srcOrd="1" destOrd="0" presId="urn:microsoft.com/office/officeart/2005/8/layout/hierarchy4"/>
    <dgm:cxn modelId="{B778CD90-7D77-4F91-84B6-11DB3A01EBE5}" type="presParOf" srcId="{56144CBC-CE9C-4EF9-BBF7-8DECE83C5DD8}" destId="{B3BA81D2-E25B-430D-91FA-3E9903DB083C}" srcOrd="7" destOrd="0" presId="urn:microsoft.com/office/officeart/2005/8/layout/hierarchy4"/>
    <dgm:cxn modelId="{A7ACCED0-16BC-4657-9657-C90ED853C5D0}" type="presParOf" srcId="{56144CBC-CE9C-4EF9-BBF7-8DECE83C5DD8}" destId="{F23E9893-0183-47EC-859A-FF980218D4E5}" srcOrd="8" destOrd="0" presId="urn:microsoft.com/office/officeart/2005/8/layout/hierarchy4"/>
    <dgm:cxn modelId="{D5D0C1DE-E728-43FB-9232-21986D1E78FB}" type="presParOf" srcId="{F23E9893-0183-47EC-859A-FF980218D4E5}" destId="{11CF81C7-05D5-4382-8AC1-4A7A44AA50C6}" srcOrd="0" destOrd="0" presId="urn:microsoft.com/office/officeart/2005/8/layout/hierarchy4"/>
    <dgm:cxn modelId="{3F31A50F-3922-4DAB-A175-D6D288E0B626}" type="presParOf" srcId="{F23E9893-0183-47EC-859A-FF980218D4E5}" destId="{355E4570-BC42-4B42-9148-5578947F9230}" srcOrd="1" destOrd="0" presId="urn:microsoft.com/office/officeart/2005/8/layout/hierarchy4"/>
    <dgm:cxn modelId="{52E6F274-C5EE-4DEB-A279-6B472F8A828B}" type="presParOf" srcId="{3D76FFBA-5D9A-48E1-9A7D-06A90F91EC2E}" destId="{00371CB8-004D-454B-9A9C-B0777CFDBA01}" srcOrd="1" destOrd="0" presId="urn:microsoft.com/office/officeart/2005/8/layout/hierarchy4"/>
    <dgm:cxn modelId="{17601E92-5EB2-4287-B3DF-F01A40BE6D5C}" type="presParOf" srcId="{3D76FFBA-5D9A-48E1-9A7D-06A90F91EC2E}" destId="{FF056ED6-EEFF-45B8-9EC1-6BE1A5D330F5}" srcOrd="2" destOrd="0" presId="urn:microsoft.com/office/officeart/2005/8/layout/hierarchy4"/>
    <dgm:cxn modelId="{F7091D54-117A-4AD4-8507-C849671EDC68}" type="presParOf" srcId="{FF056ED6-EEFF-45B8-9EC1-6BE1A5D330F5}" destId="{7128417F-0F99-48A7-AA08-6DF80D23EF06}" srcOrd="0" destOrd="0" presId="urn:microsoft.com/office/officeart/2005/8/layout/hierarchy4"/>
    <dgm:cxn modelId="{FE05F5BD-E2A8-4AF4-B76B-0F1CA6FEBA91}" type="presParOf" srcId="{FF056ED6-EEFF-45B8-9EC1-6BE1A5D330F5}" destId="{5A1DF6E6-32B2-4898-B3BD-E241EAA50F98}" srcOrd="1" destOrd="0" presId="urn:microsoft.com/office/officeart/2005/8/layout/hierarchy4"/>
    <dgm:cxn modelId="{B9CC5969-7CBC-4037-A219-5B7F30EB093A}" type="presParOf" srcId="{FF056ED6-EEFF-45B8-9EC1-6BE1A5D330F5}" destId="{8C58D408-DDDA-4F1D-9D8F-69F29DC776CB}" srcOrd="2" destOrd="0" presId="urn:microsoft.com/office/officeart/2005/8/layout/hierarchy4"/>
    <dgm:cxn modelId="{8ED3568C-10E7-4A8D-A325-E7A92EB4DBBF}" type="presParOf" srcId="{8C58D408-DDDA-4F1D-9D8F-69F29DC776CB}" destId="{93F6EFD8-40EA-46DB-9AE6-9415B1BCBEC2}" srcOrd="0" destOrd="0" presId="urn:microsoft.com/office/officeart/2005/8/layout/hierarchy4"/>
    <dgm:cxn modelId="{988D4970-83D6-467B-AF3D-AF212525AE58}" type="presParOf" srcId="{93F6EFD8-40EA-46DB-9AE6-9415B1BCBEC2}" destId="{FF4693CF-453F-420B-9A15-C8C2A8E8B9F5}" srcOrd="0" destOrd="0" presId="urn:microsoft.com/office/officeart/2005/8/layout/hierarchy4"/>
    <dgm:cxn modelId="{CEC3E469-FA94-460A-82C9-FD22D24E66AD}" type="presParOf" srcId="{93F6EFD8-40EA-46DB-9AE6-9415B1BCBEC2}" destId="{FC9479B4-9361-4F17-A922-3D769FA3CB10}" srcOrd="1" destOrd="0" presId="urn:microsoft.com/office/officeart/2005/8/layout/hierarchy4"/>
    <dgm:cxn modelId="{BC5860A1-0EA2-4239-99E3-CA21201A64EF}" type="presParOf" srcId="{8C58D408-DDDA-4F1D-9D8F-69F29DC776CB}" destId="{D8603F9D-D574-4D8B-824A-09F44A9DD72F}" srcOrd="1" destOrd="0" presId="urn:microsoft.com/office/officeart/2005/8/layout/hierarchy4"/>
    <dgm:cxn modelId="{CA62B526-E697-42BF-A7E5-3C7C03BE678B}" type="presParOf" srcId="{8C58D408-DDDA-4F1D-9D8F-69F29DC776CB}" destId="{840F2C97-E9E3-410E-8CE7-81939BD21916}" srcOrd="2" destOrd="0" presId="urn:microsoft.com/office/officeart/2005/8/layout/hierarchy4"/>
    <dgm:cxn modelId="{D49281E2-3F32-4465-9E98-959468195BC3}" type="presParOf" srcId="{840F2C97-E9E3-410E-8CE7-81939BD21916}" destId="{B2495966-1275-4A85-9277-25216B3551C8}" srcOrd="0" destOrd="0" presId="urn:microsoft.com/office/officeart/2005/8/layout/hierarchy4"/>
    <dgm:cxn modelId="{FA1731D3-E1B0-4C6F-810B-18318E28B415}" type="presParOf" srcId="{840F2C97-E9E3-410E-8CE7-81939BD21916}" destId="{C305FDB8-8BBE-4726-9617-7A0A9D17E26D}" srcOrd="1" destOrd="0" presId="urn:microsoft.com/office/officeart/2005/8/layout/hierarchy4"/>
    <dgm:cxn modelId="{5D073BFD-46F1-4367-A33E-D6D55D5DAC04}" type="presParOf" srcId="{8C58D408-DDDA-4F1D-9D8F-69F29DC776CB}" destId="{A7FE33C3-FBCD-4945-B7E8-ABEA48AF2D2F}" srcOrd="3" destOrd="0" presId="urn:microsoft.com/office/officeart/2005/8/layout/hierarchy4"/>
    <dgm:cxn modelId="{61B2F519-AFB5-42B8-92CB-588F2309B246}" type="presParOf" srcId="{8C58D408-DDDA-4F1D-9D8F-69F29DC776CB}" destId="{861DC803-E105-49A0-8661-55D7DD23F817}" srcOrd="4" destOrd="0" presId="urn:microsoft.com/office/officeart/2005/8/layout/hierarchy4"/>
    <dgm:cxn modelId="{7CDE2F65-B8A2-4F17-94CD-D30D82E80E71}" type="presParOf" srcId="{861DC803-E105-49A0-8661-55D7DD23F817}" destId="{AF67DBF3-02A9-4EFE-A022-C23542669868}" srcOrd="0" destOrd="0" presId="urn:microsoft.com/office/officeart/2005/8/layout/hierarchy4"/>
    <dgm:cxn modelId="{999FB581-4494-4F96-B98B-1F8466807988}" type="presParOf" srcId="{861DC803-E105-49A0-8661-55D7DD23F817}" destId="{6BBBE7D4-C94E-40D0-BF2F-2878DA8D3859}" srcOrd="1" destOrd="0" presId="urn:microsoft.com/office/officeart/2005/8/layout/hierarchy4"/>
    <dgm:cxn modelId="{87F11D7A-3ECA-4B3B-8785-67FDFBB8EF59}" type="presParOf" srcId="{8C58D408-DDDA-4F1D-9D8F-69F29DC776CB}" destId="{AAAAE54D-C950-43D3-834A-4A619AA6EF77}" srcOrd="5" destOrd="0" presId="urn:microsoft.com/office/officeart/2005/8/layout/hierarchy4"/>
    <dgm:cxn modelId="{0CF35222-175C-4FFA-892F-AF378A0BDCBE}" type="presParOf" srcId="{8C58D408-DDDA-4F1D-9D8F-69F29DC776CB}" destId="{FEC73C6F-95BA-42A4-BBD7-997545779D26}" srcOrd="6" destOrd="0" presId="urn:microsoft.com/office/officeart/2005/8/layout/hierarchy4"/>
    <dgm:cxn modelId="{15B9C277-03B7-4610-88EA-6D29545E045C}" type="presParOf" srcId="{FEC73C6F-95BA-42A4-BBD7-997545779D26}" destId="{7EB259AC-857F-4211-A09C-EC5F085B79C5}" srcOrd="0" destOrd="0" presId="urn:microsoft.com/office/officeart/2005/8/layout/hierarchy4"/>
    <dgm:cxn modelId="{1D719B44-EE6B-4B58-9F1F-312DEB9870FD}" type="presParOf" srcId="{FEC73C6F-95BA-42A4-BBD7-997545779D26}" destId="{26BEE403-8EC9-4A26-A8B7-6DE93D3B60EB}" srcOrd="1" destOrd="0" presId="urn:microsoft.com/office/officeart/2005/8/layout/hierarchy4"/>
    <dgm:cxn modelId="{FA164420-7DF6-405A-B49E-7C8131E955EB}" type="presParOf" srcId="{8C58D408-DDDA-4F1D-9D8F-69F29DC776CB}" destId="{A79574C7-7CF9-4D74-87F1-F0A6ADC7AD91}" srcOrd="7" destOrd="0" presId="urn:microsoft.com/office/officeart/2005/8/layout/hierarchy4"/>
    <dgm:cxn modelId="{C271BE05-6699-40D7-8C5F-CD14817C41BD}" type="presParOf" srcId="{8C58D408-DDDA-4F1D-9D8F-69F29DC776CB}" destId="{A8F50BC3-067E-42D9-85AA-51C51332D192}" srcOrd="8" destOrd="0" presId="urn:microsoft.com/office/officeart/2005/8/layout/hierarchy4"/>
    <dgm:cxn modelId="{A809C2D6-33E1-4414-A611-1D2B4E5609FF}" type="presParOf" srcId="{A8F50BC3-067E-42D9-85AA-51C51332D192}" destId="{24E730CD-BABA-4E34-B9D5-6BAB58B41C1F}" srcOrd="0" destOrd="0" presId="urn:microsoft.com/office/officeart/2005/8/layout/hierarchy4"/>
    <dgm:cxn modelId="{AD6EA924-8446-4FCC-A18B-874DE2B49E0F}" type="presParOf" srcId="{A8F50BC3-067E-42D9-85AA-51C51332D192}" destId="{F5FD4FDC-9973-4B33-84CA-0A64418CC1F5}" srcOrd="1" destOrd="0" presId="urn:microsoft.com/office/officeart/2005/8/layout/hierarchy4"/>
    <dgm:cxn modelId="{A77C2A5F-7232-4F78-934E-770FDB0BD3CB}" type="presParOf" srcId="{3D76FFBA-5D9A-48E1-9A7D-06A90F91EC2E}" destId="{2776A274-B95D-453C-B391-915CF7D73344}" srcOrd="3" destOrd="0" presId="urn:microsoft.com/office/officeart/2005/8/layout/hierarchy4"/>
    <dgm:cxn modelId="{7294BA5A-E88A-416C-8CAA-FAA804D039EF}" type="presParOf" srcId="{3D76FFBA-5D9A-48E1-9A7D-06A90F91EC2E}" destId="{C09302EB-AF51-4D71-9628-5DAB72045016}" srcOrd="4" destOrd="0" presId="urn:microsoft.com/office/officeart/2005/8/layout/hierarchy4"/>
    <dgm:cxn modelId="{FD9A51A4-C535-460D-9895-B46C4ED9857B}" type="presParOf" srcId="{C09302EB-AF51-4D71-9628-5DAB72045016}" destId="{DEF90F36-9ADE-4F6B-AB67-D2E4B3D415BC}" srcOrd="0" destOrd="0" presId="urn:microsoft.com/office/officeart/2005/8/layout/hierarchy4"/>
    <dgm:cxn modelId="{AAC2D23E-6FAD-43B7-A2E1-E31BD4BF5A9A}" type="presParOf" srcId="{C09302EB-AF51-4D71-9628-5DAB72045016}" destId="{88CB7D91-DBE2-404A-A8A1-91470F87C1D7}" srcOrd="1" destOrd="0" presId="urn:microsoft.com/office/officeart/2005/8/layout/hierarchy4"/>
    <dgm:cxn modelId="{03CB448C-7846-471F-B974-899C29CC880C}" type="presParOf" srcId="{C09302EB-AF51-4D71-9628-5DAB72045016}" destId="{83439DAD-71C3-468D-AE08-26F9F656803F}" srcOrd="2" destOrd="0" presId="urn:microsoft.com/office/officeart/2005/8/layout/hierarchy4"/>
    <dgm:cxn modelId="{FCB1231F-5EC4-47BD-80F9-85514DF750E9}" type="presParOf" srcId="{83439DAD-71C3-468D-AE08-26F9F656803F}" destId="{E839396E-92BA-4BB0-B162-AAA5E956E5E2}" srcOrd="0" destOrd="0" presId="urn:microsoft.com/office/officeart/2005/8/layout/hierarchy4"/>
    <dgm:cxn modelId="{37BF90FB-EA84-4453-A5EA-A8722EFF7E7E}" type="presParOf" srcId="{E839396E-92BA-4BB0-B162-AAA5E956E5E2}" destId="{16892F24-6A82-4024-8CB7-B659553B40F0}" srcOrd="0" destOrd="0" presId="urn:microsoft.com/office/officeart/2005/8/layout/hierarchy4"/>
    <dgm:cxn modelId="{BF2D4809-5BAD-4C67-B76D-B7C682E1AD86}" type="presParOf" srcId="{E839396E-92BA-4BB0-B162-AAA5E956E5E2}" destId="{EB117736-F058-4F3F-B30A-162056E11D3A}" srcOrd="1" destOrd="0" presId="urn:microsoft.com/office/officeart/2005/8/layout/hierarchy4"/>
    <dgm:cxn modelId="{49140272-057C-4DF5-96D9-CD28F0FB5188}" type="presParOf" srcId="{83439DAD-71C3-468D-AE08-26F9F656803F}" destId="{3D20B35C-40AB-4037-A636-E3D69C0F1F43}" srcOrd="1" destOrd="0" presId="urn:microsoft.com/office/officeart/2005/8/layout/hierarchy4"/>
    <dgm:cxn modelId="{683EDCDD-E3B6-4089-853F-86DB4C62DADB}" type="presParOf" srcId="{83439DAD-71C3-468D-AE08-26F9F656803F}" destId="{52679074-9A45-4967-9F27-B1C2BEC85AB3}" srcOrd="2" destOrd="0" presId="urn:microsoft.com/office/officeart/2005/8/layout/hierarchy4"/>
    <dgm:cxn modelId="{BA1FAE8E-AA17-4101-9C25-A81861F95E46}" type="presParOf" srcId="{52679074-9A45-4967-9F27-B1C2BEC85AB3}" destId="{182B05C1-09A6-42C0-834A-C7E70463AB79}" srcOrd="0" destOrd="0" presId="urn:microsoft.com/office/officeart/2005/8/layout/hierarchy4"/>
    <dgm:cxn modelId="{E1B718A7-7E57-45EB-A186-AFBA9B6C54E0}" type="presParOf" srcId="{52679074-9A45-4967-9F27-B1C2BEC85AB3}" destId="{7DB5420B-7E5D-4DC3-AD74-451F26C56EF0}" srcOrd="1" destOrd="0" presId="urn:microsoft.com/office/officeart/2005/8/layout/hierarchy4"/>
    <dgm:cxn modelId="{7402B32C-840E-4BA9-B248-4D99B0C2DB95}" type="presParOf" srcId="{83439DAD-71C3-468D-AE08-26F9F656803F}" destId="{E378860A-3540-4163-8E5C-E1F6035F0A39}" srcOrd="3" destOrd="0" presId="urn:microsoft.com/office/officeart/2005/8/layout/hierarchy4"/>
    <dgm:cxn modelId="{C3C0FF80-82E6-44BD-A010-F838E3547EE1}" type="presParOf" srcId="{83439DAD-71C3-468D-AE08-26F9F656803F}" destId="{19676F4A-692C-48B9-8C3A-E8A6B52A427F}" srcOrd="4" destOrd="0" presId="urn:microsoft.com/office/officeart/2005/8/layout/hierarchy4"/>
    <dgm:cxn modelId="{DF9B20B9-EB39-489B-BAAF-A7182973D570}" type="presParOf" srcId="{19676F4A-692C-48B9-8C3A-E8A6B52A427F}" destId="{5FF25893-E2B3-4F70-8C88-D427D41736E9}" srcOrd="0" destOrd="0" presId="urn:microsoft.com/office/officeart/2005/8/layout/hierarchy4"/>
    <dgm:cxn modelId="{8D9469BA-3364-4B96-AFEA-A2202197787C}" type="presParOf" srcId="{19676F4A-692C-48B9-8C3A-E8A6B52A427F}" destId="{A132440D-FAAD-459E-B8B7-9CF845BDCB7A}" srcOrd="1" destOrd="0" presId="urn:microsoft.com/office/officeart/2005/8/layout/hierarchy4"/>
    <dgm:cxn modelId="{CAA690FA-2B3C-411A-B840-22D9B8F46DD8}" type="presParOf" srcId="{83439DAD-71C3-468D-AE08-26F9F656803F}" destId="{AB853E9F-1B98-446E-93E9-6CC47CFD298A}" srcOrd="5" destOrd="0" presId="urn:microsoft.com/office/officeart/2005/8/layout/hierarchy4"/>
    <dgm:cxn modelId="{7CDEE214-4B17-4182-9FB1-B792FA645ED1}" type="presParOf" srcId="{83439DAD-71C3-468D-AE08-26F9F656803F}" destId="{CB3E47E0-A322-4396-9871-A63BCBB23164}" srcOrd="6" destOrd="0" presId="urn:microsoft.com/office/officeart/2005/8/layout/hierarchy4"/>
    <dgm:cxn modelId="{D0DD315F-AF90-4101-8D6A-4E67BACB9FF5}" type="presParOf" srcId="{CB3E47E0-A322-4396-9871-A63BCBB23164}" destId="{1B32BB43-4848-4202-AA1E-2B90A4226F9A}" srcOrd="0" destOrd="0" presId="urn:microsoft.com/office/officeart/2005/8/layout/hierarchy4"/>
    <dgm:cxn modelId="{E8454E84-10F4-4821-AF0C-0C8A33F2D55B}" type="presParOf" srcId="{CB3E47E0-A322-4396-9871-A63BCBB23164}" destId="{111F9016-D281-46F3-B7C1-E214E9026F5E}" srcOrd="1" destOrd="0" presId="urn:microsoft.com/office/officeart/2005/8/layout/hierarchy4"/>
    <dgm:cxn modelId="{6B305680-F531-48D0-9DA8-62D0E07574AE}" type="presParOf" srcId="{83439DAD-71C3-468D-AE08-26F9F656803F}" destId="{109C8E28-C5A3-40D7-9B36-3D53FA82314E}" srcOrd="7" destOrd="0" presId="urn:microsoft.com/office/officeart/2005/8/layout/hierarchy4"/>
    <dgm:cxn modelId="{6EC8AEB5-FF61-4E06-8045-DF3DA9AA2C7B}" type="presParOf" srcId="{83439DAD-71C3-468D-AE08-26F9F656803F}" destId="{24A0D430-27A7-4340-A019-03780631FD16}" srcOrd="8" destOrd="0" presId="urn:microsoft.com/office/officeart/2005/8/layout/hierarchy4"/>
    <dgm:cxn modelId="{FC9896BD-770A-4F9C-B52C-084B3B89B264}" type="presParOf" srcId="{24A0D430-27A7-4340-A019-03780631FD16}" destId="{2AD97358-6AB7-49FE-B518-AA2B65E29A66}" srcOrd="0" destOrd="0" presId="urn:microsoft.com/office/officeart/2005/8/layout/hierarchy4"/>
    <dgm:cxn modelId="{73A2CF5E-4A1F-490A-BE01-2B2DE481F067}" type="presParOf" srcId="{24A0D430-27A7-4340-A019-03780631FD16}" destId="{222E0FCD-23F2-4F31-90BD-775BD6AF1420}" srcOrd="1" destOrd="0" presId="urn:microsoft.com/office/officeart/2005/8/layout/hierarchy4"/>
    <dgm:cxn modelId="{533ED10A-59AC-4EE4-813A-0FDD0C2ECBD8}" type="presParOf" srcId="{3D76FFBA-5D9A-48E1-9A7D-06A90F91EC2E}" destId="{1E3C12C0-B1AE-4810-8E68-0AF030D8499D}" srcOrd="5" destOrd="0" presId="urn:microsoft.com/office/officeart/2005/8/layout/hierarchy4"/>
    <dgm:cxn modelId="{82BFD8E6-BF46-4456-B9E1-EA3E6AAC4D26}" type="presParOf" srcId="{3D76FFBA-5D9A-48E1-9A7D-06A90F91EC2E}" destId="{F280B905-7CAC-4915-91C0-5CE5B062418B}" srcOrd="6" destOrd="0" presId="urn:microsoft.com/office/officeart/2005/8/layout/hierarchy4"/>
    <dgm:cxn modelId="{5C1154E8-919D-4A7F-90D4-209C6572A87C}" type="presParOf" srcId="{F280B905-7CAC-4915-91C0-5CE5B062418B}" destId="{320B17CA-E70F-4E49-9218-E20E3E8C9E0A}" srcOrd="0" destOrd="0" presId="urn:microsoft.com/office/officeart/2005/8/layout/hierarchy4"/>
    <dgm:cxn modelId="{71723FB5-309B-4C46-88D8-B83E80332037}" type="presParOf" srcId="{F280B905-7CAC-4915-91C0-5CE5B062418B}" destId="{A7252AAA-605C-46E1-A63C-EB334D068C53}" srcOrd="1" destOrd="0" presId="urn:microsoft.com/office/officeart/2005/8/layout/hierarchy4"/>
    <dgm:cxn modelId="{79D4F9EF-8063-4B52-A683-F037F9F0F446}" type="presParOf" srcId="{F280B905-7CAC-4915-91C0-5CE5B062418B}" destId="{B4AE13F5-2FDD-42C7-BA83-8AEDC1412FD2}" srcOrd="2" destOrd="0" presId="urn:microsoft.com/office/officeart/2005/8/layout/hierarchy4"/>
    <dgm:cxn modelId="{665A2769-353D-4A36-8D8F-00E345DDFE37}" type="presParOf" srcId="{B4AE13F5-2FDD-42C7-BA83-8AEDC1412FD2}" destId="{89590214-510E-437A-BB8E-2A7E06400F8A}" srcOrd="0" destOrd="0" presId="urn:microsoft.com/office/officeart/2005/8/layout/hierarchy4"/>
    <dgm:cxn modelId="{7AE700D9-ACA5-4F51-9F93-901DFB9681B8}" type="presParOf" srcId="{89590214-510E-437A-BB8E-2A7E06400F8A}" destId="{56AFC460-25FB-4000-AB96-5C47A4C0FBE1}" srcOrd="0" destOrd="0" presId="urn:microsoft.com/office/officeart/2005/8/layout/hierarchy4"/>
    <dgm:cxn modelId="{BABB9F4F-B932-43B0-8BD2-41E5C4EC0621}" type="presParOf" srcId="{89590214-510E-437A-BB8E-2A7E06400F8A}" destId="{ECA2182D-EDF5-44FC-A8FB-99C239B9727E}" srcOrd="1" destOrd="0" presId="urn:microsoft.com/office/officeart/2005/8/layout/hierarchy4"/>
    <dgm:cxn modelId="{0B25DB62-F9F8-4BB3-B76E-6683BD8ABD0E}" type="presParOf" srcId="{B4AE13F5-2FDD-42C7-BA83-8AEDC1412FD2}" destId="{A3A81580-F0A4-4888-BCDB-63065DE20C44}" srcOrd="1" destOrd="0" presId="urn:microsoft.com/office/officeart/2005/8/layout/hierarchy4"/>
    <dgm:cxn modelId="{11088758-51AA-427F-991F-14CEEA06C6EF}" type="presParOf" srcId="{B4AE13F5-2FDD-42C7-BA83-8AEDC1412FD2}" destId="{6EFEBAB8-A699-4F25-8FA3-62A0052E4DD7}" srcOrd="2" destOrd="0" presId="urn:microsoft.com/office/officeart/2005/8/layout/hierarchy4"/>
    <dgm:cxn modelId="{ED62A203-A5F2-49D4-BA0A-C332E2AAFE14}" type="presParOf" srcId="{6EFEBAB8-A699-4F25-8FA3-62A0052E4DD7}" destId="{7FB3B273-A835-4926-9307-A87C135C8774}" srcOrd="0" destOrd="0" presId="urn:microsoft.com/office/officeart/2005/8/layout/hierarchy4"/>
    <dgm:cxn modelId="{F6E5183B-719C-4C2A-947B-C4AF793F92F4}" type="presParOf" srcId="{6EFEBAB8-A699-4F25-8FA3-62A0052E4DD7}" destId="{C08DD3C7-543C-463F-81D2-E10046369581}" srcOrd="1" destOrd="0" presId="urn:microsoft.com/office/officeart/2005/8/layout/hierarchy4"/>
    <dgm:cxn modelId="{CF22EA6F-1B0F-4413-8A4D-4B1ED12E0EE8}" type="presParOf" srcId="{B4AE13F5-2FDD-42C7-BA83-8AEDC1412FD2}" destId="{506FCCCE-8C87-4A23-AA70-51A23076FD14}" srcOrd="3" destOrd="0" presId="urn:microsoft.com/office/officeart/2005/8/layout/hierarchy4"/>
    <dgm:cxn modelId="{222BFDBE-4FB3-48C8-A92A-28A7155A0F50}" type="presParOf" srcId="{B4AE13F5-2FDD-42C7-BA83-8AEDC1412FD2}" destId="{044917D1-9D9A-433E-805F-4ACF4980A5A4}" srcOrd="4" destOrd="0" presId="urn:microsoft.com/office/officeart/2005/8/layout/hierarchy4"/>
    <dgm:cxn modelId="{C33C1AED-B43C-47DD-B01F-1C0496C29945}" type="presParOf" srcId="{044917D1-9D9A-433E-805F-4ACF4980A5A4}" destId="{F02A09A7-C872-4091-ACAC-59E137FF0CF1}" srcOrd="0" destOrd="0" presId="urn:microsoft.com/office/officeart/2005/8/layout/hierarchy4"/>
    <dgm:cxn modelId="{594283B1-7085-4589-9452-7EB6C779F46F}" type="presParOf" srcId="{044917D1-9D9A-433E-805F-4ACF4980A5A4}" destId="{E6FF2F6A-CFA3-493C-909A-22DE6050629E}" srcOrd="1" destOrd="0" presId="urn:microsoft.com/office/officeart/2005/8/layout/hierarchy4"/>
    <dgm:cxn modelId="{FE2CB362-3EE8-4BBB-8AA4-52B461F8156D}" type="presParOf" srcId="{B4AE13F5-2FDD-42C7-BA83-8AEDC1412FD2}" destId="{AA723D74-33EE-404E-8F09-27D88ADDFFAD}" srcOrd="5" destOrd="0" presId="urn:microsoft.com/office/officeart/2005/8/layout/hierarchy4"/>
    <dgm:cxn modelId="{46DF46B9-A9BB-461F-A360-88235FD14596}" type="presParOf" srcId="{B4AE13F5-2FDD-42C7-BA83-8AEDC1412FD2}" destId="{A90F0314-E1E6-45A2-8616-F88AC6764DEC}" srcOrd="6" destOrd="0" presId="urn:microsoft.com/office/officeart/2005/8/layout/hierarchy4"/>
    <dgm:cxn modelId="{9B63DC7A-EEBC-4C6D-BE9B-2D67596E31E4}" type="presParOf" srcId="{A90F0314-E1E6-45A2-8616-F88AC6764DEC}" destId="{AF96A3D0-AEAF-4F98-8DBF-8F3E0AF74493}" srcOrd="0" destOrd="0" presId="urn:microsoft.com/office/officeart/2005/8/layout/hierarchy4"/>
    <dgm:cxn modelId="{EB15F9F3-8518-4B73-9B6B-5F6E5FC52740}" type="presParOf" srcId="{A90F0314-E1E6-45A2-8616-F88AC6764DEC}" destId="{E106BC55-C772-42D1-A5FA-9517A95EDAEF}" srcOrd="1" destOrd="0" presId="urn:microsoft.com/office/officeart/2005/8/layout/hierarchy4"/>
    <dgm:cxn modelId="{BFE289E9-951D-4F98-A4D3-71BB9C6984FB}" type="presParOf" srcId="{B4AE13F5-2FDD-42C7-BA83-8AEDC1412FD2}" destId="{705080FA-27FC-4F6C-9138-4444F2E6FDFC}" srcOrd="7" destOrd="0" presId="urn:microsoft.com/office/officeart/2005/8/layout/hierarchy4"/>
    <dgm:cxn modelId="{800C5D8A-7535-4587-9F6D-C1B9EF478D48}" type="presParOf" srcId="{B4AE13F5-2FDD-42C7-BA83-8AEDC1412FD2}" destId="{0EE0D349-4CBB-41BE-83A3-538CFA5D15AA}" srcOrd="8" destOrd="0" presId="urn:microsoft.com/office/officeart/2005/8/layout/hierarchy4"/>
    <dgm:cxn modelId="{C18F9D17-8BC7-4B22-BFC6-7778CD6FB313}" type="presParOf" srcId="{0EE0D349-4CBB-41BE-83A3-538CFA5D15AA}" destId="{14D28FB6-BD84-4F79-8599-345D0396F130}" srcOrd="0" destOrd="0" presId="urn:microsoft.com/office/officeart/2005/8/layout/hierarchy4"/>
    <dgm:cxn modelId="{8656FD13-1A97-4FDF-87A9-910BC346D120}" type="presParOf" srcId="{0EE0D349-4CBB-41BE-83A3-538CFA5D15AA}" destId="{FA32932B-9401-4F98-83BF-B13FA94F42A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5C8E5-82CA-4985-A5D9-A68FE1A624BC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A395815-523B-41E2-B5A9-EE84687F3059}">
      <dgm:prSet phldrT="[텍스트]"/>
      <dgm:spPr/>
      <dgm:t>
        <a:bodyPr/>
        <a:lstStyle/>
        <a:p>
          <a:pPr latinLnBrk="1"/>
          <a:r>
            <a:rPr lang="en-US" altLang="ko-KR" smtClean="0"/>
            <a:t>MAIN</a:t>
          </a:r>
          <a:endParaRPr lang="ko-KR" altLang="en-US"/>
        </a:p>
      </dgm:t>
    </dgm:pt>
    <dgm:pt modelId="{0CE04FD6-9DD0-4210-BA71-53AB96C79ECD}" type="parTrans" cxnId="{9D46F352-C124-48CE-B14F-D17C6C6B742E}">
      <dgm:prSet/>
      <dgm:spPr/>
      <dgm:t>
        <a:bodyPr/>
        <a:lstStyle/>
        <a:p>
          <a:pPr latinLnBrk="1"/>
          <a:endParaRPr lang="ko-KR" altLang="en-US"/>
        </a:p>
      </dgm:t>
    </dgm:pt>
    <dgm:pt modelId="{F7028086-E505-4AA7-8DA5-578A9A746276}" type="sibTrans" cxnId="{9D46F352-C124-48CE-B14F-D17C6C6B742E}">
      <dgm:prSet/>
      <dgm:spPr/>
      <dgm:t>
        <a:bodyPr/>
        <a:lstStyle/>
        <a:p>
          <a:pPr latinLnBrk="1"/>
          <a:endParaRPr lang="ko-KR" altLang="en-US"/>
        </a:p>
      </dgm:t>
    </dgm:pt>
    <dgm:pt modelId="{FA06C097-D758-4B4A-A91A-598407C5AF0A}">
      <dgm:prSet phldrT="[텍스트]"/>
      <dgm:spPr/>
      <dgm:t>
        <a:bodyPr/>
        <a:lstStyle/>
        <a:p>
          <a:pPr latinLnBrk="1"/>
          <a:r>
            <a:rPr lang="en-US" altLang="ko-KR" dirty="0" smtClean="0"/>
            <a:t>MENU1</a:t>
          </a:r>
          <a:endParaRPr lang="ko-KR" altLang="en-US" dirty="0"/>
        </a:p>
      </dgm:t>
    </dgm:pt>
    <dgm:pt modelId="{7B0B34EE-7AC4-4E0D-9D41-7415C8B13B4B}" type="parTrans" cxnId="{B0E0C17E-D479-4B6B-B589-AA55465506CB}">
      <dgm:prSet/>
      <dgm:spPr/>
      <dgm:t>
        <a:bodyPr/>
        <a:lstStyle/>
        <a:p>
          <a:pPr latinLnBrk="1"/>
          <a:endParaRPr lang="ko-KR" altLang="en-US"/>
        </a:p>
      </dgm:t>
    </dgm:pt>
    <dgm:pt modelId="{7FC96C47-8D93-43DA-8237-B52AFEEF972F}" type="sibTrans" cxnId="{B0E0C17E-D479-4B6B-B589-AA55465506CB}">
      <dgm:prSet/>
      <dgm:spPr/>
      <dgm:t>
        <a:bodyPr/>
        <a:lstStyle/>
        <a:p>
          <a:pPr latinLnBrk="1"/>
          <a:endParaRPr lang="ko-KR" altLang="en-US"/>
        </a:p>
      </dgm:t>
    </dgm:pt>
    <dgm:pt modelId="{C33BD070-3761-4F80-8E24-FDD2A3281927}">
      <dgm:prSet phldrT="[텍스트]"/>
      <dgm:spPr/>
      <dgm:t>
        <a:bodyPr/>
        <a:lstStyle/>
        <a:p>
          <a:pPr latinLnBrk="1"/>
          <a:r>
            <a:rPr lang="ko-KR" altLang="en-US" dirty="0" smtClean="0"/>
            <a:t>로그인</a:t>
          </a:r>
          <a:endParaRPr lang="ko-KR" altLang="en-US" dirty="0"/>
        </a:p>
      </dgm:t>
    </dgm:pt>
    <dgm:pt modelId="{472859AD-3429-43AB-A78A-C690B62D8F0D}" type="parTrans" cxnId="{50B914C9-BAD4-464D-883E-5CB20A036536}">
      <dgm:prSet/>
      <dgm:spPr/>
      <dgm:t>
        <a:bodyPr/>
        <a:lstStyle/>
        <a:p>
          <a:pPr latinLnBrk="1"/>
          <a:endParaRPr lang="ko-KR" altLang="en-US"/>
        </a:p>
      </dgm:t>
    </dgm:pt>
    <dgm:pt modelId="{3997E83C-6C09-4659-B9A5-60A8AD4699B9}" type="sibTrans" cxnId="{50B914C9-BAD4-464D-883E-5CB20A036536}">
      <dgm:prSet/>
      <dgm:spPr/>
      <dgm:t>
        <a:bodyPr/>
        <a:lstStyle/>
        <a:p>
          <a:pPr latinLnBrk="1"/>
          <a:endParaRPr lang="ko-KR" altLang="en-US"/>
        </a:p>
      </dgm:t>
    </dgm:pt>
    <dgm:pt modelId="{A1E7C2FE-37E7-442E-B98B-8C94302D6B48}">
      <dgm:prSet phldrT="[텍스트]"/>
      <dgm:spPr/>
      <dgm:t>
        <a:bodyPr/>
        <a:lstStyle/>
        <a:p>
          <a:pPr latinLnBrk="1"/>
          <a:r>
            <a:rPr lang="ko-KR" altLang="en-US" dirty="0" smtClean="0"/>
            <a:t>회원</a:t>
          </a:r>
          <a:endParaRPr lang="en-US" altLang="ko-KR" dirty="0" smtClean="0"/>
        </a:p>
        <a:p>
          <a:pPr latinLnBrk="1"/>
          <a:r>
            <a:rPr lang="ko-KR" altLang="en-US" dirty="0" smtClean="0"/>
            <a:t>가입</a:t>
          </a:r>
          <a:endParaRPr lang="ko-KR" altLang="en-US" dirty="0"/>
        </a:p>
      </dgm:t>
    </dgm:pt>
    <dgm:pt modelId="{8D3644CE-02E5-4D94-80AE-8E2EC4073D1A}" type="parTrans" cxnId="{1EFA177F-EF5B-437C-B871-DC291784669A}">
      <dgm:prSet/>
      <dgm:spPr/>
      <dgm:t>
        <a:bodyPr/>
        <a:lstStyle/>
        <a:p>
          <a:pPr latinLnBrk="1"/>
          <a:endParaRPr lang="ko-KR" altLang="en-US"/>
        </a:p>
      </dgm:t>
    </dgm:pt>
    <dgm:pt modelId="{D9CE9D93-6ADC-4D1A-80D4-24A610644819}" type="sibTrans" cxnId="{1EFA177F-EF5B-437C-B871-DC291784669A}">
      <dgm:prSet/>
      <dgm:spPr/>
      <dgm:t>
        <a:bodyPr/>
        <a:lstStyle/>
        <a:p>
          <a:pPr latinLnBrk="1"/>
          <a:endParaRPr lang="ko-KR" altLang="en-US"/>
        </a:p>
      </dgm:t>
    </dgm:pt>
    <dgm:pt modelId="{A01F2F92-5610-42F9-AFF2-5D1A429B27C8}">
      <dgm:prSet phldrT="[텍스트]"/>
      <dgm:spPr/>
      <dgm:t>
        <a:bodyPr/>
        <a:lstStyle/>
        <a:p>
          <a:pPr latinLnBrk="1"/>
          <a:r>
            <a:rPr lang="en-US" altLang="ko-KR" dirty="0" smtClean="0"/>
            <a:t>ID/PW</a:t>
          </a:r>
          <a:r>
            <a:rPr lang="ko-KR" altLang="en-US" dirty="0" smtClean="0"/>
            <a:t>찾기</a:t>
          </a:r>
          <a:endParaRPr lang="ko-KR" altLang="en-US" dirty="0"/>
        </a:p>
      </dgm:t>
    </dgm:pt>
    <dgm:pt modelId="{24CA9256-0BDF-4D22-A57D-9AD005DBA7BC}" type="parTrans" cxnId="{DBDEC496-8960-48C4-B449-8A6959DEF6E5}">
      <dgm:prSet/>
      <dgm:spPr/>
      <dgm:t>
        <a:bodyPr/>
        <a:lstStyle/>
        <a:p>
          <a:pPr latinLnBrk="1"/>
          <a:endParaRPr lang="ko-KR" altLang="en-US"/>
        </a:p>
      </dgm:t>
    </dgm:pt>
    <dgm:pt modelId="{A126E673-13FD-4BE4-A486-3714789E4006}" type="sibTrans" cxnId="{DBDEC496-8960-48C4-B449-8A6959DEF6E5}">
      <dgm:prSet/>
      <dgm:spPr/>
      <dgm:t>
        <a:bodyPr/>
        <a:lstStyle/>
        <a:p>
          <a:pPr latinLnBrk="1"/>
          <a:endParaRPr lang="ko-KR" altLang="en-US"/>
        </a:p>
      </dgm:t>
    </dgm:pt>
    <dgm:pt modelId="{1536D64C-8076-44E9-948B-34104DA9324C}">
      <dgm:prSet phldrT="[텍스트]"/>
      <dgm:spPr/>
      <dgm:t>
        <a:bodyPr/>
        <a:lstStyle/>
        <a:p>
          <a:pPr latinLnBrk="1"/>
          <a:r>
            <a:rPr lang="en-US" altLang="ko-KR" dirty="0" smtClean="0"/>
            <a:t>EVENT</a:t>
          </a:r>
          <a:endParaRPr lang="ko-KR" altLang="en-US" dirty="0"/>
        </a:p>
      </dgm:t>
    </dgm:pt>
    <dgm:pt modelId="{FFF291BD-47C3-4DFF-A820-3BBE677472D5}" type="parTrans" cxnId="{CA313F19-F42D-4A34-9832-765BACCBBC49}">
      <dgm:prSet/>
      <dgm:spPr/>
      <dgm:t>
        <a:bodyPr/>
        <a:lstStyle/>
        <a:p>
          <a:pPr latinLnBrk="1"/>
          <a:endParaRPr lang="ko-KR" altLang="en-US"/>
        </a:p>
      </dgm:t>
    </dgm:pt>
    <dgm:pt modelId="{2EB9E0D0-CC57-4453-8AA9-9D6063AA4190}" type="sibTrans" cxnId="{CA313F19-F42D-4A34-9832-765BACCBBC49}">
      <dgm:prSet/>
      <dgm:spPr/>
      <dgm:t>
        <a:bodyPr/>
        <a:lstStyle/>
        <a:p>
          <a:pPr latinLnBrk="1"/>
          <a:endParaRPr lang="ko-KR" altLang="en-US"/>
        </a:p>
      </dgm:t>
    </dgm:pt>
    <dgm:pt modelId="{A2539942-CD7F-44D1-A541-30613DD51873}">
      <dgm:prSet phldrT="[텍스트]"/>
      <dgm:spPr/>
      <dgm:t>
        <a:bodyPr/>
        <a:lstStyle/>
        <a:p>
          <a:pPr latinLnBrk="1"/>
          <a:r>
            <a:rPr lang="ko-KR" altLang="en-US" dirty="0" smtClean="0"/>
            <a:t>고객</a:t>
          </a:r>
          <a:endParaRPr lang="en-US" altLang="ko-KR" dirty="0" smtClean="0"/>
        </a:p>
        <a:p>
          <a:pPr latinLnBrk="1"/>
          <a:r>
            <a:rPr lang="ko-KR" altLang="en-US" dirty="0" smtClean="0"/>
            <a:t>센터</a:t>
          </a:r>
          <a:endParaRPr lang="ko-KR" altLang="en-US" dirty="0"/>
        </a:p>
      </dgm:t>
    </dgm:pt>
    <dgm:pt modelId="{336FF0D7-6113-4DC1-831F-11EC3D3619BD}" type="parTrans" cxnId="{874689C3-6A97-4430-BBD8-1B65D994B853}">
      <dgm:prSet/>
      <dgm:spPr/>
      <dgm:t>
        <a:bodyPr/>
        <a:lstStyle/>
        <a:p>
          <a:pPr latinLnBrk="1"/>
          <a:endParaRPr lang="ko-KR" altLang="en-US"/>
        </a:p>
      </dgm:t>
    </dgm:pt>
    <dgm:pt modelId="{E4E65444-527F-4771-94B4-9B289C00F733}" type="sibTrans" cxnId="{874689C3-6A97-4430-BBD8-1B65D994B853}">
      <dgm:prSet/>
      <dgm:spPr/>
      <dgm:t>
        <a:bodyPr/>
        <a:lstStyle/>
        <a:p>
          <a:pPr latinLnBrk="1"/>
          <a:endParaRPr lang="ko-KR" altLang="en-US"/>
        </a:p>
      </dgm:t>
    </dgm:pt>
    <dgm:pt modelId="{686BAD5E-E9F3-4DDF-A32D-B4EF0B45EB3A}">
      <dgm:prSet phldrT="[텍스트]"/>
      <dgm:spPr/>
      <dgm:t>
        <a:bodyPr/>
        <a:lstStyle/>
        <a:p>
          <a:pPr latinLnBrk="1"/>
          <a:r>
            <a:rPr lang="en-US" altLang="ko-KR" dirty="0" smtClean="0"/>
            <a:t>MENU2</a:t>
          </a:r>
          <a:endParaRPr lang="ko-KR" altLang="en-US" dirty="0"/>
        </a:p>
      </dgm:t>
    </dgm:pt>
    <dgm:pt modelId="{14918973-F908-4033-BEF6-80C5FBD2F154}" type="parTrans" cxnId="{54E179C8-7843-4BE3-9A42-EBF83559BF46}">
      <dgm:prSet/>
      <dgm:spPr/>
      <dgm:t>
        <a:bodyPr/>
        <a:lstStyle/>
        <a:p>
          <a:pPr latinLnBrk="1"/>
          <a:endParaRPr lang="ko-KR" altLang="en-US"/>
        </a:p>
      </dgm:t>
    </dgm:pt>
    <dgm:pt modelId="{67415D4D-F74A-41DD-AB0A-243BA7BCFBEA}" type="sibTrans" cxnId="{54E179C8-7843-4BE3-9A42-EBF83559BF46}">
      <dgm:prSet/>
      <dgm:spPr/>
      <dgm:t>
        <a:bodyPr/>
        <a:lstStyle/>
        <a:p>
          <a:pPr latinLnBrk="1"/>
          <a:endParaRPr lang="ko-KR" altLang="en-US"/>
        </a:p>
      </dgm:t>
    </dgm:pt>
    <dgm:pt modelId="{93B95E74-39AE-4585-B9F6-5EB200DE1417}">
      <dgm:prSet phldrT="[텍스트]"/>
      <dgm:spPr/>
      <dgm:t>
        <a:bodyPr/>
        <a:lstStyle/>
        <a:p>
          <a:pPr latinLnBrk="1"/>
          <a:r>
            <a:rPr lang="ko-KR" altLang="en-US" dirty="0" smtClean="0"/>
            <a:t>강의</a:t>
          </a:r>
          <a:endParaRPr lang="en-US" altLang="ko-KR" dirty="0" smtClean="0"/>
        </a:p>
        <a:p>
          <a:pPr latinLnBrk="1"/>
          <a:r>
            <a:rPr lang="ko-KR" altLang="en-US" dirty="0" smtClean="0"/>
            <a:t>안내</a:t>
          </a:r>
          <a:endParaRPr lang="ko-KR" altLang="en-US" dirty="0"/>
        </a:p>
      </dgm:t>
    </dgm:pt>
    <dgm:pt modelId="{36071BDA-5423-4C25-AC7B-6E272453518A}" type="parTrans" cxnId="{183B1E35-A642-4046-952E-0FCE55DC3053}">
      <dgm:prSet/>
      <dgm:spPr/>
      <dgm:t>
        <a:bodyPr/>
        <a:lstStyle/>
        <a:p>
          <a:pPr latinLnBrk="1"/>
          <a:endParaRPr lang="ko-KR" altLang="en-US"/>
        </a:p>
      </dgm:t>
    </dgm:pt>
    <dgm:pt modelId="{96C5D951-E4CF-41A9-9561-4E6E5DDB6A8E}" type="sibTrans" cxnId="{183B1E35-A642-4046-952E-0FCE55DC3053}">
      <dgm:prSet/>
      <dgm:spPr/>
      <dgm:t>
        <a:bodyPr/>
        <a:lstStyle/>
        <a:p>
          <a:pPr latinLnBrk="1"/>
          <a:endParaRPr lang="ko-KR" altLang="en-US"/>
        </a:p>
      </dgm:t>
    </dgm:pt>
    <dgm:pt modelId="{731088EF-BC0F-4D25-8DEA-5ADEE4C63921}">
      <dgm:prSet phldrT="[텍스트]"/>
      <dgm:spPr/>
      <dgm:t>
        <a:bodyPr/>
        <a:lstStyle/>
        <a:p>
          <a:pPr latinLnBrk="1"/>
          <a:r>
            <a:rPr lang="ko-KR" altLang="en-US" dirty="0" smtClean="0"/>
            <a:t>수강</a:t>
          </a:r>
          <a:endParaRPr lang="en-US" altLang="ko-KR" dirty="0" smtClean="0"/>
        </a:p>
        <a:p>
          <a:pPr latinLnBrk="1"/>
          <a:r>
            <a:rPr lang="ko-KR" altLang="en-US" dirty="0" smtClean="0"/>
            <a:t>신청</a:t>
          </a:r>
          <a:endParaRPr lang="ko-KR" altLang="en-US" dirty="0"/>
        </a:p>
      </dgm:t>
    </dgm:pt>
    <dgm:pt modelId="{99DF2CC3-E4BA-4524-93D0-5882572D6D2C}" type="parTrans" cxnId="{983A4449-086D-4CFA-AA47-DBC1A44A10A2}">
      <dgm:prSet/>
      <dgm:spPr/>
      <dgm:t>
        <a:bodyPr/>
        <a:lstStyle/>
        <a:p>
          <a:pPr latinLnBrk="1"/>
          <a:endParaRPr lang="ko-KR" altLang="en-US"/>
        </a:p>
      </dgm:t>
    </dgm:pt>
    <dgm:pt modelId="{5D866D55-4D6D-472D-AD1C-BB2ED9B1A13A}" type="sibTrans" cxnId="{983A4449-086D-4CFA-AA47-DBC1A44A10A2}">
      <dgm:prSet/>
      <dgm:spPr/>
      <dgm:t>
        <a:bodyPr/>
        <a:lstStyle/>
        <a:p>
          <a:pPr latinLnBrk="1"/>
          <a:endParaRPr lang="ko-KR" altLang="en-US"/>
        </a:p>
      </dgm:t>
    </dgm:pt>
    <dgm:pt modelId="{A433809B-50FA-413A-B3E6-03B228A9912C}">
      <dgm:prSet phldrT="[텍스트]"/>
      <dgm:spPr/>
      <dgm:t>
        <a:bodyPr/>
        <a:lstStyle/>
        <a:p>
          <a:pPr latinLnBrk="1"/>
          <a:r>
            <a:rPr lang="ko-KR" altLang="en-US" dirty="0" smtClean="0"/>
            <a:t>수강</a:t>
          </a:r>
          <a:endParaRPr lang="en-US" altLang="ko-KR" dirty="0" smtClean="0"/>
        </a:p>
        <a:p>
          <a:pPr latinLnBrk="1"/>
          <a:r>
            <a:rPr lang="ko-KR" altLang="en-US" dirty="0" smtClean="0"/>
            <a:t>후기</a:t>
          </a:r>
          <a:endParaRPr lang="ko-KR" altLang="en-US" dirty="0"/>
        </a:p>
      </dgm:t>
    </dgm:pt>
    <dgm:pt modelId="{395ED077-721E-4410-AF02-95BE9BDEA0FE}" type="parTrans" cxnId="{07BEB38A-C3DF-4192-BB19-8BD825938F8B}">
      <dgm:prSet/>
      <dgm:spPr/>
      <dgm:t>
        <a:bodyPr/>
        <a:lstStyle/>
        <a:p>
          <a:pPr latinLnBrk="1"/>
          <a:endParaRPr lang="ko-KR" altLang="en-US"/>
        </a:p>
      </dgm:t>
    </dgm:pt>
    <dgm:pt modelId="{21D2E1D5-AE4F-4A63-A87F-89C53BDD0C46}" type="sibTrans" cxnId="{07BEB38A-C3DF-4192-BB19-8BD825938F8B}">
      <dgm:prSet/>
      <dgm:spPr/>
      <dgm:t>
        <a:bodyPr/>
        <a:lstStyle/>
        <a:p>
          <a:pPr latinLnBrk="1"/>
          <a:endParaRPr lang="ko-KR" altLang="en-US"/>
        </a:p>
      </dgm:t>
    </dgm:pt>
    <dgm:pt modelId="{58078FC0-ECFF-4C23-A091-22D7D370E031}">
      <dgm:prSet phldrT="[텍스트]"/>
      <dgm:spPr/>
      <dgm:t>
        <a:bodyPr/>
        <a:lstStyle/>
        <a:p>
          <a:pPr latinLnBrk="1"/>
          <a:r>
            <a:rPr lang="ko-KR" altLang="en-US" dirty="0" smtClean="0"/>
            <a:t>내</a:t>
          </a:r>
          <a:endParaRPr lang="en-US" altLang="ko-KR" dirty="0" smtClean="0"/>
        </a:p>
        <a:p>
          <a:pPr latinLnBrk="1"/>
          <a:r>
            <a:rPr lang="ko-KR" altLang="en-US" dirty="0" smtClean="0"/>
            <a:t>강의실</a:t>
          </a:r>
          <a:endParaRPr lang="ko-KR" altLang="en-US" dirty="0"/>
        </a:p>
      </dgm:t>
    </dgm:pt>
    <dgm:pt modelId="{BCC3B4EC-8B9E-4AA7-BB04-09418D4D684E}" type="parTrans" cxnId="{E835DD12-2F61-414D-84B2-2B3BC61F1A75}">
      <dgm:prSet/>
      <dgm:spPr/>
      <dgm:t>
        <a:bodyPr/>
        <a:lstStyle/>
        <a:p>
          <a:pPr latinLnBrk="1"/>
          <a:endParaRPr lang="ko-KR" altLang="en-US"/>
        </a:p>
      </dgm:t>
    </dgm:pt>
    <dgm:pt modelId="{2CBC5CC4-0307-4EE1-8B03-A34522CFEF85}" type="sibTrans" cxnId="{E835DD12-2F61-414D-84B2-2B3BC61F1A75}">
      <dgm:prSet/>
      <dgm:spPr/>
      <dgm:t>
        <a:bodyPr/>
        <a:lstStyle/>
        <a:p>
          <a:pPr latinLnBrk="1"/>
          <a:endParaRPr lang="ko-KR" altLang="en-US"/>
        </a:p>
      </dgm:t>
    </dgm:pt>
    <dgm:pt modelId="{26682E8D-62B7-43E9-984C-84860BEFBE68}">
      <dgm:prSet phldrT="[텍스트]"/>
      <dgm:spPr/>
      <dgm:t>
        <a:bodyPr/>
        <a:lstStyle/>
        <a:p>
          <a:pPr latinLnBrk="1"/>
          <a:r>
            <a:rPr lang="ko-KR" altLang="en-US" dirty="0" smtClean="0"/>
            <a:t>마이</a:t>
          </a:r>
          <a:endParaRPr lang="en-US" altLang="ko-KR" dirty="0" smtClean="0"/>
        </a:p>
        <a:p>
          <a:pPr latinLnBrk="1"/>
          <a:r>
            <a:rPr lang="ko-KR" altLang="en-US" dirty="0" smtClean="0"/>
            <a:t>페이지</a:t>
          </a:r>
          <a:endParaRPr lang="ko-KR" altLang="en-US" dirty="0"/>
        </a:p>
      </dgm:t>
    </dgm:pt>
    <dgm:pt modelId="{17DCD90F-CCB2-4CE6-B82A-613AA51D13E2}" type="parTrans" cxnId="{D413FB43-96D5-4789-A0BE-DE52235D4695}">
      <dgm:prSet/>
      <dgm:spPr/>
      <dgm:t>
        <a:bodyPr/>
        <a:lstStyle/>
        <a:p>
          <a:pPr latinLnBrk="1"/>
          <a:endParaRPr lang="ko-KR" altLang="en-US"/>
        </a:p>
      </dgm:t>
    </dgm:pt>
    <dgm:pt modelId="{B1A12BC8-AA2D-40C4-88B0-FE4957D2684B}" type="sibTrans" cxnId="{D413FB43-96D5-4789-A0BE-DE52235D4695}">
      <dgm:prSet/>
      <dgm:spPr/>
      <dgm:t>
        <a:bodyPr/>
        <a:lstStyle/>
        <a:p>
          <a:pPr latinLnBrk="1"/>
          <a:endParaRPr lang="ko-KR" altLang="en-US"/>
        </a:p>
      </dgm:t>
    </dgm:pt>
    <dgm:pt modelId="{E6C92B00-2C52-465B-B9A8-F70A56DE89EA}">
      <dgm:prSet phldrT="[텍스트]"/>
      <dgm:spPr/>
      <dgm:t>
        <a:bodyPr/>
        <a:lstStyle/>
        <a:p>
          <a:pPr latinLnBrk="1"/>
          <a:r>
            <a:rPr lang="en-US" altLang="ko-KR" dirty="0" smtClean="0"/>
            <a:t>MENU3</a:t>
          </a:r>
          <a:endParaRPr lang="ko-KR" altLang="en-US" dirty="0"/>
        </a:p>
      </dgm:t>
    </dgm:pt>
    <dgm:pt modelId="{3ABA5233-18D0-4773-AD8B-AF21C97B46A2}" type="parTrans" cxnId="{A01C8069-ED24-4C2A-8139-203020063509}">
      <dgm:prSet/>
      <dgm:spPr/>
      <dgm:t>
        <a:bodyPr/>
        <a:lstStyle/>
        <a:p>
          <a:pPr latinLnBrk="1"/>
          <a:endParaRPr lang="ko-KR" altLang="en-US"/>
        </a:p>
      </dgm:t>
    </dgm:pt>
    <dgm:pt modelId="{74FCA111-1EB2-4A82-8413-1FFBEA58E041}" type="sibTrans" cxnId="{A01C8069-ED24-4C2A-8139-203020063509}">
      <dgm:prSet/>
      <dgm:spPr/>
      <dgm:t>
        <a:bodyPr/>
        <a:lstStyle/>
        <a:p>
          <a:pPr latinLnBrk="1"/>
          <a:endParaRPr lang="ko-KR" altLang="en-US"/>
        </a:p>
      </dgm:t>
    </dgm:pt>
    <dgm:pt modelId="{6AB2F7C8-87E8-4566-93E4-9DD9E2DD624E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토익</a:t>
          </a:r>
          <a:endParaRPr lang="en-US" altLang="ko-KR" dirty="0" smtClean="0"/>
        </a:p>
        <a:p>
          <a:pPr latinLnBrk="1"/>
          <a:r>
            <a:rPr lang="ko-KR" altLang="en-US" dirty="0" smtClean="0"/>
            <a:t>강의</a:t>
          </a:r>
          <a:endParaRPr lang="ko-KR" altLang="en-US" dirty="0"/>
        </a:p>
      </dgm:t>
    </dgm:pt>
    <dgm:pt modelId="{D6634ED5-FFD9-44B3-871D-3D1CE6F48808}" type="parTrans" cxnId="{6E009CAF-F3DA-4D6E-95B3-0A4AFBC78FDB}">
      <dgm:prSet/>
      <dgm:spPr/>
      <dgm:t>
        <a:bodyPr/>
        <a:lstStyle/>
        <a:p>
          <a:pPr latinLnBrk="1"/>
          <a:endParaRPr lang="ko-KR" altLang="en-US"/>
        </a:p>
      </dgm:t>
    </dgm:pt>
    <dgm:pt modelId="{AAE4A647-F217-4193-AB98-499C08DD6428}" type="sibTrans" cxnId="{6E009CAF-F3DA-4D6E-95B3-0A4AFBC78FDB}">
      <dgm:prSet/>
      <dgm:spPr/>
      <dgm:t>
        <a:bodyPr/>
        <a:lstStyle/>
        <a:p>
          <a:pPr latinLnBrk="1"/>
          <a:endParaRPr lang="ko-KR" altLang="en-US"/>
        </a:p>
      </dgm:t>
    </dgm:pt>
    <dgm:pt modelId="{95FCEFD0-1BAD-4CEF-9860-83E8F8D206B5}">
      <dgm:prSet phldrT="[텍스트]"/>
      <dgm:spPr/>
      <dgm:t>
        <a:bodyPr/>
        <a:lstStyle/>
        <a:p>
          <a:pPr latinLnBrk="1"/>
          <a:r>
            <a:rPr lang="ko-KR" altLang="en-US" dirty="0" smtClean="0"/>
            <a:t>토플</a:t>
          </a:r>
          <a:endParaRPr lang="en-US" altLang="ko-KR" dirty="0" smtClean="0"/>
        </a:p>
        <a:p>
          <a:pPr latinLnBrk="1"/>
          <a:r>
            <a:rPr lang="ko-KR" altLang="en-US" dirty="0" smtClean="0"/>
            <a:t>강의</a:t>
          </a:r>
          <a:endParaRPr lang="ko-KR" altLang="en-US" dirty="0"/>
        </a:p>
      </dgm:t>
    </dgm:pt>
    <dgm:pt modelId="{C2D32614-78A4-4C1B-B297-544D25C0A127}" type="parTrans" cxnId="{3029FE54-F3AF-4736-B01F-50A22B4E92FE}">
      <dgm:prSet/>
      <dgm:spPr/>
      <dgm:t>
        <a:bodyPr/>
        <a:lstStyle/>
        <a:p>
          <a:pPr latinLnBrk="1"/>
          <a:endParaRPr lang="ko-KR" altLang="en-US"/>
        </a:p>
      </dgm:t>
    </dgm:pt>
    <dgm:pt modelId="{D2415B1F-3327-4B76-9586-9ABF3DBFA073}" type="sibTrans" cxnId="{3029FE54-F3AF-4736-B01F-50A22B4E92FE}">
      <dgm:prSet/>
      <dgm:spPr/>
      <dgm:t>
        <a:bodyPr/>
        <a:lstStyle/>
        <a:p>
          <a:pPr latinLnBrk="1"/>
          <a:endParaRPr lang="ko-KR" altLang="en-US"/>
        </a:p>
      </dgm:t>
    </dgm:pt>
    <dgm:pt modelId="{736B8380-B528-4D5B-A30A-EFA0478A755C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탭스</a:t>
          </a:r>
          <a:endParaRPr lang="en-US" altLang="ko-KR" dirty="0" smtClean="0"/>
        </a:p>
        <a:p>
          <a:pPr latinLnBrk="1"/>
          <a:r>
            <a:rPr lang="ko-KR" altLang="en-US" dirty="0" smtClean="0"/>
            <a:t>강의</a:t>
          </a:r>
          <a:endParaRPr lang="ko-KR" altLang="en-US" dirty="0"/>
        </a:p>
      </dgm:t>
    </dgm:pt>
    <dgm:pt modelId="{7C4B98A1-6A1E-4D17-94A8-88346CE0A312}" type="parTrans" cxnId="{CE0DDE08-7023-46A4-9AFF-92C264F66A40}">
      <dgm:prSet/>
      <dgm:spPr/>
      <dgm:t>
        <a:bodyPr/>
        <a:lstStyle/>
        <a:p>
          <a:pPr latinLnBrk="1"/>
          <a:endParaRPr lang="ko-KR" altLang="en-US"/>
        </a:p>
      </dgm:t>
    </dgm:pt>
    <dgm:pt modelId="{808823CD-BC6C-46D3-BB1E-DC683DA42A8E}" type="sibTrans" cxnId="{CE0DDE08-7023-46A4-9AFF-92C264F66A40}">
      <dgm:prSet/>
      <dgm:spPr/>
      <dgm:t>
        <a:bodyPr/>
        <a:lstStyle/>
        <a:p>
          <a:pPr latinLnBrk="1"/>
          <a:endParaRPr lang="ko-KR" altLang="en-US"/>
        </a:p>
      </dgm:t>
    </dgm:pt>
    <dgm:pt modelId="{7044EC03-3AE2-400C-A68E-2A79EC6E51FC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리스닝</a:t>
          </a:r>
          <a:endParaRPr lang="en-US" altLang="ko-KR" dirty="0" smtClean="0"/>
        </a:p>
        <a:p>
          <a:pPr latinLnBrk="1"/>
          <a:r>
            <a:rPr lang="ko-KR" altLang="en-US" dirty="0" smtClean="0"/>
            <a:t>강의</a:t>
          </a:r>
          <a:endParaRPr lang="ko-KR" altLang="en-US" dirty="0"/>
        </a:p>
      </dgm:t>
    </dgm:pt>
    <dgm:pt modelId="{B3234719-6F8B-4979-B987-C0A0EA4DA34E}" type="parTrans" cxnId="{1510E0EB-71BD-47A1-B6D2-DA17E5907A03}">
      <dgm:prSet/>
      <dgm:spPr/>
      <dgm:t>
        <a:bodyPr/>
        <a:lstStyle/>
        <a:p>
          <a:pPr latinLnBrk="1"/>
          <a:endParaRPr lang="ko-KR" altLang="en-US"/>
        </a:p>
      </dgm:t>
    </dgm:pt>
    <dgm:pt modelId="{D2EC5A3A-3410-47C7-A7B5-93CD28F94AC1}" type="sibTrans" cxnId="{1510E0EB-71BD-47A1-B6D2-DA17E5907A03}">
      <dgm:prSet/>
      <dgm:spPr/>
      <dgm:t>
        <a:bodyPr/>
        <a:lstStyle/>
        <a:p>
          <a:pPr latinLnBrk="1"/>
          <a:endParaRPr lang="ko-KR" altLang="en-US"/>
        </a:p>
      </dgm:t>
    </dgm:pt>
    <dgm:pt modelId="{7E972CDA-9606-4127-9ACF-007E2DFC491B}">
      <dgm:prSet phldrT="[텍스트]"/>
      <dgm:spPr/>
      <dgm:t>
        <a:bodyPr/>
        <a:lstStyle/>
        <a:p>
          <a:pPr latinLnBrk="1"/>
          <a:r>
            <a:rPr lang="ko-KR" altLang="en-US" dirty="0" smtClean="0"/>
            <a:t>기초</a:t>
          </a:r>
          <a:endParaRPr lang="en-US" altLang="ko-KR" dirty="0" smtClean="0"/>
        </a:p>
        <a:p>
          <a:pPr latinLnBrk="1"/>
          <a:r>
            <a:rPr lang="ko-KR" altLang="en-US" dirty="0" smtClean="0"/>
            <a:t>영어</a:t>
          </a:r>
          <a:endParaRPr lang="en-US" altLang="ko-KR" dirty="0" smtClean="0"/>
        </a:p>
        <a:p>
          <a:pPr latinLnBrk="1"/>
          <a:r>
            <a:rPr lang="ko-KR" altLang="en-US" dirty="0" smtClean="0"/>
            <a:t>강의</a:t>
          </a:r>
          <a:endParaRPr lang="ko-KR" altLang="en-US" dirty="0"/>
        </a:p>
      </dgm:t>
    </dgm:pt>
    <dgm:pt modelId="{896E6990-FBD1-48BA-A008-485EF0667339}" type="parTrans" cxnId="{39CDB0E5-3C70-4FA2-B57F-0F79A7136874}">
      <dgm:prSet/>
      <dgm:spPr/>
      <dgm:t>
        <a:bodyPr/>
        <a:lstStyle/>
        <a:p>
          <a:pPr latinLnBrk="1"/>
          <a:endParaRPr lang="ko-KR" altLang="en-US"/>
        </a:p>
      </dgm:t>
    </dgm:pt>
    <dgm:pt modelId="{9E1A4D44-339E-4A58-9E79-E72E1CFE2F35}" type="sibTrans" cxnId="{39CDB0E5-3C70-4FA2-B57F-0F79A7136874}">
      <dgm:prSet/>
      <dgm:spPr/>
      <dgm:t>
        <a:bodyPr/>
        <a:lstStyle/>
        <a:p>
          <a:pPr latinLnBrk="1"/>
          <a:endParaRPr lang="ko-KR" altLang="en-US"/>
        </a:p>
      </dgm:t>
    </dgm:pt>
    <dgm:pt modelId="{B45E69B3-7B44-4FDF-BDAA-496BF1EC1157}" type="pres">
      <dgm:prSet presAssocID="{D2A5C8E5-82CA-4985-A5D9-A68FE1A624B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DC07BC-DF30-4F3C-9C7C-0B11F1145CF4}" type="pres">
      <dgm:prSet presAssocID="{2A395815-523B-41E2-B5A9-EE84687F3059}" presName="vertOne" presStyleCnt="0"/>
      <dgm:spPr/>
    </dgm:pt>
    <dgm:pt modelId="{44D50BA5-6F85-4C43-83F9-77C83C820A8F}" type="pres">
      <dgm:prSet presAssocID="{2A395815-523B-41E2-B5A9-EE84687F3059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AC228D-2E9A-4EE6-9B2C-1E7DE7879ABE}" type="pres">
      <dgm:prSet presAssocID="{2A395815-523B-41E2-B5A9-EE84687F3059}" presName="parTransOne" presStyleCnt="0"/>
      <dgm:spPr/>
    </dgm:pt>
    <dgm:pt modelId="{B06D289B-F443-4382-A50F-299AB1D63349}" type="pres">
      <dgm:prSet presAssocID="{2A395815-523B-41E2-B5A9-EE84687F3059}" presName="horzOne" presStyleCnt="0"/>
      <dgm:spPr/>
    </dgm:pt>
    <dgm:pt modelId="{846BE532-6DAD-4587-A1BE-025951FD4517}" type="pres">
      <dgm:prSet presAssocID="{FA06C097-D758-4B4A-A91A-598407C5AF0A}" presName="vertTwo" presStyleCnt="0"/>
      <dgm:spPr/>
    </dgm:pt>
    <dgm:pt modelId="{6ABA8D63-0EE5-4593-BB60-6534878CA645}" type="pres">
      <dgm:prSet presAssocID="{FA06C097-D758-4B4A-A91A-598407C5AF0A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063300-472A-409E-80DF-2C89CFA7F83E}" type="pres">
      <dgm:prSet presAssocID="{FA06C097-D758-4B4A-A91A-598407C5AF0A}" presName="parTransTwo" presStyleCnt="0"/>
      <dgm:spPr/>
    </dgm:pt>
    <dgm:pt modelId="{3CE35189-CCBC-4C55-AAB2-E8E51B610842}" type="pres">
      <dgm:prSet presAssocID="{FA06C097-D758-4B4A-A91A-598407C5AF0A}" presName="horzTwo" presStyleCnt="0"/>
      <dgm:spPr/>
    </dgm:pt>
    <dgm:pt modelId="{73D0D5FB-106D-4EF2-A67D-FFD25CF186FD}" type="pres">
      <dgm:prSet presAssocID="{C33BD070-3761-4F80-8E24-FDD2A3281927}" presName="vertThree" presStyleCnt="0"/>
      <dgm:spPr/>
    </dgm:pt>
    <dgm:pt modelId="{FA3550B2-04E8-4AAA-844B-4845DE3C073F}" type="pres">
      <dgm:prSet presAssocID="{C33BD070-3761-4F80-8E24-FDD2A3281927}" presName="txThree" presStyleLbl="node3" presStyleIdx="0" presStyleCnt="1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647D67-FA9B-4A9B-B373-9E408F2DC8BC}" type="pres">
      <dgm:prSet presAssocID="{C33BD070-3761-4F80-8E24-FDD2A3281927}" presName="horzThree" presStyleCnt="0"/>
      <dgm:spPr/>
    </dgm:pt>
    <dgm:pt modelId="{125BF2A1-488C-4CBF-B5B0-3C19783B0701}" type="pres">
      <dgm:prSet presAssocID="{3997E83C-6C09-4659-B9A5-60A8AD4699B9}" presName="sibSpaceThree" presStyleCnt="0"/>
      <dgm:spPr/>
    </dgm:pt>
    <dgm:pt modelId="{2DD8D37D-4375-4B19-B86D-D0C0B9C93795}" type="pres">
      <dgm:prSet presAssocID="{A1E7C2FE-37E7-442E-B98B-8C94302D6B48}" presName="vertThree" presStyleCnt="0"/>
      <dgm:spPr/>
    </dgm:pt>
    <dgm:pt modelId="{EBFF3FDF-871C-451D-8548-864A7E7241BD}" type="pres">
      <dgm:prSet presAssocID="{A1E7C2FE-37E7-442E-B98B-8C94302D6B48}" presName="txThree" presStyleLbl="node3" presStyleIdx="1" presStyleCnt="1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2B125E-F55C-4E03-AFA5-5E75C117F30D}" type="pres">
      <dgm:prSet presAssocID="{A1E7C2FE-37E7-442E-B98B-8C94302D6B48}" presName="horzThree" presStyleCnt="0"/>
      <dgm:spPr/>
    </dgm:pt>
    <dgm:pt modelId="{37086E83-23D7-46A4-A673-3D337FFE637F}" type="pres">
      <dgm:prSet presAssocID="{D9CE9D93-6ADC-4D1A-80D4-24A610644819}" presName="sibSpaceThree" presStyleCnt="0"/>
      <dgm:spPr/>
    </dgm:pt>
    <dgm:pt modelId="{118737A8-6A87-46D3-B17E-92639B14A8B9}" type="pres">
      <dgm:prSet presAssocID="{A01F2F92-5610-42F9-AFF2-5D1A429B27C8}" presName="vertThree" presStyleCnt="0"/>
      <dgm:spPr/>
    </dgm:pt>
    <dgm:pt modelId="{77C90B6E-7718-4ADC-98E6-11B784BF71CC}" type="pres">
      <dgm:prSet presAssocID="{A01F2F92-5610-42F9-AFF2-5D1A429B27C8}" presName="txThree" presStyleLbl="node3" presStyleIdx="2" presStyleCnt="1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85DE90-CE24-4BC0-A069-1EEBE3F16265}" type="pres">
      <dgm:prSet presAssocID="{A01F2F92-5610-42F9-AFF2-5D1A429B27C8}" presName="horzThree" presStyleCnt="0"/>
      <dgm:spPr/>
    </dgm:pt>
    <dgm:pt modelId="{940DDC55-3620-4817-B124-5812EB5282AB}" type="pres">
      <dgm:prSet presAssocID="{A126E673-13FD-4BE4-A486-3714789E4006}" presName="sibSpaceThree" presStyleCnt="0"/>
      <dgm:spPr/>
    </dgm:pt>
    <dgm:pt modelId="{E40DB318-352D-419D-A74D-70300FC50CEC}" type="pres">
      <dgm:prSet presAssocID="{1536D64C-8076-44E9-948B-34104DA9324C}" presName="vertThree" presStyleCnt="0"/>
      <dgm:spPr/>
    </dgm:pt>
    <dgm:pt modelId="{7FEA21D6-EFDE-4322-8CE0-3FEA24C22738}" type="pres">
      <dgm:prSet presAssocID="{1536D64C-8076-44E9-948B-34104DA9324C}" presName="txThree" presStyleLbl="node3" presStyleIdx="3" presStyleCnt="1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FA95B1-DD49-47E5-BC84-EE5C9C2F819F}" type="pres">
      <dgm:prSet presAssocID="{1536D64C-8076-44E9-948B-34104DA9324C}" presName="horzThree" presStyleCnt="0"/>
      <dgm:spPr/>
    </dgm:pt>
    <dgm:pt modelId="{B3697F7B-DCB4-47F4-B7D3-BDE1444D5939}" type="pres">
      <dgm:prSet presAssocID="{2EB9E0D0-CC57-4453-8AA9-9D6063AA4190}" presName="sibSpaceThree" presStyleCnt="0"/>
      <dgm:spPr/>
    </dgm:pt>
    <dgm:pt modelId="{59D69F6E-A09C-4F15-9D57-0232B52191A5}" type="pres">
      <dgm:prSet presAssocID="{A2539942-CD7F-44D1-A541-30613DD51873}" presName="vertThree" presStyleCnt="0"/>
      <dgm:spPr/>
    </dgm:pt>
    <dgm:pt modelId="{0E25B008-6D54-46A4-93B6-6DBEC52302FC}" type="pres">
      <dgm:prSet presAssocID="{A2539942-CD7F-44D1-A541-30613DD51873}" presName="txThree" presStyleLbl="node3" presStyleIdx="4" presStyleCnt="1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D0DAD0-5654-4563-A8AD-FBE77341287A}" type="pres">
      <dgm:prSet presAssocID="{A2539942-CD7F-44D1-A541-30613DD51873}" presName="horzThree" presStyleCnt="0"/>
      <dgm:spPr/>
    </dgm:pt>
    <dgm:pt modelId="{C19B1324-9860-447E-9253-766DE13016BE}" type="pres">
      <dgm:prSet presAssocID="{7FC96C47-8D93-43DA-8237-B52AFEEF972F}" presName="sibSpaceTwo" presStyleCnt="0"/>
      <dgm:spPr/>
    </dgm:pt>
    <dgm:pt modelId="{1922B6B5-8E96-4919-AD98-DD5F79923F08}" type="pres">
      <dgm:prSet presAssocID="{686BAD5E-E9F3-4DDF-A32D-B4EF0B45EB3A}" presName="vertTwo" presStyleCnt="0"/>
      <dgm:spPr/>
    </dgm:pt>
    <dgm:pt modelId="{C358D635-D446-4559-A3B8-3AD356292650}" type="pres">
      <dgm:prSet presAssocID="{686BAD5E-E9F3-4DDF-A32D-B4EF0B45EB3A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22C5D63-1EA9-461E-8491-067271721EF9}" type="pres">
      <dgm:prSet presAssocID="{686BAD5E-E9F3-4DDF-A32D-B4EF0B45EB3A}" presName="parTransTwo" presStyleCnt="0"/>
      <dgm:spPr/>
    </dgm:pt>
    <dgm:pt modelId="{8C5C94CC-05D1-4084-B788-9EF57E975EA1}" type="pres">
      <dgm:prSet presAssocID="{686BAD5E-E9F3-4DDF-A32D-B4EF0B45EB3A}" presName="horzTwo" presStyleCnt="0"/>
      <dgm:spPr/>
    </dgm:pt>
    <dgm:pt modelId="{5F63AFF4-498F-48DC-899A-4FF0FC60B2D3}" type="pres">
      <dgm:prSet presAssocID="{93B95E74-39AE-4585-B9F6-5EB200DE1417}" presName="vertThree" presStyleCnt="0"/>
      <dgm:spPr/>
    </dgm:pt>
    <dgm:pt modelId="{7202CC82-CDEF-4B33-9A71-282730ACA3B2}" type="pres">
      <dgm:prSet presAssocID="{93B95E74-39AE-4585-B9F6-5EB200DE1417}" presName="txThree" presStyleLbl="node3" presStyleIdx="5" presStyleCnt="1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18B73A4-1A3E-4981-88D3-61ABDC592C79}" type="pres">
      <dgm:prSet presAssocID="{93B95E74-39AE-4585-B9F6-5EB200DE1417}" presName="horzThree" presStyleCnt="0"/>
      <dgm:spPr/>
    </dgm:pt>
    <dgm:pt modelId="{07372129-00A5-4F2B-8B40-2F91D738BD6C}" type="pres">
      <dgm:prSet presAssocID="{96C5D951-E4CF-41A9-9561-4E6E5DDB6A8E}" presName="sibSpaceThree" presStyleCnt="0"/>
      <dgm:spPr/>
    </dgm:pt>
    <dgm:pt modelId="{1243B8C5-C04D-4CC3-8AA5-7DB037EAF2F5}" type="pres">
      <dgm:prSet presAssocID="{731088EF-BC0F-4D25-8DEA-5ADEE4C63921}" presName="vertThree" presStyleCnt="0"/>
      <dgm:spPr/>
    </dgm:pt>
    <dgm:pt modelId="{40A05C58-53AF-4A20-A336-9BB23A5BA165}" type="pres">
      <dgm:prSet presAssocID="{731088EF-BC0F-4D25-8DEA-5ADEE4C63921}" presName="txThree" presStyleLbl="node3" presStyleIdx="6" presStyleCnt="1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2241536-729F-4E50-9549-5BBE65FD9BAF}" type="pres">
      <dgm:prSet presAssocID="{731088EF-BC0F-4D25-8DEA-5ADEE4C63921}" presName="horzThree" presStyleCnt="0"/>
      <dgm:spPr/>
    </dgm:pt>
    <dgm:pt modelId="{BCD0F416-34A7-4E17-975D-307C433107E2}" type="pres">
      <dgm:prSet presAssocID="{5D866D55-4D6D-472D-AD1C-BB2ED9B1A13A}" presName="sibSpaceThree" presStyleCnt="0"/>
      <dgm:spPr/>
    </dgm:pt>
    <dgm:pt modelId="{9476E1FC-5812-4037-B061-13CAB7B5403A}" type="pres">
      <dgm:prSet presAssocID="{A433809B-50FA-413A-B3E6-03B228A9912C}" presName="vertThree" presStyleCnt="0"/>
      <dgm:spPr/>
    </dgm:pt>
    <dgm:pt modelId="{B0980839-70E3-4746-BB72-6324E37BD7D0}" type="pres">
      <dgm:prSet presAssocID="{A433809B-50FA-413A-B3E6-03B228A9912C}" presName="txThree" presStyleLbl="node3" presStyleIdx="7" presStyleCnt="1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48CFDA-C199-4D67-9B13-784C775DE7DD}" type="pres">
      <dgm:prSet presAssocID="{A433809B-50FA-413A-B3E6-03B228A9912C}" presName="horzThree" presStyleCnt="0"/>
      <dgm:spPr/>
    </dgm:pt>
    <dgm:pt modelId="{F9E71142-7583-4E2B-9E9C-F3D725DD5591}" type="pres">
      <dgm:prSet presAssocID="{21D2E1D5-AE4F-4A63-A87F-89C53BDD0C46}" presName="sibSpaceThree" presStyleCnt="0"/>
      <dgm:spPr/>
    </dgm:pt>
    <dgm:pt modelId="{4228FBBE-1D2B-4501-BBBF-31D29FE72ECA}" type="pres">
      <dgm:prSet presAssocID="{58078FC0-ECFF-4C23-A091-22D7D370E031}" presName="vertThree" presStyleCnt="0"/>
      <dgm:spPr/>
    </dgm:pt>
    <dgm:pt modelId="{BE822703-370D-4314-897C-2A619AD5B32C}" type="pres">
      <dgm:prSet presAssocID="{58078FC0-ECFF-4C23-A091-22D7D370E031}" presName="txThree" presStyleLbl="node3" presStyleIdx="8" presStyleCnt="1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7B0301-579A-4366-BEAF-F746FB2ED3F7}" type="pres">
      <dgm:prSet presAssocID="{58078FC0-ECFF-4C23-A091-22D7D370E031}" presName="horzThree" presStyleCnt="0"/>
      <dgm:spPr/>
    </dgm:pt>
    <dgm:pt modelId="{C5491F7E-79AC-43BD-BC14-102ADE9A921A}" type="pres">
      <dgm:prSet presAssocID="{2CBC5CC4-0307-4EE1-8B03-A34522CFEF85}" presName="sibSpaceThree" presStyleCnt="0"/>
      <dgm:spPr/>
    </dgm:pt>
    <dgm:pt modelId="{65BDA7C0-A55A-43F8-9050-E7E15224AE1F}" type="pres">
      <dgm:prSet presAssocID="{26682E8D-62B7-43E9-984C-84860BEFBE68}" presName="vertThree" presStyleCnt="0"/>
      <dgm:spPr/>
    </dgm:pt>
    <dgm:pt modelId="{05645F59-29D2-4BEA-8735-9DFEC7761B80}" type="pres">
      <dgm:prSet presAssocID="{26682E8D-62B7-43E9-984C-84860BEFBE68}" presName="txThree" presStyleLbl="node3" presStyleIdx="9" presStyleCnt="1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BE1533-E6D5-43E8-8418-E2BA12408DF0}" type="pres">
      <dgm:prSet presAssocID="{26682E8D-62B7-43E9-984C-84860BEFBE68}" presName="horzThree" presStyleCnt="0"/>
      <dgm:spPr/>
    </dgm:pt>
    <dgm:pt modelId="{E8141C61-E922-4CAE-B40C-F6595FA61EF4}" type="pres">
      <dgm:prSet presAssocID="{67415D4D-F74A-41DD-AB0A-243BA7BCFBEA}" presName="sibSpaceTwo" presStyleCnt="0"/>
      <dgm:spPr/>
    </dgm:pt>
    <dgm:pt modelId="{8A8DA0D1-80D5-4FE9-9177-65F954DA9CCC}" type="pres">
      <dgm:prSet presAssocID="{E6C92B00-2C52-465B-B9A8-F70A56DE89EA}" presName="vertTwo" presStyleCnt="0"/>
      <dgm:spPr/>
    </dgm:pt>
    <dgm:pt modelId="{86AC0693-C0F2-49E7-A490-25C5FB61C7DE}" type="pres">
      <dgm:prSet presAssocID="{E6C92B00-2C52-465B-B9A8-F70A56DE89EA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318089-7DFF-406B-BCB3-28DE4FA55C2B}" type="pres">
      <dgm:prSet presAssocID="{E6C92B00-2C52-465B-B9A8-F70A56DE89EA}" presName="parTransTwo" presStyleCnt="0"/>
      <dgm:spPr/>
    </dgm:pt>
    <dgm:pt modelId="{4858FD8A-D6CD-4C29-AC7F-9EF588F95C1C}" type="pres">
      <dgm:prSet presAssocID="{E6C92B00-2C52-465B-B9A8-F70A56DE89EA}" presName="horzTwo" presStyleCnt="0"/>
      <dgm:spPr/>
    </dgm:pt>
    <dgm:pt modelId="{57D3E0A3-EDB5-4DED-A045-F0D420B594C4}" type="pres">
      <dgm:prSet presAssocID="{6AB2F7C8-87E8-4566-93E4-9DD9E2DD624E}" presName="vertThree" presStyleCnt="0"/>
      <dgm:spPr/>
    </dgm:pt>
    <dgm:pt modelId="{1C5E72F6-AC62-4619-B797-BAB86D380F6E}" type="pres">
      <dgm:prSet presAssocID="{6AB2F7C8-87E8-4566-93E4-9DD9E2DD624E}" presName="txThree" presStyleLbl="node3" presStyleIdx="10" presStyleCnt="1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02D32F-C9D1-4EED-AA1A-6A26225CA844}" type="pres">
      <dgm:prSet presAssocID="{6AB2F7C8-87E8-4566-93E4-9DD9E2DD624E}" presName="horzThree" presStyleCnt="0"/>
      <dgm:spPr/>
    </dgm:pt>
    <dgm:pt modelId="{A2D79A42-8CAE-4850-9806-0A44317B6BE1}" type="pres">
      <dgm:prSet presAssocID="{AAE4A647-F217-4193-AB98-499C08DD6428}" presName="sibSpaceThree" presStyleCnt="0"/>
      <dgm:spPr/>
    </dgm:pt>
    <dgm:pt modelId="{05712346-5B0F-4396-B17E-1D9E9489CF7D}" type="pres">
      <dgm:prSet presAssocID="{95FCEFD0-1BAD-4CEF-9860-83E8F8D206B5}" presName="vertThree" presStyleCnt="0"/>
      <dgm:spPr/>
    </dgm:pt>
    <dgm:pt modelId="{137C57C2-0D8E-435B-A150-0E1106730690}" type="pres">
      <dgm:prSet presAssocID="{95FCEFD0-1BAD-4CEF-9860-83E8F8D206B5}" presName="txThree" presStyleLbl="node3" presStyleIdx="11" presStyleCnt="1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C834B35-1F66-4941-9208-AAB2AB18022F}" type="pres">
      <dgm:prSet presAssocID="{95FCEFD0-1BAD-4CEF-9860-83E8F8D206B5}" presName="horzThree" presStyleCnt="0"/>
      <dgm:spPr/>
    </dgm:pt>
    <dgm:pt modelId="{99DDB32E-0A92-447A-9A6B-AB3ADDBA6BFA}" type="pres">
      <dgm:prSet presAssocID="{D2415B1F-3327-4B76-9586-9ABF3DBFA073}" presName="sibSpaceThree" presStyleCnt="0"/>
      <dgm:spPr/>
    </dgm:pt>
    <dgm:pt modelId="{7144327E-A26A-49AA-B7FC-6E1AC89CD8B2}" type="pres">
      <dgm:prSet presAssocID="{736B8380-B528-4D5B-A30A-EFA0478A755C}" presName="vertThree" presStyleCnt="0"/>
      <dgm:spPr/>
    </dgm:pt>
    <dgm:pt modelId="{81480875-231F-4FF2-95CE-AB9622F9C538}" type="pres">
      <dgm:prSet presAssocID="{736B8380-B528-4D5B-A30A-EFA0478A755C}" presName="txThree" presStyleLbl="node3" presStyleIdx="12" presStyleCnt="1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3EEF04-CA84-4542-9FF6-25912B98F243}" type="pres">
      <dgm:prSet presAssocID="{736B8380-B528-4D5B-A30A-EFA0478A755C}" presName="horzThree" presStyleCnt="0"/>
      <dgm:spPr/>
    </dgm:pt>
    <dgm:pt modelId="{548548E5-EA90-4834-AF9B-AFD5BC5FBBAC}" type="pres">
      <dgm:prSet presAssocID="{808823CD-BC6C-46D3-BB1E-DC683DA42A8E}" presName="sibSpaceThree" presStyleCnt="0"/>
      <dgm:spPr/>
    </dgm:pt>
    <dgm:pt modelId="{9F7F7464-9150-4AEC-803D-9EB22E6CE2EA}" type="pres">
      <dgm:prSet presAssocID="{7044EC03-3AE2-400C-A68E-2A79EC6E51FC}" presName="vertThree" presStyleCnt="0"/>
      <dgm:spPr/>
    </dgm:pt>
    <dgm:pt modelId="{29218C83-4227-4099-8498-C4F3AA7DF64E}" type="pres">
      <dgm:prSet presAssocID="{7044EC03-3AE2-400C-A68E-2A79EC6E51FC}" presName="txThree" presStyleLbl="node3" presStyleIdx="13" presStyleCnt="1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52ED37D-860B-4B21-AF13-4952185A250E}" type="pres">
      <dgm:prSet presAssocID="{7044EC03-3AE2-400C-A68E-2A79EC6E51FC}" presName="horzThree" presStyleCnt="0"/>
      <dgm:spPr/>
    </dgm:pt>
    <dgm:pt modelId="{7CB629D7-0F84-431E-A08B-F60A9DBDEE56}" type="pres">
      <dgm:prSet presAssocID="{D2EC5A3A-3410-47C7-A7B5-93CD28F94AC1}" presName="sibSpaceThree" presStyleCnt="0"/>
      <dgm:spPr/>
    </dgm:pt>
    <dgm:pt modelId="{00E325D3-8116-4C95-BD7D-5600ADC3C503}" type="pres">
      <dgm:prSet presAssocID="{7E972CDA-9606-4127-9ACF-007E2DFC491B}" presName="vertThree" presStyleCnt="0"/>
      <dgm:spPr/>
    </dgm:pt>
    <dgm:pt modelId="{7A15F5BD-315A-4627-8E49-5DCF3F8110F5}" type="pres">
      <dgm:prSet presAssocID="{7E972CDA-9606-4127-9ACF-007E2DFC491B}" presName="txThree" presStyleLbl="node3" presStyleIdx="14" presStyleCnt="1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07136F1-77BC-4ED3-A3BF-CCA1DCCBBBD2}" type="pres">
      <dgm:prSet presAssocID="{7E972CDA-9606-4127-9ACF-007E2DFC491B}" presName="horzThree" presStyleCnt="0"/>
      <dgm:spPr/>
    </dgm:pt>
  </dgm:ptLst>
  <dgm:cxnLst>
    <dgm:cxn modelId="{DC7E5C3D-F36C-4B08-8E08-D0C2F8623B7D}" type="presOf" srcId="{7E972CDA-9606-4127-9ACF-007E2DFC491B}" destId="{7A15F5BD-315A-4627-8E49-5DCF3F8110F5}" srcOrd="0" destOrd="0" presId="urn:microsoft.com/office/officeart/2005/8/layout/hierarchy4"/>
    <dgm:cxn modelId="{519E729A-484A-48C4-BC22-80A737B90926}" type="presOf" srcId="{FA06C097-D758-4B4A-A91A-598407C5AF0A}" destId="{6ABA8D63-0EE5-4593-BB60-6534878CA645}" srcOrd="0" destOrd="0" presId="urn:microsoft.com/office/officeart/2005/8/layout/hierarchy4"/>
    <dgm:cxn modelId="{2AE63864-F0E1-4F83-A04E-A024A01CC6B4}" type="presOf" srcId="{1536D64C-8076-44E9-948B-34104DA9324C}" destId="{7FEA21D6-EFDE-4322-8CE0-3FEA24C22738}" srcOrd="0" destOrd="0" presId="urn:microsoft.com/office/officeart/2005/8/layout/hierarchy4"/>
    <dgm:cxn modelId="{D413FB43-96D5-4789-A0BE-DE52235D4695}" srcId="{686BAD5E-E9F3-4DDF-A32D-B4EF0B45EB3A}" destId="{26682E8D-62B7-43E9-984C-84860BEFBE68}" srcOrd="4" destOrd="0" parTransId="{17DCD90F-CCB2-4CE6-B82A-613AA51D13E2}" sibTransId="{B1A12BC8-AA2D-40C4-88B0-FE4957D2684B}"/>
    <dgm:cxn modelId="{C7D53433-B9E9-4745-B157-90D0395882DA}" type="presOf" srcId="{D2A5C8E5-82CA-4985-A5D9-A68FE1A624BC}" destId="{B45E69B3-7B44-4FDF-BDAA-496BF1EC1157}" srcOrd="0" destOrd="0" presId="urn:microsoft.com/office/officeart/2005/8/layout/hierarchy4"/>
    <dgm:cxn modelId="{CE0DDE08-7023-46A4-9AFF-92C264F66A40}" srcId="{E6C92B00-2C52-465B-B9A8-F70A56DE89EA}" destId="{736B8380-B528-4D5B-A30A-EFA0478A755C}" srcOrd="2" destOrd="0" parTransId="{7C4B98A1-6A1E-4D17-94A8-88346CE0A312}" sibTransId="{808823CD-BC6C-46D3-BB1E-DC683DA42A8E}"/>
    <dgm:cxn modelId="{06E31FB3-5E69-4CB7-B5CF-E3476FED50D4}" type="presOf" srcId="{A433809B-50FA-413A-B3E6-03B228A9912C}" destId="{B0980839-70E3-4746-BB72-6324E37BD7D0}" srcOrd="0" destOrd="0" presId="urn:microsoft.com/office/officeart/2005/8/layout/hierarchy4"/>
    <dgm:cxn modelId="{02B48252-A16E-4B64-A042-8340B85E2F8A}" type="presOf" srcId="{A01F2F92-5610-42F9-AFF2-5D1A429B27C8}" destId="{77C90B6E-7718-4ADC-98E6-11B784BF71CC}" srcOrd="0" destOrd="0" presId="urn:microsoft.com/office/officeart/2005/8/layout/hierarchy4"/>
    <dgm:cxn modelId="{E835DD12-2F61-414D-84B2-2B3BC61F1A75}" srcId="{686BAD5E-E9F3-4DDF-A32D-B4EF0B45EB3A}" destId="{58078FC0-ECFF-4C23-A091-22D7D370E031}" srcOrd="3" destOrd="0" parTransId="{BCC3B4EC-8B9E-4AA7-BB04-09418D4D684E}" sibTransId="{2CBC5CC4-0307-4EE1-8B03-A34522CFEF85}"/>
    <dgm:cxn modelId="{1062A1FA-02FB-47E3-B928-EBA2B52EB85B}" type="presOf" srcId="{C33BD070-3761-4F80-8E24-FDD2A3281927}" destId="{FA3550B2-04E8-4AAA-844B-4845DE3C073F}" srcOrd="0" destOrd="0" presId="urn:microsoft.com/office/officeart/2005/8/layout/hierarchy4"/>
    <dgm:cxn modelId="{CED12FB9-48C0-4921-9734-6B6F59A93659}" type="presOf" srcId="{686BAD5E-E9F3-4DDF-A32D-B4EF0B45EB3A}" destId="{C358D635-D446-4559-A3B8-3AD356292650}" srcOrd="0" destOrd="0" presId="urn:microsoft.com/office/officeart/2005/8/layout/hierarchy4"/>
    <dgm:cxn modelId="{45777E9B-D1EB-4FFA-AA02-311CB15FD408}" type="presOf" srcId="{6AB2F7C8-87E8-4566-93E4-9DD9E2DD624E}" destId="{1C5E72F6-AC62-4619-B797-BAB86D380F6E}" srcOrd="0" destOrd="0" presId="urn:microsoft.com/office/officeart/2005/8/layout/hierarchy4"/>
    <dgm:cxn modelId="{2509E377-08DA-45FD-A643-B649D59668AF}" type="presOf" srcId="{95FCEFD0-1BAD-4CEF-9860-83E8F8D206B5}" destId="{137C57C2-0D8E-435B-A150-0E1106730690}" srcOrd="0" destOrd="0" presId="urn:microsoft.com/office/officeart/2005/8/layout/hierarchy4"/>
    <dgm:cxn modelId="{874689C3-6A97-4430-BBD8-1B65D994B853}" srcId="{FA06C097-D758-4B4A-A91A-598407C5AF0A}" destId="{A2539942-CD7F-44D1-A541-30613DD51873}" srcOrd="4" destOrd="0" parTransId="{336FF0D7-6113-4DC1-831F-11EC3D3619BD}" sibTransId="{E4E65444-527F-4771-94B4-9B289C00F733}"/>
    <dgm:cxn modelId="{54E179C8-7843-4BE3-9A42-EBF83559BF46}" srcId="{2A395815-523B-41E2-B5A9-EE84687F3059}" destId="{686BAD5E-E9F3-4DDF-A32D-B4EF0B45EB3A}" srcOrd="1" destOrd="0" parTransId="{14918973-F908-4033-BEF6-80C5FBD2F154}" sibTransId="{67415D4D-F74A-41DD-AB0A-243BA7BCFBEA}"/>
    <dgm:cxn modelId="{36F22B11-39BD-4DCB-A4C7-D6E74616E468}" type="presOf" srcId="{7044EC03-3AE2-400C-A68E-2A79EC6E51FC}" destId="{29218C83-4227-4099-8498-C4F3AA7DF64E}" srcOrd="0" destOrd="0" presId="urn:microsoft.com/office/officeart/2005/8/layout/hierarchy4"/>
    <dgm:cxn modelId="{3C91B058-639B-4B1B-83F3-E28A76D9FE20}" type="presOf" srcId="{93B95E74-39AE-4585-B9F6-5EB200DE1417}" destId="{7202CC82-CDEF-4B33-9A71-282730ACA3B2}" srcOrd="0" destOrd="0" presId="urn:microsoft.com/office/officeart/2005/8/layout/hierarchy4"/>
    <dgm:cxn modelId="{3C648475-668A-4DF2-8A95-1CFA2144CB06}" type="presOf" srcId="{731088EF-BC0F-4D25-8DEA-5ADEE4C63921}" destId="{40A05C58-53AF-4A20-A336-9BB23A5BA165}" srcOrd="0" destOrd="0" presId="urn:microsoft.com/office/officeart/2005/8/layout/hierarchy4"/>
    <dgm:cxn modelId="{183B1E35-A642-4046-952E-0FCE55DC3053}" srcId="{686BAD5E-E9F3-4DDF-A32D-B4EF0B45EB3A}" destId="{93B95E74-39AE-4585-B9F6-5EB200DE1417}" srcOrd="0" destOrd="0" parTransId="{36071BDA-5423-4C25-AC7B-6E272453518A}" sibTransId="{96C5D951-E4CF-41A9-9561-4E6E5DDB6A8E}"/>
    <dgm:cxn modelId="{3029FE54-F3AF-4736-B01F-50A22B4E92FE}" srcId="{E6C92B00-2C52-465B-B9A8-F70A56DE89EA}" destId="{95FCEFD0-1BAD-4CEF-9860-83E8F8D206B5}" srcOrd="1" destOrd="0" parTransId="{C2D32614-78A4-4C1B-B297-544D25C0A127}" sibTransId="{D2415B1F-3327-4B76-9586-9ABF3DBFA073}"/>
    <dgm:cxn modelId="{CA313F19-F42D-4A34-9832-765BACCBBC49}" srcId="{FA06C097-D758-4B4A-A91A-598407C5AF0A}" destId="{1536D64C-8076-44E9-948B-34104DA9324C}" srcOrd="3" destOrd="0" parTransId="{FFF291BD-47C3-4DFF-A820-3BBE677472D5}" sibTransId="{2EB9E0D0-CC57-4453-8AA9-9D6063AA4190}"/>
    <dgm:cxn modelId="{A01C8069-ED24-4C2A-8139-203020063509}" srcId="{2A395815-523B-41E2-B5A9-EE84687F3059}" destId="{E6C92B00-2C52-465B-B9A8-F70A56DE89EA}" srcOrd="2" destOrd="0" parTransId="{3ABA5233-18D0-4773-AD8B-AF21C97B46A2}" sibTransId="{74FCA111-1EB2-4A82-8413-1FFBEA58E041}"/>
    <dgm:cxn modelId="{6E009CAF-F3DA-4D6E-95B3-0A4AFBC78FDB}" srcId="{E6C92B00-2C52-465B-B9A8-F70A56DE89EA}" destId="{6AB2F7C8-87E8-4566-93E4-9DD9E2DD624E}" srcOrd="0" destOrd="0" parTransId="{D6634ED5-FFD9-44B3-871D-3D1CE6F48808}" sibTransId="{AAE4A647-F217-4193-AB98-499C08DD6428}"/>
    <dgm:cxn modelId="{07BEB38A-C3DF-4192-BB19-8BD825938F8B}" srcId="{686BAD5E-E9F3-4DDF-A32D-B4EF0B45EB3A}" destId="{A433809B-50FA-413A-B3E6-03B228A9912C}" srcOrd="2" destOrd="0" parTransId="{395ED077-721E-4410-AF02-95BE9BDEA0FE}" sibTransId="{21D2E1D5-AE4F-4A63-A87F-89C53BDD0C46}"/>
    <dgm:cxn modelId="{1FADE7FA-D941-461F-BED1-E275DF189770}" type="presOf" srcId="{A2539942-CD7F-44D1-A541-30613DD51873}" destId="{0E25B008-6D54-46A4-93B6-6DBEC52302FC}" srcOrd="0" destOrd="0" presId="urn:microsoft.com/office/officeart/2005/8/layout/hierarchy4"/>
    <dgm:cxn modelId="{E03420BD-EA96-482B-822A-6BCB23807C8F}" type="presOf" srcId="{A1E7C2FE-37E7-442E-B98B-8C94302D6B48}" destId="{EBFF3FDF-871C-451D-8548-864A7E7241BD}" srcOrd="0" destOrd="0" presId="urn:microsoft.com/office/officeart/2005/8/layout/hierarchy4"/>
    <dgm:cxn modelId="{1510E0EB-71BD-47A1-B6D2-DA17E5907A03}" srcId="{E6C92B00-2C52-465B-B9A8-F70A56DE89EA}" destId="{7044EC03-3AE2-400C-A68E-2A79EC6E51FC}" srcOrd="3" destOrd="0" parTransId="{B3234719-6F8B-4979-B987-C0A0EA4DA34E}" sibTransId="{D2EC5A3A-3410-47C7-A7B5-93CD28F94AC1}"/>
    <dgm:cxn modelId="{B0E0C17E-D479-4B6B-B589-AA55465506CB}" srcId="{2A395815-523B-41E2-B5A9-EE84687F3059}" destId="{FA06C097-D758-4B4A-A91A-598407C5AF0A}" srcOrd="0" destOrd="0" parTransId="{7B0B34EE-7AC4-4E0D-9D41-7415C8B13B4B}" sibTransId="{7FC96C47-8D93-43DA-8237-B52AFEEF972F}"/>
    <dgm:cxn modelId="{9D46F352-C124-48CE-B14F-D17C6C6B742E}" srcId="{D2A5C8E5-82CA-4985-A5D9-A68FE1A624BC}" destId="{2A395815-523B-41E2-B5A9-EE84687F3059}" srcOrd="0" destOrd="0" parTransId="{0CE04FD6-9DD0-4210-BA71-53AB96C79ECD}" sibTransId="{F7028086-E505-4AA7-8DA5-578A9A746276}"/>
    <dgm:cxn modelId="{739CE005-C11F-4079-954B-654584738DC9}" type="presOf" srcId="{58078FC0-ECFF-4C23-A091-22D7D370E031}" destId="{BE822703-370D-4314-897C-2A619AD5B32C}" srcOrd="0" destOrd="0" presId="urn:microsoft.com/office/officeart/2005/8/layout/hierarchy4"/>
    <dgm:cxn modelId="{DBDEC496-8960-48C4-B449-8A6959DEF6E5}" srcId="{FA06C097-D758-4B4A-A91A-598407C5AF0A}" destId="{A01F2F92-5610-42F9-AFF2-5D1A429B27C8}" srcOrd="2" destOrd="0" parTransId="{24CA9256-0BDF-4D22-A57D-9AD005DBA7BC}" sibTransId="{A126E673-13FD-4BE4-A486-3714789E4006}"/>
    <dgm:cxn modelId="{3FA7E869-B56B-4555-82A3-AF869C22696B}" type="presOf" srcId="{26682E8D-62B7-43E9-984C-84860BEFBE68}" destId="{05645F59-29D2-4BEA-8735-9DFEC7761B80}" srcOrd="0" destOrd="0" presId="urn:microsoft.com/office/officeart/2005/8/layout/hierarchy4"/>
    <dgm:cxn modelId="{1EFA177F-EF5B-437C-B871-DC291784669A}" srcId="{FA06C097-D758-4B4A-A91A-598407C5AF0A}" destId="{A1E7C2FE-37E7-442E-B98B-8C94302D6B48}" srcOrd="1" destOrd="0" parTransId="{8D3644CE-02E5-4D94-80AE-8E2EC4073D1A}" sibTransId="{D9CE9D93-6ADC-4D1A-80D4-24A610644819}"/>
    <dgm:cxn modelId="{39CDB0E5-3C70-4FA2-B57F-0F79A7136874}" srcId="{E6C92B00-2C52-465B-B9A8-F70A56DE89EA}" destId="{7E972CDA-9606-4127-9ACF-007E2DFC491B}" srcOrd="4" destOrd="0" parTransId="{896E6990-FBD1-48BA-A008-485EF0667339}" sibTransId="{9E1A4D44-339E-4A58-9E79-E72E1CFE2F35}"/>
    <dgm:cxn modelId="{983A4449-086D-4CFA-AA47-DBC1A44A10A2}" srcId="{686BAD5E-E9F3-4DDF-A32D-B4EF0B45EB3A}" destId="{731088EF-BC0F-4D25-8DEA-5ADEE4C63921}" srcOrd="1" destOrd="0" parTransId="{99DF2CC3-E4BA-4524-93D0-5882572D6D2C}" sibTransId="{5D866D55-4D6D-472D-AD1C-BB2ED9B1A13A}"/>
    <dgm:cxn modelId="{50B914C9-BAD4-464D-883E-5CB20A036536}" srcId="{FA06C097-D758-4B4A-A91A-598407C5AF0A}" destId="{C33BD070-3761-4F80-8E24-FDD2A3281927}" srcOrd="0" destOrd="0" parTransId="{472859AD-3429-43AB-A78A-C690B62D8F0D}" sibTransId="{3997E83C-6C09-4659-B9A5-60A8AD4699B9}"/>
    <dgm:cxn modelId="{8A0BE7C0-1A6B-47FB-A0DB-3D9E744884D9}" type="presOf" srcId="{736B8380-B528-4D5B-A30A-EFA0478A755C}" destId="{81480875-231F-4FF2-95CE-AB9622F9C538}" srcOrd="0" destOrd="0" presId="urn:microsoft.com/office/officeart/2005/8/layout/hierarchy4"/>
    <dgm:cxn modelId="{50F3C4B7-A1BF-4B00-B5C3-7F29932E47CF}" type="presOf" srcId="{E6C92B00-2C52-465B-B9A8-F70A56DE89EA}" destId="{86AC0693-C0F2-49E7-A490-25C5FB61C7DE}" srcOrd="0" destOrd="0" presId="urn:microsoft.com/office/officeart/2005/8/layout/hierarchy4"/>
    <dgm:cxn modelId="{4138569E-3F30-4575-B8BA-738CD1CA280C}" type="presOf" srcId="{2A395815-523B-41E2-B5A9-EE84687F3059}" destId="{44D50BA5-6F85-4C43-83F9-77C83C820A8F}" srcOrd="0" destOrd="0" presId="urn:microsoft.com/office/officeart/2005/8/layout/hierarchy4"/>
    <dgm:cxn modelId="{9F7FFDEB-A49D-4C42-8682-732ED2B90FC3}" type="presParOf" srcId="{B45E69B3-7B44-4FDF-BDAA-496BF1EC1157}" destId="{6EDC07BC-DF30-4F3C-9C7C-0B11F1145CF4}" srcOrd="0" destOrd="0" presId="urn:microsoft.com/office/officeart/2005/8/layout/hierarchy4"/>
    <dgm:cxn modelId="{52B575D6-87BC-404A-892C-6587AA1D79DC}" type="presParOf" srcId="{6EDC07BC-DF30-4F3C-9C7C-0B11F1145CF4}" destId="{44D50BA5-6F85-4C43-83F9-77C83C820A8F}" srcOrd="0" destOrd="0" presId="urn:microsoft.com/office/officeart/2005/8/layout/hierarchy4"/>
    <dgm:cxn modelId="{C1DEA1DD-09DC-4DAE-8588-45AA841A949B}" type="presParOf" srcId="{6EDC07BC-DF30-4F3C-9C7C-0B11F1145CF4}" destId="{2DAC228D-2E9A-4EE6-9B2C-1E7DE7879ABE}" srcOrd="1" destOrd="0" presId="urn:microsoft.com/office/officeart/2005/8/layout/hierarchy4"/>
    <dgm:cxn modelId="{825CE367-B0EA-4506-B5CA-96EA762F2254}" type="presParOf" srcId="{6EDC07BC-DF30-4F3C-9C7C-0B11F1145CF4}" destId="{B06D289B-F443-4382-A50F-299AB1D63349}" srcOrd="2" destOrd="0" presId="urn:microsoft.com/office/officeart/2005/8/layout/hierarchy4"/>
    <dgm:cxn modelId="{70EAA2AB-079E-4BB0-AEF5-7A6140A5841E}" type="presParOf" srcId="{B06D289B-F443-4382-A50F-299AB1D63349}" destId="{846BE532-6DAD-4587-A1BE-025951FD4517}" srcOrd="0" destOrd="0" presId="urn:microsoft.com/office/officeart/2005/8/layout/hierarchy4"/>
    <dgm:cxn modelId="{A8BAFAE9-9361-4A4C-86AD-D96B7CAFBAA4}" type="presParOf" srcId="{846BE532-6DAD-4587-A1BE-025951FD4517}" destId="{6ABA8D63-0EE5-4593-BB60-6534878CA645}" srcOrd="0" destOrd="0" presId="urn:microsoft.com/office/officeart/2005/8/layout/hierarchy4"/>
    <dgm:cxn modelId="{60D03427-DB3C-4137-943C-FDEB0730B64A}" type="presParOf" srcId="{846BE532-6DAD-4587-A1BE-025951FD4517}" destId="{6C063300-472A-409E-80DF-2C89CFA7F83E}" srcOrd="1" destOrd="0" presId="urn:microsoft.com/office/officeart/2005/8/layout/hierarchy4"/>
    <dgm:cxn modelId="{57BBD611-1A98-41DB-864E-7F4A9FAC9FB9}" type="presParOf" srcId="{846BE532-6DAD-4587-A1BE-025951FD4517}" destId="{3CE35189-CCBC-4C55-AAB2-E8E51B610842}" srcOrd="2" destOrd="0" presId="urn:microsoft.com/office/officeart/2005/8/layout/hierarchy4"/>
    <dgm:cxn modelId="{35ED0759-EF66-4A8A-AC43-51EB8B4B4757}" type="presParOf" srcId="{3CE35189-CCBC-4C55-AAB2-E8E51B610842}" destId="{73D0D5FB-106D-4EF2-A67D-FFD25CF186FD}" srcOrd="0" destOrd="0" presId="urn:microsoft.com/office/officeart/2005/8/layout/hierarchy4"/>
    <dgm:cxn modelId="{40BEB480-A663-41E7-91A1-ECBD2FDEE8EA}" type="presParOf" srcId="{73D0D5FB-106D-4EF2-A67D-FFD25CF186FD}" destId="{FA3550B2-04E8-4AAA-844B-4845DE3C073F}" srcOrd="0" destOrd="0" presId="urn:microsoft.com/office/officeart/2005/8/layout/hierarchy4"/>
    <dgm:cxn modelId="{473E0FA1-95B0-4F94-ACC4-6F77487A38C9}" type="presParOf" srcId="{73D0D5FB-106D-4EF2-A67D-FFD25CF186FD}" destId="{A4647D67-FA9B-4A9B-B373-9E408F2DC8BC}" srcOrd="1" destOrd="0" presId="urn:microsoft.com/office/officeart/2005/8/layout/hierarchy4"/>
    <dgm:cxn modelId="{19A67D6C-1F66-4931-A99F-1AC9694E82F7}" type="presParOf" srcId="{3CE35189-CCBC-4C55-AAB2-E8E51B610842}" destId="{125BF2A1-488C-4CBF-B5B0-3C19783B0701}" srcOrd="1" destOrd="0" presId="urn:microsoft.com/office/officeart/2005/8/layout/hierarchy4"/>
    <dgm:cxn modelId="{A80F5CB9-9C50-4805-84CF-669D5CB8402C}" type="presParOf" srcId="{3CE35189-CCBC-4C55-AAB2-E8E51B610842}" destId="{2DD8D37D-4375-4B19-B86D-D0C0B9C93795}" srcOrd="2" destOrd="0" presId="urn:microsoft.com/office/officeart/2005/8/layout/hierarchy4"/>
    <dgm:cxn modelId="{DCDEB606-4D7A-421C-A5A5-03C278A537D6}" type="presParOf" srcId="{2DD8D37D-4375-4B19-B86D-D0C0B9C93795}" destId="{EBFF3FDF-871C-451D-8548-864A7E7241BD}" srcOrd="0" destOrd="0" presId="urn:microsoft.com/office/officeart/2005/8/layout/hierarchy4"/>
    <dgm:cxn modelId="{85D87C27-7C18-4FE6-8552-55B24C30E470}" type="presParOf" srcId="{2DD8D37D-4375-4B19-B86D-D0C0B9C93795}" destId="{552B125E-F55C-4E03-AFA5-5E75C117F30D}" srcOrd="1" destOrd="0" presId="urn:microsoft.com/office/officeart/2005/8/layout/hierarchy4"/>
    <dgm:cxn modelId="{F594A34A-1E25-4CA9-89FD-D649393FB572}" type="presParOf" srcId="{3CE35189-CCBC-4C55-AAB2-E8E51B610842}" destId="{37086E83-23D7-46A4-A673-3D337FFE637F}" srcOrd="3" destOrd="0" presId="urn:microsoft.com/office/officeart/2005/8/layout/hierarchy4"/>
    <dgm:cxn modelId="{CC9488BA-5E92-44BC-961B-45E538018285}" type="presParOf" srcId="{3CE35189-CCBC-4C55-AAB2-E8E51B610842}" destId="{118737A8-6A87-46D3-B17E-92639B14A8B9}" srcOrd="4" destOrd="0" presId="urn:microsoft.com/office/officeart/2005/8/layout/hierarchy4"/>
    <dgm:cxn modelId="{70FA5334-8C10-4265-8ABF-24D9B18D3BB1}" type="presParOf" srcId="{118737A8-6A87-46D3-B17E-92639B14A8B9}" destId="{77C90B6E-7718-4ADC-98E6-11B784BF71CC}" srcOrd="0" destOrd="0" presId="urn:microsoft.com/office/officeart/2005/8/layout/hierarchy4"/>
    <dgm:cxn modelId="{9DCE69E2-2CD5-4F10-A579-B0C5B35783D9}" type="presParOf" srcId="{118737A8-6A87-46D3-B17E-92639B14A8B9}" destId="{1285DE90-CE24-4BC0-A069-1EEBE3F16265}" srcOrd="1" destOrd="0" presId="urn:microsoft.com/office/officeart/2005/8/layout/hierarchy4"/>
    <dgm:cxn modelId="{A84020D4-EA1F-420D-AE48-BB80BCC60C8E}" type="presParOf" srcId="{3CE35189-CCBC-4C55-AAB2-E8E51B610842}" destId="{940DDC55-3620-4817-B124-5812EB5282AB}" srcOrd="5" destOrd="0" presId="urn:microsoft.com/office/officeart/2005/8/layout/hierarchy4"/>
    <dgm:cxn modelId="{33997E9C-5769-483D-9E8F-10511E32796D}" type="presParOf" srcId="{3CE35189-CCBC-4C55-AAB2-E8E51B610842}" destId="{E40DB318-352D-419D-A74D-70300FC50CEC}" srcOrd="6" destOrd="0" presId="urn:microsoft.com/office/officeart/2005/8/layout/hierarchy4"/>
    <dgm:cxn modelId="{27709E42-97CD-4E6B-9B72-F2B569307554}" type="presParOf" srcId="{E40DB318-352D-419D-A74D-70300FC50CEC}" destId="{7FEA21D6-EFDE-4322-8CE0-3FEA24C22738}" srcOrd="0" destOrd="0" presId="urn:microsoft.com/office/officeart/2005/8/layout/hierarchy4"/>
    <dgm:cxn modelId="{4641B573-6954-4D19-8B9A-9759C95757AE}" type="presParOf" srcId="{E40DB318-352D-419D-A74D-70300FC50CEC}" destId="{4EFA95B1-DD49-47E5-BC84-EE5C9C2F819F}" srcOrd="1" destOrd="0" presId="urn:microsoft.com/office/officeart/2005/8/layout/hierarchy4"/>
    <dgm:cxn modelId="{4302E7F9-CB68-4BCD-A79F-6E123659FDAD}" type="presParOf" srcId="{3CE35189-CCBC-4C55-AAB2-E8E51B610842}" destId="{B3697F7B-DCB4-47F4-B7D3-BDE1444D5939}" srcOrd="7" destOrd="0" presId="urn:microsoft.com/office/officeart/2005/8/layout/hierarchy4"/>
    <dgm:cxn modelId="{07081D00-DC64-4197-892F-5C2C372139B3}" type="presParOf" srcId="{3CE35189-CCBC-4C55-AAB2-E8E51B610842}" destId="{59D69F6E-A09C-4F15-9D57-0232B52191A5}" srcOrd="8" destOrd="0" presId="urn:microsoft.com/office/officeart/2005/8/layout/hierarchy4"/>
    <dgm:cxn modelId="{2D25A5CF-20B7-4708-ABA7-FC6B8321E120}" type="presParOf" srcId="{59D69F6E-A09C-4F15-9D57-0232B52191A5}" destId="{0E25B008-6D54-46A4-93B6-6DBEC52302FC}" srcOrd="0" destOrd="0" presId="urn:microsoft.com/office/officeart/2005/8/layout/hierarchy4"/>
    <dgm:cxn modelId="{3F651B7C-35FB-45D1-B1B2-429C8BD6B4A8}" type="presParOf" srcId="{59D69F6E-A09C-4F15-9D57-0232B52191A5}" destId="{B0D0DAD0-5654-4563-A8AD-FBE77341287A}" srcOrd="1" destOrd="0" presId="urn:microsoft.com/office/officeart/2005/8/layout/hierarchy4"/>
    <dgm:cxn modelId="{31ACCF43-0AF5-40C0-82A3-6A5B2EE6416A}" type="presParOf" srcId="{B06D289B-F443-4382-A50F-299AB1D63349}" destId="{C19B1324-9860-447E-9253-766DE13016BE}" srcOrd="1" destOrd="0" presId="urn:microsoft.com/office/officeart/2005/8/layout/hierarchy4"/>
    <dgm:cxn modelId="{21B68D34-28D0-42DC-8AAF-5D6E6456F521}" type="presParOf" srcId="{B06D289B-F443-4382-A50F-299AB1D63349}" destId="{1922B6B5-8E96-4919-AD98-DD5F79923F08}" srcOrd="2" destOrd="0" presId="urn:microsoft.com/office/officeart/2005/8/layout/hierarchy4"/>
    <dgm:cxn modelId="{291747A6-428D-41EE-97F7-6D29BD310969}" type="presParOf" srcId="{1922B6B5-8E96-4919-AD98-DD5F79923F08}" destId="{C358D635-D446-4559-A3B8-3AD356292650}" srcOrd="0" destOrd="0" presId="urn:microsoft.com/office/officeart/2005/8/layout/hierarchy4"/>
    <dgm:cxn modelId="{77BDD657-0C6A-4FAB-875C-BC45F5859073}" type="presParOf" srcId="{1922B6B5-8E96-4919-AD98-DD5F79923F08}" destId="{F22C5D63-1EA9-461E-8491-067271721EF9}" srcOrd="1" destOrd="0" presId="urn:microsoft.com/office/officeart/2005/8/layout/hierarchy4"/>
    <dgm:cxn modelId="{AE1BFC28-4E28-4CEA-B5B4-051578B1262D}" type="presParOf" srcId="{1922B6B5-8E96-4919-AD98-DD5F79923F08}" destId="{8C5C94CC-05D1-4084-B788-9EF57E975EA1}" srcOrd="2" destOrd="0" presId="urn:microsoft.com/office/officeart/2005/8/layout/hierarchy4"/>
    <dgm:cxn modelId="{99EAF6B6-B004-4E30-9AEA-B7F44E741FCF}" type="presParOf" srcId="{8C5C94CC-05D1-4084-B788-9EF57E975EA1}" destId="{5F63AFF4-498F-48DC-899A-4FF0FC60B2D3}" srcOrd="0" destOrd="0" presId="urn:microsoft.com/office/officeart/2005/8/layout/hierarchy4"/>
    <dgm:cxn modelId="{135C5165-86BA-4438-A63D-CBAEECF91099}" type="presParOf" srcId="{5F63AFF4-498F-48DC-899A-4FF0FC60B2D3}" destId="{7202CC82-CDEF-4B33-9A71-282730ACA3B2}" srcOrd="0" destOrd="0" presId="urn:microsoft.com/office/officeart/2005/8/layout/hierarchy4"/>
    <dgm:cxn modelId="{53C1B63B-C220-419A-B874-8F0716AA5647}" type="presParOf" srcId="{5F63AFF4-498F-48DC-899A-4FF0FC60B2D3}" destId="{818B73A4-1A3E-4981-88D3-61ABDC592C79}" srcOrd="1" destOrd="0" presId="urn:microsoft.com/office/officeart/2005/8/layout/hierarchy4"/>
    <dgm:cxn modelId="{816AE892-78DB-44E8-9373-2817E5293F3F}" type="presParOf" srcId="{8C5C94CC-05D1-4084-B788-9EF57E975EA1}" destId="{07372129-00A5-4F2B-8B40-2F91D738BD6C}" srcOrd="1" destOrd="0" presId="urn:microsoft.com/office/officeart/2005/8/layout/hierarchy4"/>
    <dgm:cxn modelId="{9C05D322-860F-495A-AD34-E1F7DBDE122F}" type="presParOf" srcId="{8C5C94CC-05D1-4084-B788-9EF57E975EA1}" destId="{1243B8C5-C04D-4CC3-8AA5-7DB037EAF2F5}" srcOrd="2" destOrd="0" presId="urn:microsoft.com/office/officeart/2005/8/layout/hierarchy4"/>
    <dgm:cxn modelId="{C1B9B0ED-E50E-4DC0-B624-D4D69C0C73AE}" type="presParOf" srcId="{1243B8C5-C04D-4CC3-8AA5-7DB037EAF2F5}" destId="{40A05C58-53AF-4A20-A336-9BB23A5BA165}" srcOrd="0" destOrd="0" presId="urn:microsoft.com/office/officeart/2005/8/layout/hierarchy4"/>
    <dgm:cxn modelId="{3795340C-D55B-44F6-B130-3CBD68F08ECC}" type="presParOf" srcId="{1243B8C5-C04D-4CC3-8AA5-7DB037EAF2F5}" destId="{B2241536-729F-4E50-9549-5BBE65FD9BAF}" srcOrd="1" destOrd="0" presId="urn:microsoft.com/office/officeart/2005/8/layout/hierarchy4"/>
    <dgm:cxn modelId="{17D779E9-5C76-4819-B99A-A965C4BE1897}" type="presParOf" srcId="{8C5C94CC-05D1-4084-B788-9EF57E975EA1}" destId="{BCD0F416-34A7-4E17-975D-307C433107E2}" srcOrd="3" destOrd="0" presId="urn:microsoft.com/office/officeart/2005/8/layout/hierarchy4"/>
    <dgm:cxn modelId="{7634B9C2-615D-4883-8BA3-DCBD9E21B80B}" type="presParOf" srcId="{8C5C94CC-05D1-4084-B788-9EF57E975EA1}" destId="{9476E1FC-5812-4037-B061-13CAB7B5403A}" srcOrd="4" destOrd="0" presId="urn:microsoft.com/office/officeart/2005/8/layout/hierarchy4"/>
    <dgm:cxn modelId="{4EFD8BBE-4856-4E5A-B02E-EC01196EE7A6}" type="presParOf" srcId="{9476E1FC-5812-4037-B061-13CAB7B5403A}" destId="{B0980839-70E3-4746-BB72-6324E37BD7D0}" srcOrd="0" destOrd="0" presId="urn:microsoft.com/office/officeart/2005/8/layout/hierarchy4"/>
    <dgm:cxn modelId="{BA2DF89D-6B13-413A-9B21-7C49AB4BCEDC}" type="presParOf" srcId="{9476E1FC-5812-4037-B061-13CAB7B5403A}" destId="{9C48CFDA-C199-4D67-9B13-784C775DE7DD}" srcOrd="1" destOrd="0" presId="urn:microsoft.com/office/officeart/2005/8/layout/hierarchy4"/>
    <dgm:cxn modelId="{0491F7CF-5B7A-4464-9199-657C0073F3C8}" type="presParOf" srcId="{8C5C94CC-05D1-4084-B788-9EF57E975EA1}" destId="{F9E71142-7583-4E2B-9E9C-F3D725DD5591}" srcOrd="5" destOrd="0" presId="urn:microsoft.com/office/officeart/2005/8/layout/hierarchy4"/>
    <dgm:cxn modelId="{92B8D466-3334-4C0C-9B60-A0A433B7B170}" type="presParOf" srcId="{8C5C94CC-05D1-4084-B788-9EF57E975EA1}" destId="{4228FBBE-1D2B-4501-BBBF-31D29FE72ECA}" srcOrd="6" destOrd="0" presId="urn:microsoft.com/office/officeart/2005/8/layout/hierarchy4"/>
    <dgm:cxn modelId="{D98F5631-9013-4693-B7D7-6F2BDA4694FE}" type="presParOf" srcId="{4228FBBE-1D2B-4501-BBBF-31D29FE72ECA}" destId="{BE822703-370D-4314-897C-2A619AD5B32C}" srcOrd="0" destOrd="0" presId="urn:microsoft.com/office/officeart/2005/8/layout/hierarchy4"/>
    <dgm:cxn modelId="{A8E8566F-692B-4811-A7D9-3F7E2E2098B7}" type="presParOf" srcId="{4228FBBE-1D2B-4501-BBBF-31D29FE72ECA}" destId="{E67B0301-579A-4366-BEAF-F746FB2ED3F7}" srcOrd="1" destOrd="0" presId="urn:microsoft.com/office/officeart/2005/8/layout/hierarchy4"/>
    <dgm:cxn modelId="{8B7D4530-86ED-4433-8FAE-4CF51CFC0E6A}" type="presParOf" srcId="{8C5C94CC-05D1-4084-B788-9EF57E975EA1}" destId="{C5491F7E-79AC-43BD-BC14-102ADE9A921A}" srcOrd="7" destOrd="0" presId="urn:microsoft.com/office/officeart/2005/8/layout/hierarchy4"/>
    <dgm:cxn modelId="{550C5F9F-3A63-4C00-9CBB-D6B17FCF87BB}" type="presParOf" srcId="{8C5C94CC-05D1-4084-B788-9EF57E975EA1}" destId="{65BDA7C0-A55A-43F8-9050-E7E15224AE1F}" srcOrd="8" destOrd="0" presId="urn:microsoft.com/office/officeart/2005/8/layout/hierarchy4"/>
    <dgm:cxn modelId="{FB7CA06E-D941-4EF6-B0EB-F4B48FFBAE15}" type="presParOf" srcId="{65BDA7C0-A55A-43F8-9050-E7E15224AE1F}" destId="{05645F59-29D2-4BEA-8735-9DFEC7761B80}" srcOrd="0" destOrd="0" presId="urn:microsoft.com/office/officeart/2005/8/layout/hierarchy4"/>
    <dgm:cxn modelId="{E95E03EE-4AFB-4253-B5DC-50859EAB221E}" type="presParOf" srcId="{65BDA7C0-A55A-43F8-9050-E7E15224AE1F}" destId="{EFBE1533-E6D5-43E8-8418-E2BA12408DF0}" srcOrd="1" destOrd="0" presId="urn:microsoft.com/office/officeart/2005/8/layout/hierarchy4"/>
    <dgm:cxn modelId="{DEE33448-6F07-4993-B18D-E7A940B023CA}" type="presParOf" srcId="{B06D289B-F443-4382-A50F-299AB1D63349}" destId="{E8141C61-E922-4CAE-B40C-F6595FA61EF4}" srcOrd="3" destOrd="0" presId="urn:microsoft.com/office/officeart/2005/8/layout/hierarchy4"/>
    <dgm:cxn modelId="{7EB6B155-13B2-4DD0-B0BD-DEB9BD12A119}" type="presParOf" srcId="{B06D289B-F443-4382-A50F-299AB1D63349}" destId="{8A8DA0D1-80D5-4FE9-9177-65F954DA9CCC}" srcOrd="4" destOrd="0" presId="urn:microsoft.com/office/officeart/2005/8/layout/hierarchy4"/>
    <dgm:cxn modelId="{66805925-C748-4534-9904-6377FA2408CE}" type="presParOf" srcId="{8A8DA0D1-80D5-4FE9-9177-65F954DA9CCC}" destId="{86AC0693-C0F2-49E7-A490-25C5FB61C7DE}" srcOrd="0" destOrd="0" presId="urn:microsoft.com/office/officeart/2005/8/layout/hierarchy4"/>
    <dgm:cxn modelId="{1DD446A9-C551-4519-9EC1-C744DD9B7C93}" type="presParOf" srcId="{8A8DA0D1-80D5-4FE9-9177-65F954DA9CCC}" destId="{68318089-7DFF-406B-BCB3-28DE4FA55C2B}" srcOrd="1" destOrd="0" presId="urn:microsoft.com/office/officeart/2005/8/layout/hierarchy4"/>
    <dgm:cxn modelId="{2DAB50C2-E3C6-4746-8A2B-716006ED79B7}" type="presParOf" srcId="{8A8DA0D1-80D5-4FE9-9177-65F954DA9CCC}" destId="{4858FD8A-D6CD-4C29-AC7F-9EF588F95C1C}" srcOrd="2" destOrd="0" presId="urn:microsoft.com/office/officeart/2005/8/layout/hierarchy4"/>
    <dgm:cxn modelId="{CEFB48E8-E5C9-4EEB-A7B5-EA150B2D768E}" type="presParOf" srcId="{4858FD8A-D6CD-4C29-AC7F-9EF588F95C1C}" destId="{57D3E0A3-EDB5-4DED-A045-F0D420B594C4}" srcOrd="0" destOrd="0" presId="urn:microsoft.com/office/officeart/2005/8/layout/hierarchy4"/>
    <dgm:cxn modelId="{477813D4-514D-441E-A022-07E6BBEA8F7B}" type="presParOf" srcId="{57D3E0A3-EDB5-4DED-A045-F0D420B594C4}" destId="{1C5E72F6-AC62-4619-B797-BAB86D380F6E}" srcOrd="0" destOrd="0" presId="urn:microsoft.com/office/officeart/2005/8/layout/hierarchy4"/>
    <dgm:cxn modelId="{5EB7D327-2716-45D8-A186-619E2BB3C81B}" type="presParOf" srcId="{57D3E0A3-EDB5-4DED-A045-F0D420B594C4}" destId="{A102D32F-C9D1-4EED-AA1A-6A26225CA844}" srcOrd="1" destOrd="0" presId="urn:microsoft.com/office/officeart/2005/8/layout/hierarchy4"/>
    <dgm:cxn modelId="{7F57D539-1883-4B42-A572-F2ABA2264DC2}" type="presParOf" srcId="{4858FD8A-D6CD-4C29-AC7F-9EF588F95C1C}" destId="{A2D79A42-8CAE-4850-9806-0A44317B6BE1}" srcOrd="1" destOrd="0" presId="urn:microsoft.com/office/officeart/2005/8/layout/hierarchy4"/>
    <dgm:cxn modelId="{385DBBE2-8EBC-46ED-A38D-EA2061D8AA36}" type="presParOf" srcId="{4858FD8A-D6CD-4C29-AC7F-9EF588F95C1C}" destId="{05712346-5B0F-4396-B17E-1D9E9489CF7D}" srcOrd="2" destOrd="0" presId="urn:microsoft.com/office/officeart/2005/8/layout/hierarchy4"/>
    <dgm:cxn modelId="{C4B71D63-C17C-41B3-AC31-2C1243FCB40E}" type="presParOf" srcId="{05712346-5B0F-4396-B17E-1D9E9489CF7D}" destId="{137C57C2-0D8E-435B-A150-0E1106730690}" srcOrd="0" destOrd="0" presId="urn:microsoft.com/office/officeart/2005/8/layout/hierarchy4"/>
    <dgm:cxn modelId="{009B7498-D48D-40DC-92AB-604EBFE16D97}" type="presParOf" srcId="{05712346-5B0F-4396-B17E-1D9E9489CF7D}" destId="{3C834B35-1F66-4941-9208-AAB2AB18022F}" srcOrd="1" destOrd="0" presId="urn:microsoft.com/office/officeart/2005/8/layout/hierarchy4"/>
    <dgm:cxn modelId="{6640F800-EE0E-4673-973B-31734D71E183}" type="presParOf" srcId="{4858FD8A-D6CD-4C29-AC7F-9EF588F95C1C}" destId="{99DDB32E-0A92-447A-9A6B-AB3ADDBA6BFA}" srcOrd="3" destOrd="0" presId="urn:microsoft.com/office/officeart/2005/8/layout/hierarchy4"/>
    <dgm:cxn modelId="{E23BAF39-EC74-4F79-B152-122309C3AF76}" type="presParOf" srcId="{4858FD8A-D6CD-4C29-AC7F-9EF588F95C1C}" destId="{7144327E-A26A-49AA-B7FC-6E1AC89CD8B2}" srcOrd="4" destOrd="0" presId="urn:microsoft.com/office/officeart/2005/8/layout/hierarchy4"/>
    <dgm:cxn modelId="{73684EEA-282F-4D80-8474-003A5129D984}" type="presParOf" srcId="{7144327E-A26A-49AA-B7FC-6E1AC89CD8B2}" destId="{81480875-231F-4FF2-95CE-AB9622F9C538}" srcOrd="0" destOrd="0" presId="urn:microsoft.com/office/officeart/2005/8/layout/hierarchy4"/>
    <dgm:cxn modelId="{907989FE-673B-4FD3-B28E-84695B250269}" type="presParOf" srcId="{7144327E-A26A-49AA-B7FC-6E1AC89CD8B2}" destId="{7D3EEF04-CA84-4542-9FF6-25912B98F243}" srcOrd="1" destOrd="0" presId="urn:microsoft.com/office/officeart/2005/8/layout/hierarchy4"/>
    <dgm:cxn modelId="{6D963600-676E-4C87-BEA1-91D90465FED8}" type="presParOf" srcId="{4858FD8A-D6CD-4C29-AC7F-9EF588F95C1C}" destId="{548548E5-EA90-4834-AF9B-AFD5BC5FBBAC}" srcOrd="5" destOrd="0" presId="urn:microsoft.com/office/officeart/2005/8/layout/hierarchy4"/>
    <dgm:cxn modelId="{9B6ED077-A322-420F-B590-3818BC81AA3C}" type="presParOf" srcId="{4858FD8A-D6CD-4C29-AC7F-9EF588F95C1C}" destId="{9F7F7464-9150-4AEC-803D-9EB22E6CE2EA}" srcOrd="6" destOrd="0" presId="urn:microsoft.com/office/officeart/2005/8/layout/hierarchy4"/>
    <dgm:cxn modelId="{EC0CD47F-BAF4-49DF-B889-96CA75307B5D}" type="presParOf" srcId="{9F7F7464-9150-4AEC-803D-9EB22E6CE2EA}" destId="{29218C83-4227-4099-8498-C4F3AA7DF64E}" srcOrd="0" destOrd="0" presId="urn:microsoft.com/office/officeart/2005/8/layout/hierarchy4"/>
    <dgm:cxn modelId="{94E67FEF-943F-41BA-B899-ED59190B3975}" type="presParOf" srcId="{9F7F7464-9150-4AEC-803D-9EB22E6CE2EA}" destId="{752ED37D-860B-4B21-AF13-4952185A250E}" srcOrd="1" destOrd="0" presId="urn:microsoft.com/office/officeart/2005/8/layout/hierarchy4"/>
    <dgm:cxn modelId="{11A17049-404D-49D7-8D49-845699B18DC5}" type="presParOf" srcId="{4858FD8A-D6CD-4C29-AC7F-9EF588F95C1C}" destId="{7CB629D7-0F84-431E-A08B-F60A9DBDEE56}" srcOrd="7" destOrd="0" presId="urn:microsoft.com/office/officeart/2005/8/layout/hierarchy4"/>
    <dgm:cxn modelId="{E1334051-F1ED-47FC-9B8A-9A2864FD1C19}" type="presParOf" srcId="{4858FD8A-D6CD-4C29-AC7F-9EF588F95C1C}" destId="{00E325D3-8116-4C95-BD7D-5600ADC3C503}" srcOrd="8" destOrd="0" presId="urn:microsoft.com/office/officeart/2005/8/layout/hierarchy4"/>
    <dgm:cxn modelId="{8E6AAEF3-D1EE-44A8-867D-ABA56815FFF3}" type="presParOf" srcId="{00E325D3-8116-4C95-BD7D-5600ADC3C503}" destId="{7A15F5BD-315A-4627-8E49-5DCF3F8110F5}" srcOrd="0" destOrd="0" presId="urn:microsoft.com/office/officeart/2005/8/layout/hierarchy4"/>
    <dgm:cxn modelId="{E3C84DAA-8384-4D95-8B01-C0F402FBE4EF}" type="presParOf" srcId="{00E325D3-8116-4C95-BD7D-5600ADC3C503}" destId="{C07136F1-77BC-4ED3-A3BF-CCA1DCCBBBD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3908C-4934-4BA7-94A6-0BB1B5BE87D4}">
      <dsp:nvSpPr>
        <dsp:cNvPr id="0" name=""/>
        <dsp:cNvSpPr/>
      </dsp:nvSpPr>
      <dsp:spPr>
        <a:xfrm>
          <a:off x="127" y="958"/>
          <a:ext cx="8229344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700" kern="1200" dirty="0" smtClean="0"/>
            <a:t>MAIN</a:t>
          </a:r>
          <a:endParaRPr lang="ko-KR" altLang="en-US" sz="4700" kern="1200" dirty="0"/>
        </a:p>
      </dsp:txBody>
      <dsp:txXfrm>
        <a:off x="41488" y="42319"/>
        <a:ext cx="8146622" cy="1329431"/>
      </dsp:txXfrm>
    </dsp:sp>
    <dsp:sp modelId="{5E1E9F41-C2A9-4F45-9FFC-F429B28FFB95}">
      <dsp:nvSpPr>
        <dsp:cNvPr id="0" name=""/>
        <dsp:cNvSpPr/>
      </dsp:nvSpPr>
      <dsp:spPr>
        <a:xfrm>
          <a:off x="127" y="1556904"/>
          <a:ext cx="2032558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700" kern="1200" dirty="0" smtClean="0"/>
            <a:t>MENU1</a:t>
          </a:r>
          <a:endParaRPr lang="ko-KR" altLang="en-US" sz="3700" kern="1200" dirty="0"/>
        </a:p>
      </dsp:txBody>
      <dsp:txXfrm>
        <a:off x="41488" y="1598265"/>
        <a:ext cx="1949836" cy="1329431"/>
      </dsp:txXfrm>
    </dsp:sp>
    <dsp:sp modelId="{9951003C-98D3-499A-B691-17905052F7BD}">
      <dsp:nvSpPr>
        <dsp:cNvPr id="0" name=""/>
        <dsp:cNvSpPr/>
      </dsp:nvSpPr>
      <dsp:spPr>
        <a:xfrm>
          <a:off x="127" y="3112851"/>
          <a:ext cx="393296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로그인</a:t>
          </a:r>
          <a:endParaRPr lang="ko-KR" altLang="en-US" sz="800" kern="1200" dirty="0"/>
        </a:p>
      </dsp:txBody>
      <dsp:txXfrm>
        <a:off x="11646" y="3124370"/>
        <a:ext cx="370258" cy="1389115"/>
      </dsp:txXfrm>
    </dsp:sp>
    <dsp:sp modelId="{DA7C560C-DB7E-4BA1-A548-C5674083769F}">
      <dsp:nvSpPr>
        <dsp:cNvPr id="0" name=""/>
        <dsp:cNvSpPr/>
      </dsp:nvSpPr>
      <dsp:spPr>
        <a:xfrm>
          <a:off x="409942" y="3112851"/>
          <a:ext cx="393296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회원</a:t>
          </a:r>
          <a:endParaRPr lang="en-US" altLang="ko-KR" sz="800" kern="1200" dirty="0" smtClean="0"/>
        </a:p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가입</a:t>
          </a:r>
          <a:endParaRPr lang="ko-KR" altLang="en-US" sz="800" kern="1200" dirty="0"/>
        </a:p>
      </dsp:txBody>
      <dsp:txXfrm>
        <a:off x="421461" y="3124370"/>
        <a:ext cx="370258" cy="1389115"/>
      </dsp:txXfrm>
    </dsp:sp>
    <dsp:sp modelId="{34D1F534-F8B7-4DB1-9C09-64015879297D}">
      <dsp:nvSpPr>
        <dsp:cNvPr id="0" name=""/>
        <dsp:cNvSpPr/>
      </dsp:nvSpPr>
      <dsp:spPr>
        <a:xfrm>
          <a:off x="819758" y="3112851"/>
          <a:ext cx="393296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800" kern="1200" dirty="0" smtClean="0"/>
            <a:t>ID/PW</a:t>
          </a:r>
          <a:r>
            <a:rPr lang="ko-KR" altLang="en-US" sz="800" kern="1200" dirty="0" smtClean="0"/>
            <a:t>찾기</a:t>
          </a:r>
          <a:endParaRPr lang="ko-KR" altLang="en-US" sz="800" kern="1200" dirty="0"/>
        </a:p>
      </dsp:txBody>
      <dsp:txXfrm>
        <a:off x="831277" y="3124370"/>
        <a:ext cx="370258" cy="1389115"/>
      </dsp:txXfrm>
    </dsp:sp>
    <dsp:sp modelId="{37B2A83F-52F3-4641-BD14-33FD16361F1B}">
      <dsp:nvSpPr>
        <dsp:cNvPr id="0" name=""/>
        <dsp:cNvSpPr/>
      </dsp:nvSpPr>
      <dsp:spPr>
        <a:xfrm>
          <a:off x="1229573" y="3112851"/>
          <a:ext cx="393296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800" kern="1200" dirty="0" smtClean="0"/>
            <a:t>EVENT</a:t>
          </a:r>
          <a:endParaRPr lang="ko-KR" altLang="en-US" sz="800" kern="1200" dirty="0"/>
        </a:p>
      </dsp:txBody>
      <dsp:txXfrm>
        <a:off x="1241092" y="3124370"/>
        <a:ext cx="370258" cy="1389115"/>
      </dsp:txXfrm>
    </dsp:sp>
    <dsp:sp modelId="{11CF81C7-05D5-4382-8AC1-4A7A44AA50C6}">
      <dsp:nvSpPr>
        <dsp:cNvPr id="0" name=""/>
        <dsp:cNvSpPr/>
      </dsp:nvSpPr>
      <dsp:spPr>
        <a:xfrm>
          <a:off x="1639389" y="3112851"/>
          <a:ext cx="393296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고객</a:t>
          </a:r>
          <a:endParaRPr lang="en-US" altLang="ko-KR" sz="800" kern="1200" dirty="0" smtClean="0"/>
        </a:p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센터</a:t>
          </a:r>
          <a:endParaRPr lang="ko-KR" altLang="en-US" sz="800" kern="1200" dirty="0"/>
        </a:p>
      </dsp:txBody>
      <dsp:txXfrm>
        <a:off x="1650908" y="3124370"/>
        <a:ext cx="370258" cy="1389115"/>
      </dsp:txXfrm>
    </dsp:sp>
    <dsp:sp modelId="{7128417F-0F99-48A7-AA08-6DF80D23EF06}">
      <dsp:nvSpPr>
        <dsp:cNvPr id="0" name=""/>
        <dsp:cNvSpPr/>
      </dsp:nvSpPr>
      <dsp:spPr>
        <a:xfrm>
          <a:off x="2065723" y="1556904"/>
          <a:ext cx="2032558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700" kern="1200" dirty="0" smtClean="0"/>
            <a:t>MENU2</a:t>
          </a:r>
          <a:endParaRPr lang="ko-KR" altLang="en-US" sz="3700" kern="1200" dirty="0"/>
        </a:p>
      </dsp:txBody>
      <dsp:txXfrm>
        <a:off x="2107084" y="1598265"/>
        <a:ext cx="1949836" cy="1329431"/>
      </dsp:txXfrm>
    </dsp:sp>
    <dsp:sp modelId="{FF4693CF-453F-420B-9A15-C8C2A8E8B9F5}">
      <dsp:nvSpPr>
        <dsp:cNvPr id="0" name=""/>
        <dsp:cNvSpPr/>
      </dsp:nvSpPr>
      <dsp:spPr>
        <a:xfrm>
          <a:off x="2065723" y="3112851"/>
          <a:ext cx="393296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강의</a:t>
          </a:r>
          <a:endParaRPr lang="en-US" altLang="ko-KR" sz="800" kern="1200" dirty="0" smtClean="0"/>
        </a:p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안내</a:t>
          </a:r>
          <a:endParaRPr lang="ko-KR" altLang="en-US" sz="800" kern="1200" dirty="0"/>
        </a:p>
      </dsp:txBody>
      <dsp:txXfrm>
        <a:off x="2077242" y="3124370"/>
        <a:ext cx="370258" cy="1389115"/>
      </dsp:txXfrm>
    </dsp:sp>
    <dsp:sp modelId="{B2495966-1275-4A85-9277-25216B3551C8}">
      <dsp:nvSpPr>
        <dsp:cNvPr id="0" name=""/>
        <dsp:cNvSpPr/>
      </dsp:nvSpPr>
      <dsp:spPr>
        <a:xfrm>
          <a:off x="2475538" y="3112851"/>
          <a:ext cx="393296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수강</a:t>
          </a:r>
          <a:endParaRPr lang="en-US" altLang="ko-KR" sz="800" kern="1200" dirty="0" smtClean="0"/>
        </a:p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신청</a:t>
          </a:r>
          <a:endParaRPr lang="ko-KR" altLang="en-US" sz="800" kern="1200" dirty="0"/>
        </a:p>
      </dsp:txBody>
      <dsp:txXfrm>
        <a:off x="2487057" y="3124370"/>
        <a:ext cx="370258" cy="1389115"/>
      </dsp:txXfrm>
    </dsp:sp>
    <dsp:sp modelId="{AF67DBF3-02A9-4EFE-A022-C23542669868}">
      <dsp:nvSpPr>
        <dsp:cNvPr id="0" name=""/>
        <dsp:cNvSpPr/>
      </dsp:nvSpPr>
      <dsp:spPr>
        <a:xfrm>
          <a:off x="2885353" y="3112851"/>
          <a:ext cx="393296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수강</a:t>
          </a:r>
          <a:endParaRPr lang="en-US" altLang="ko-KR" sz="800" kern="1200" dirty="0" smtClean="0"/>
        </a:p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후기</a:t>
          </a:r>
          <a:endParaRPr lang="ko-KR" altLang="en-US" sz="800" kern="1200" dirty="0"/>
        </a:p>
      </dsp:txBody>
      <dsp:txXfrm>
        <a:off x="2896872" y="3124370"/>
        <a:ext cx="370258" cy="1389115"/>
      </dsp:txXfrm>
    </dsp:sp>
    <dsp:sp modelId="{7EB259AC-857F-4211-A09C-EC5F085B79C5}">
      <dsp:nvSpPr>
        <dsp:cNvPr id="0" name=""/>
        <dsp:cNvSpPr/>
      </dsp:nvSpPr>
      <dsp:spPr>
        <a:xfrm>
          <a:off x="3295169" y="3112851"/>
          <a:ext cx="393296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내</a:t>
          </a:r>
          <a:endParaRPr lang="en-US" altLang="ko-KR" sz="800" kern="1200" dirty="0" smtClean="0"/>
        </a:p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강의실</a:t>
          </a:r>
          <a:endParaRPr lang="ko-KR" altLang="en-US" sz="800" kern="1200" dirty="0"/>
        </a:p>
      </dsp:txBody>
      <dsp:txXfrm>
        <a:off x="3306688" y="3124370"/>
        <a:ext cx="370258" cy="1389115"/>
      </dsp:txXfrm>
    </dsp:sp>
    <dsp:sp modelId="{24E730CD-BABA-4E34-B9D5-6BAB58B41C1F}">
      <dsp:nvSpPr>
        <dsp:cNvPr id="0" name=""/>
        <dsp:cNvSpPr/>
      </dsp:nvSpPr>
      <dsp:spPr>
        <a:xfrm>
          <a:off x="3704984" y="3112851"/>
          <a:ext cx="393296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마이</a:t>
          </a:r>
          <a:endParaRPr lang="en-US" altLang="ko-KR" sz="800" kern="1200" dirty="0" smtClean="0"/>
        </a:p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페이지</a:t>
          </a:r>
          <a:endParaRPr lang="ko-KR" altLang="en-US" sz="800" kern="1200" dirty="0"/>
        </a:p>
      </dsp:txBody>
      <dsp:txXfrm>
        <a:off x="3716503" y="3124370"/>
        <a:ext cx="370258" cy="1389115"/>
      </dsp:txXfrm>
    </dsp:sp>
    <dsp:sp modelId="{DEF90F36-9ADE-4F6B-AB67-D2E4B3D415BC}">
      <dsp:nvSpPr>
        <dsp:cNvPr id="0" name=""/>
        <dsp:cNvSpPr/>
      </dsp:nvSpPr>
      <dsp:spPr>
        <a:xfrm>
          <a:off x="4131318" y="1556904"/>
          <a:ext cx="2032558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700" kern="1200" dirty="0" smtClean="0"/>
            <a:t>MENU3</a:t>
          </a:r>
          <a:endParaRPr lang="ko-KR" altLang="en-US" sz="3700" kern="1200" dirty="0"/>
        </a:p>
      </dsp:txBody>
      <dsp:txXfrm>
        <a:off x="4172679" y="1598265"/>
        <a:ext cx="1949836" cy="1329431"/>
      </dsp:txXfrm>
    </dsp:sp>
    <dsp:sp modelId="{16892F24-6A82-4024-8CB7-B659553B40F0}">
      <dsp:nvSpPr>
        <dsp:cNvPr id="0" name=""/>
        <dsp:cNvSpPr/>
      </dsp:nvSpPr>
      <dsp:spPr>
        <a:xfrm>
          <a:off x="4131318" y="3112851"/>
          <a:ext cx="393296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err="1" smtClean="0"/>
            <a:t>토익</a:t>
          </a:r>
          <a:endParaRPr lang="en-US" altLang="ko-KR" sz="800" kern="1200" dirty="0" smtClean="0"/>
        </a:p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강의</a:t>
          </a:r>
          <a:endParaRPr lang="ko-KR" altLang="en-US" sz="800" kern="1200" dirty="0"/>
        </a:p>
      </dsp:txBody>
      <dsp:txXfrm>
        <a:off x="4142837" y="3124370"/>
        <a:ext cx="370258" cy="1389115"/>
      </dsp:txXfrm>
    </dsp:sp>
    <dsp:sp modelId="{182B05C1-09A6-42C0-834A-C7E70463AB79}">
      <dsp:nvSpPr>
        <dsp:cNvPr id="0" name=""/>
        <dsp:cNvSpPr/>
      </dsp:nvSpPr>
      <dsp:spPr>
        <a:xfrm>
          <a:off x="4541133" y="3112851"/>
          <a:ext cx="393296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토플</a:t>
          </a:r>
          <a:endParaRPr lang="en-US" altLang="ko-KR" sz="800" kern="1200" dirty="0" smtClean="0"/>
        </a:p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강의</a:t>
          </a:r>
          <a:endParaRPr lang="ko-KR" altLang="en-US" sz="800" kern="1200" dirty="0"/>
        </a:p>
      </dsp:txBody>
      <dsp:txXfrm>
        <a:off x="4552652" y="3124370"/>
        <a:ext cx="370258" cy="1389115"/>
      </dsp:txXfrm>
    </dsp:sp>
    <dsp:sp modelId="{5FF25893-E2B3-4F70-8C88-D427D41736E9}">
      <dsp:nvSpPr>
        <dsp:cNvPr id="0" name=""/>
        <dsp:cNvSpPr/>
      </dsp:nvSpPr>
      <dsp:spPr>
        <a:xfrm>
          <a:off x="4950949" y="3112851"/>
          <a:ext cx="393296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err="1" smtClean="0"/>
            <a:t>탭스</a:t>
          </a:r>
          <a:endParaRPr lang="en-US" altLang="ko-KR" sz="800" kern="1200" dirty="0" smtClean="0"/>
        </a:p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강의</a:t>
          </a:r>
          <a:endParaRPr lang="ko-KR" altLang="en-US" sz="800" kern="1200" dirty="0"/>
        </a:p>
      </dsp:txBody>
      <dsp:txXfrm>
        <a:off x="4962468" y="3124370"/>
        <a:ext cx="370258" cy="1389115"/>
      </dsp:txXfrm>
    </dsp:sp>
    <dsp:sp modelId="{1B32BB43-4848-4202-AA1E-2B90A4226F9A}">
      <dsp:nvSpPr>
        <dsp:cNvPr id="0" name=""/>
        <dsp:cNvSpPr/>
      </dsp:nvSpPr>
      <dsp:spPr>
        <a:xfrm>
          <a:off x="5360764" y="3112851"/>
          <a:ext cx="393296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err="1" smtClean="0"/>
            <a:t>리스닝</a:t>
          </a:r>
          <a:endParaRPr lang="en-US" altLang="ko-KR" sz="800" kern="1200" dirty="0" smtClean="0"/>
        </a:p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강의</a:t>
          </a:r>
          <a:endParaRPr lang="ko-KR" altLang="en-US" sz="800" kern="1200" dirty="0"/>
        </a:p>
      </dsp:txBody>
      <dsp:txXfrm>
        <a:off x="5372283" y="3124370"/>
        <a:ext cx="370258" cy="1389115"/>
      </dsp:txXfrm>
    </dsp:sp>
    <dsp:sp modelId="{2AD97358-6AB7-49FE-B518-AA2B65E29A66}">
      <dsp:nvSpPr>
        <dsp:cNvPr id="0" name=""/>
        <dsp:cNvSpPr/>
      </dsp:nvSpPr>
      <dsp:spPr>
        <a:xfrm>
          <a:off x="5770580" y="3112851"/>
          <a:ext cx="393296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기초</a:t>
          </a:r>
          <a:endParaRPr lang="en-US" altLang="ko-KR" sz="800" kern="1200" dirty="0" smtClean="0"/>
        </a:p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영어</a:t>
          </a:r>
          <a:endParaRPr lang="en-US" altLang="ko-KR" sz="800" kern="1200" dirty="0" smtClean="0"/>
        </a:p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강의</a:t>
          </a:r>
          <a:endParaRPr lang="ko-KR" altLang="en-US" sz="800" kern="1200" dirty="0"/>
        </a:p>
      </dsp:txBody>
      <dsp:txXfrm>
        <a:off x="5782099" y="3124370"/>
        <a:ext cx="370258" cy="1389115"/>
      </dsp:txXfrm>
    </dsp:sp>
    <dsp:sp modelId="{320B17CA-E70F-4E49-9218-E20E3E8C9E0A}">
      <dsp:nvSpPr>
        <dsp:cNvPr id="0" name=""/>
        <dsp:cNvSpPr/>
      </dsp:nvSpPr>
      <dsp:spPr>
        <a:xfrm>
          <a:off x="6196913" y="1556904"/>
          <a:ext cx="2032558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700" kern="1200" dirty="0" smtClean="0"/>
            <a:t>MENU4</a:t>
          </a:r>
          <a:endParaRPr lang="ko-KR" altLang="en-US" sz="3700" kern="1200" dirty="0"/>
        </a:p>
      </dsp:txBody>
      <dsp:txXfrm>
        <a:off x="6238274" y="1598265"/>
        <a:ext cx="1949836" cy="1329431"/>
      </dsp:txXfrm>
    </dsp:sp>
    <dsp:sp modelId="{56AFC460-25FB-4000-AB96-5C47A4C0FBE1}">
      <dsp:nvSpPr>
        <dsp:cNvPr id="0" name=""/>
        <dsp:cNvSpPr/>
      </dsp:nvSpPr>
      <dsp:spPr>
        <a:xfrm>
          <a:off x="6196913" y="3112851"/>
          <a:ext cx="393296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강의</a:t>
          </a:r>
          <a:endParaRPr lang="en-US" altLang="ko-KR" sz="800" kern="1200" dirty="0" smtClean="0"/>
        </a:p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일정</a:t>
          </a:r>
          <a:endParaRPr lang="ko-KR" altLang="en-US" sz="800" kern="1200" dirty="0"/>
        </a:p>
      </dsp:txBody>
      <dsp:txXfrm>
        <a:off x="6208432" y="3124370"/>
        <a:ext cx="370258" cy="1389115"/>
      </dsp:txXfrm>
    </dsp:sp>
    <dsp:sp modelId="{7FB3B273-A835-4926-9307-A87C135C8774}">
      <dsp:nvSpPr>
        <dsp:cNvPr id="0" name=""/>
        <dsp:cNvSpPr/>
      </dsp:nvSpPr>
      <dsp:spPr>
        <a:xfrm>
          <a:off x="6606729" y="3112851"/>
          <a:ext cx="393296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강의</a:t>
          </a:r>
          <a:endParaRPr lang="en-US" altLang="ko-KR" sz="800" kern="1200" dirty="0" smtClean="0"/>
        </a:p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가이드</a:t>
          </a:r>
          <a:endParaRPr lang="ko-KR" altLang="en-US" sz="800" kern="1200" dirty="0"/>
        </a:p>
      </dsp:txBody>
      <dsp:txXfrm>
        <a:off x="6618248" y="3124370"/>
        <a:ext cx="370258" cy="1389115"/>
      </dsp:txXfrm>
    </dsp:sp>
    <dsp:sp modelId="{F02A09A7-C872-4091-ACAC-59E137FF0CF1}">
      <dsp:nvSpPr>
        <dsp:cNvPr id="0" name=""/>
        <dsp:cNvSpPr/>
      </dsp:nvSpPr>
      <dsp:spPr>
        <a:xfrm>
          <a:off x="7016544" y="3112851"/>
          <a:ext cx="393296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수강</a:t>
          </a:r>
          <a:endParaRPr lang="en-US" altLang="ko-KR" sz="800" kern="1200" dirty="0" smtClean="0"/>
        </a:p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신청</a:t>
          </a:r>
          <a:endParaRPr lang="ko-KR" altLang="en-US" sz="800" kern="1200" dirty="0"/>
        </a:p>
      </dsp:txBody>
      <dsp:txXfrm>
        <a:off x="7028063" y="3124370"/>
        <a:ext cx="370258" cy="1389115"/>
      </dsp:txXfrm>
    </dsp:sp>
    <dsp:sp modelId="{AF96A3D0-AEAF-4F98-8DBF-8F3E0AF74493}">
      <dsp:nvSpPr>
        <dsp:cNvPr id="0" name=""/>
        <dsp:cNvSpPr/>
      </dsp:nvSpPr>
      <dsp:spPr>
        <a:xfrm>
          <a:off x="7426360" y="3112851"/>
          <a:ext cx="393296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수강</a:t>
          </a:r>
          <a:endParaRPr lang="en-US" altLang="ko-KR" sz="800" kern="1200" dirty="0" smtClean="0"/>
        </a:p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smtClean="0"/>
            <a:t>후기</a:t>
          </a:r>
          <a:endParaRPr lang="ko-KR" altLang="en-US" sz="800" kern="1200" dirty="0"/>
        </a:p>
      </dsp:txBody>
      <dsp:txXfrm>
        <a:off x="7437879" y="3124370"/>
        <a:ext cx="370258" cy="1389115"/>
      </dsp:txXfrm>
    </dsp:sp>
    <dsp:sp modelId="{14D28FB6-BD84-4F79-8599-345D0396F130}">
      <dsp:nvSpPr>
        <dsp:cNvPr id="0" name=""/>
        <dsp:cNvSpPr/>
      </dsp:nvSpPr>
      <dsp:spPr>
        <a:xfrm>
          <a:off x="7836175" y="3112851"/>
          <a:ext cx="393296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800" kern="1200" dirty="0" err="1" smtClean="0"/>
            <a:t>스터디</a:t>
          </a:r>
          <a:endParaRPr lang="ko-KR" altLang="en-US" sz="800" kern="1200" dirty="0"/>
        </a:p>
      </dsp:txBody>
      <dsp:txXfrm>
        <a:off x="7847694" y="3124370"/>
        <a:ext cx="370258" cy="1389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50BA5-6F85-4C43-83F9-77C83C820A8F}">
      <dsp:nvSpPr>
        <dsp:cNvPr id="0" name=""/>
        <dsp:cNvSpPr/>
      </dsp:nvSpPr>
      <dsp:spPr>
        <a:xfrm>
          <a:off x="5633" y="958"/>
          <a:ext cx="8218332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700" kern="1200" smtClean="0"/>
            <a:t>MAIN</a:t>
          </a:r>
          <a:endParaRPr lang="ko-KR" altLang="en-US" sz="4700" kern="1200"/>
        </a:p>
      </dsp:txBody>
      <dsp:txXfrm>
        <a:off x="46994" y="42319"/>
        <a:ext cx="8135610" cy="1329431"/>
      </dsp:txXfrm>
    </dsp:sp>
    <dsp:sp modelId="{6ABA8D63-0EE5-4593-BB60-6534878CA645}">
      <dsp:nvSpPr>
        <dsp:cNvPr id="0" name=""/>
        <dsp:cNvSpPr/>
      </dsp:nvSpPr>
      <dsp:spPr>
        <a:xfrm>
          <a:off x="5633" y="1556904"/>
          <a:ext cx="2710078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700" kern="1200" dirty="0" smtClean="0"/>
            <a:t>MENU1</a:t>
          </a:r>
          <a:endParaRPr lang="ko-KR" altLang="en-US" sz="4700" kern="1200" dirty="0"/>
        </a:p>
      </dsp:txBody>
      <dsp:txXfrm>
        <a:off x="46994" y="1598265"/>
        <a:ext cx="2627356" cy="1329431"/>
      </dsp:txXfrm>
    </dsp:sp>
    <dsp:sp modelId="{FA3550B2-04E8-4AAA-844B-4845DE3C073F}">
      <dsp:nvSpPr>
        <dsp:cNvPr id="0" name=""/>
        <dsp:cNvSpPr/>
      </dsp:nvSpPr>
      <dsp:spPr>
        <a:xfrm>
          <a:off x="5633" y="3112851"/>
          <a:ext cx="52439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로그인</a:t>
          </a:r>
          <a:endParaRPr lang="ko-KR" altLang="en-US" sz="1000" kern="1200" dirty="0"/>
        </a:p>
      </dsp:txBody>
      <dsp:txXfrm>
        <a:off x="20992" y="3128210"/>
        <a:ext cx="493677" cy="1381435"/>
      </dsp:txXfrm>
    </dsp:sp>
    <dsp:sp modelId="{EBFF3FDF-871C-451D-8548-864A7E7241BD}">
      <dsp:nvSpPr>
        <dsp:cNvPr id="0" name=""/>
        <dsp:cNvSpPr/>
      </dsp:nvSpPr>
      <dsp:spPr>
        <a:xfrm>
          <a:off x="552054" y="3112851"/>
          <a:ext cx="52439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회원</a:t>
          </a:r>
          <a:endParaRPr lang="en-US" altLang="ko-KR" sz="1000" kern="1200" dirty="0" smtClean="0"/>
        </a:p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가입</a:t>
          </a:r>
          <a:endParaRPr lang="ko-KR" altLang="en-US" sz="1000" kern="1200" dirty="0"/>
        </a:p>
      </dsp:txBody>
      <dsp:txXfrm>
        <a:off x="567413" y="3128210"/>
        <a:ext cx="493677" cy="1381435"/>
      </dsp:txXfrm>
    </dsp:sp>
    <dsp:sp modelId="{77C90B6E-7718-4ADC-98E6-11B784BF71CC}">
      <dsp:nvSpPr>
        <dsp:cNvPr id="0" name=""/>
        <dsp:cNvSpPr/>
      </dsp:nvSpPr>
      <dsp:spPr>
        <a:xfrm>
          <a:off x="1098474" y="3112851"/>
          <a:ext cx="52439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dirty="0" smtClean="0"/>
            <a:t>ID/PW</a:t>
          </a:r>
          <a:r>
            <a:rPr lang="ko-KR" altLang="en-US" sz="1000" kern="1200" dirty="0" smtClean="0"/>
            <a:t>찾기</a:t>
          </a:r>
          <a:endParaRPr lang="ko-KR" altLang="en-US" sz="1000" kern="1200" dirty="0"/>
        </a:p>
      </dsp:txBody>
      <dsp:txXfrm>
        <a:off x="1113833" y="3128210"/>
        <a:ext cx="493677" cy="1381435"/>
      </dsp:txXfrm>
    </dsp:sp>
    <dsp:sp modelId="{7FEA21D6-EFDE-4322-8CE0-3FEA24C22738}">
      <dsp:nvSpPr>
        <dsp:cNvPr id="0" name=""/>
        <dsp:cNvSpPr/>
      </dsp:nvSpPr>
      <dsp:spPr>
        <a:xfrm>
          <a:off x="1644895" y="3112851"/>
          <a:ext cx="52439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000" kern="1200" dirty="0" smtClean="0"/>
            <a:t>EVENT</a:t>
          </a:r>
          <a:endParaRPr lang="ko-KR" altLang="en-US" sz="1000" kern="1200" dirty="0"/>
        </a:p>
      </dsp:txBody>
      <dsp:txXfrm>
        <a:off x="1660254" y="3128210"/>
        <a:ext cx="493677" cy="1381435"/>
      </dsp:txXfrm>
    </dsp:sp>
    <dsp:sp modelId="{0E25B008-6D54-46A4-93B6-6DBEC52302FC}">
      <dsp:nvSpPr>
        <dsp:cNvPr id="0" name=""/>
        <dsp:cNvSpPr/>
      </dsp:nvSpPr>
      <dsp:spPr>
        <a:xfrm>
          <a:off x="2191315" y="3112851"/>
          <a:ext cx="52439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고객</a:t>
          </a:r>
          <a:endParaRPr lang="en-US" altLang="ko-KR" sz="1000" kern="1200" dirty="0" smtClean="0"/>
        </a:p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센터</a:t>
          </a:r>
          <a:endParaRPr lang="ko-KR" altLang="en-US" sz="1000" kern="1200" dirty="0"/>
        </a:p>
      </dsp:txBody>
      <dsp:txXfrm>
        <a:off x="2206674" y="3128210"/>
        <a:ext cx="493677" cy="1381435"/>
      </dsp:txXfrm>
    </dsp:sp>
    <dsp:sp modelId="{C358D635-D446-4559-A3B8-3AD356292650}">
      <dsp:nvSpPr>
        <dsp:cNvPr id="0" name=""/>
        <dsp:cNvSpPr/>
      </dsp:nvSpPr>
      <dsp:spPr>
        <a:xfrm>
          <a:off x="2759760" y="1556904"/>
          <a:ext cx="2710078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700" kern="1200" dirty="0" smtClean="0"/>
            <a:t>MENU2</a:t>
          </a:r>
          <a:endParaRPr lang="ko-KR" altLang="en-US" sz="4700" kern="1200" dirty="0"/>
        </a:p>
      </dsp:txBody>
      <dsp:txXfrm>
        <a:off x="2801121" y="1598265"/>
        <a:ext cx="2627356" cy="1329431"/>
      </dsp:txXfrm>
    </dsp:sp>
    <dsp:sp modelId="{7202CC82-CDEF-4B33-9A71-282730ACA3B2}">
      <dsp:nvSpPr>
        <dsp:cNvPr id="0" name=""/>
        <dsp:cNvSpPr/>
      </dsp:nvSpPr>
      <dsp:spPr>
        <a:xfrm>
          <a:off x="2759760" y="3112851"/>
          <a:ext cx="52439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강의</a:t>
          </a:r>
          <a:endParaRPr lang="en-US" altLang="ko-KR" sz="1000" kern="1200" dirty="0" smtClean="0"/>
        </a:p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안내</a:t>
          </a:r>
          <a:endParaRPr lang="ko-KR" altLang="en-US" sz="1000" kern="1200" dirty="0"/>
        </a:p>
      </dsp:txBody>
      <dsp:txXfrm>
        <a:off x="2775119" y="3128210"/>
        <a:ext cx="493677" cy="1381435"/>
      </dsp:txXfrm>
    </dsp:sp>
    <dsp:sp modelId="{40A05C58-53AF-4A20-A336-9BB23A5BA165}">
      <dsp:nvSpPr>
        <dsp:cNvPr id="0" name=""/>
        <dsp:cNvSpPr/>
      </dsp:nvSpPr>
      <dsp:spPr>
        <a:xfrm>
          <a:off x="3306181" y="3112851"/>
          <a:ext cx="52439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수강</a:t>
          </a:r>
          <a:endParaRPr lang="en-US" altLang="ko-KR" sz="1000" kern="1200" dirty="0" smtClean="0"/>
        </a:p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신청</a:t>
          </a:r>
          <a:endParaRPr lang="ko-KR" altLang="en-US" sz="1000" kern="1200" dirty="0"/>
        </a:p>
      </dsp:txBody>
      <dsp:txXfrm>
        <a:off x="3321540" y="3128210"/>
        <a:ext cx="493677" cy="1381435"/>
      </dsp:txXfrm>
    </dsp:sp>
    <dsp:sp modelId="{B0980839-70E3-4746-BB72-6324E37BD7D0}">
      <dsp:nvSpPr>
        <dsp:cNvPr id="0" name=""/>
        <dsp:cNvSpPr/>
      </dsp:nvSpPr>
      <dsp:spPr>
        <a:xfrm>
          <a:off x="3852602" y="3112851"/>
          <a:ext cx="52439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수강</a:t>
          </a:r>
          <a:endParaRPr lang="en-US" altLang="ko-KR" sz="1000" kern="1200" dirty="0" smtClean="0"/>
        </a:p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후기</a:t>
          </a:r>
          <a:endParaRPr lang="ko-KR" altLang="en-US" sz="1000" kern="1200" dirty="0"/>
        </a:p>
      </dsp:txBody>
      <dsp:txXfrm>
        <a:off x="3867961" y="3128210"/>
        <a:ext cx="493677" cy="1381435"/>
      </dsp:txXfrm>
    </dsp:sp>
    <dsp:sp modelId="{BE822703-370D-4314-897C-2A619AD5B32C}">
      <dsp:nvSpPr>
        <dsp:cNvPr id="0" name=""/>
        <dsp:cNvSpPr/>
      </dsp:nvSpPr>
      <dsp:spPr>
        <a:xfrm>
          <a:off x="4399022" y="3112851"/>
          <a:ext cx="52439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내</a:t>
          </a:r>
          <a:endParaRPr lang="en-US" altLang="ko-KR" sz="1000" kern="1200" dirty="0" smtClean="0"/>
        </a:p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강의실</a:t>
          </a:r>
          <a:endParaRPr lang="ko-KR" altLang="en-US" sz="1000" kern="1200" dirty="0"/>
        </a:p>
      </dsp:txBody>
      <dsp:txXfrm>
        <a:off x="4414381" y="3128210"/>
        <a:ext cx="493677" cy="1381435"/>
      </dsp:txXfrm>
    </dsp:sp>
    <dsp:sp modelId="{05645F59-29D2-4BEA-8735-9DFEC7761B80}">
      <dsp:nvSpPr>
        <dsp:cNvPr id="0" name=""/>
        <dsp:cNvSpPr/>
      </dsp:nvSpPr>
      <dsp:spPr>
        <a:xfrm>
          <a:off x="4945443" y="3112851"/>
          <a:ext cx="52439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마이</a:t>
          </a:r>
          <a:endParaRPr lang="en-US" altLang="ko-KR" sz="1000" kern="1200" dirty="0" smtClean="0"/>
        </a:p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페이지</a:t>
          </a:r>
          <a:endParaRPr lang="ko-KR" altLang="en-US" sz="1000" kern="1200" dirty="0"/>
        </a:p>
      </dsp:txBody>
      <dsp:txXfrm>
        <a:off x="4960802" y="3128210"/>
        <a:ext cx="493677" cy="1381435"/>
      </dsp:txXfrm>
    </dsp:sp>
    <dsp:sp modelId="{86AC0693-C0F2-49E7-A490-25C5FB61C7DE}">
      <dsp:nvSpPr>
        <dsp:cNvPr id="0" name=""/>
        <dsp:cNvSpPr/>
      </dsp:nvSpPr>
      <dsp:spPr>
        <a:xfrm>
          <a:off x="5513888" y="1556904"/>
          <a:ext cx="2710078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4700" kern="1200" dirty="0" smtClean="0"/>
            <a:t>MENU3</a:t>
          </a:r>
          <a:endParaRPr lang="ko-KR" altLang="en-US" sz="4700" kern="1200" dirty="0"/>
        </a:p>
      </dsp:txBody>
      <dsp:txXfrm>
        <a:off x="5555249" y="1598265"/>
        <a:ext cx="2627356" cy="1329431"/>
      </dsp:txXfrm>
    </dsp:sp>
    <dsp:sp modelId="{1C5E72F6-AC62-4619-B797-BAB86D380F6E}">
      <dsp:nvSpPr>
        <dsp:cNvPr id="0" name=""/>
        <dsp:cNvSpPr/>
      </dsp:nvSpPr>
      <dsp:spPr>
        <a:xfrm>
          <a:off x="5513888" y="3112851"/>
          <a:ext cx="52439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err="1" smtClean="0"/>
            <a:t>토익</a:t>
          </a:r>
          <a:endParaRPr lang="en-US" altLang="ko-KR" sz="1000" kern="1200" dirty="0" smtClean="0"/>
        </a:p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강의</a:t>
          </a:r>
          <a:endParaRPr lang="ko-KR" altLang="en-US" sz="1000" kern="1200" dirty="0"/>
        </a:p>
      </dsp:txBody>
      <dsp:txXfrm>
        <a:off x="5529247" y="3128210"/>
        <a:ext cx="493677" cy="1381435"/>
      </dsp:txXfrm>
    </dsp:sp>
    <dsp:sp modelId="{137C57C2-0D8E-435B-A150-0E1106730690}">
      <dsp:nvSpPr>
        <dsp:cNvPr id="0" name=""/>
        <dsp:cNvSpPr/>
      </dsp:nvSpPr>
      <dsp:spPr>
        <a:xfrm>
          <a:off x="6060308" y="3112851"/>
          <a:ext cx="52439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토플</a:t>
          </a:r>
          <a:endParaRPr lang="en-US" altLang="ko-KR" sz="1000" kern="1200" dirty="0" smtClean="0"/>
        </a:p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강의</a:t>
          </a:r>
          <a:endParaRPr lang="ko-KR" altLang="en-US" sz="1000" kern="1200" dirty="0"/>
        </a:p>
      </dsp:txBody>
      <dsp:txXfrm>
        <a:off x="6075667" y="3128210"/>
        <a:ext cx="493677" cy="1381435"/>
      </dsp:txXfrm>
    </dsp:sp>
    <dsp:sp modelId="{81480875-231F-4FF2-95CE-AB9622F9C538}">
      <dsp:nvSpPr>
        <dsp:cNvPr id="0" name=""/>
        <dsp:cNvSpPr/>
      </dsp:nvSpPr>
      <dsp:spPr>
        <a:xfrm>
          <a:off x="6606729" y="3112851"/>
          <a:ext cx="52439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err="1" smtClean="0"/>
            <a:t>탭스</a:t>
          </a:r>
          <a:endParaRPr lang="en-US" altLang="ko-KR" sz="1000" kern="1200" dirty="0" smtClean="0"/>
        </a:p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강의</a:t>
          </a:r>
          <a:endParaRPr lang="ko-KR" altLang="en-US" sz="1000" kern="1200" dirty="0"/>
        </a:p>
      </dsp:txBody>
      <dsp:txXfrm>
        <a:off x="6622088" y="3128210"/>
        <a:ext cx="493677" cy="1381435"/>
      </dsp:txXfrm>
    </dsp:sp>
    <dsp:sp modelId="{29218C83-4227-4099-8498-C4F3AA7DF64E}">
      <dsp:nvSpPr>
        <dsp:cNvPr id="0" name=""/>
        <dsp:cNvSpPr/>
      </dsp:nvSpPr>
      <dsp:spPr>
        <a:xfrm>
          <a:off x="7153149" y="3112851"/>
          <a:ext cx="52439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err="1" smtClean="0"/>
            <a:t>리스닝</a:t>
          </a:r>
          <a:endParaRPr lang="en-US" altLang="ko-KR" sz="1000" kern="1200" dirty="0" smtClean="0"/>
        </a:p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강의</a:t>
          </a:r>
          <a:endParaRPr lang="ko-KR" altLang="en-US" sz="1000" kern="1200" dirty="0"/>
        </a:p>
      </dsp:txBody>
      <dsp:txXfrm>
        <a:off x="7168508" y="3128210"/>
        <a:ext cx="493677" cy="1381435"/>
      </dsp:txXfrm>
    </dsp:sp>
    <dsp:sp modelId="{7A15F5BD-315A-4627-8E49-5DCF3F8110F5}">
      <dsp:nvSpPr>
        <dsp:cNvPr id="0" name=""/>
        <dsp:cNvSpPr/>
      </dsp:nvSpPr>
      <dsp:spPr>
        <a:xfrm>
          <a:off x="7699570" y="3112851"/>
          <a:ext cx="52439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기초</a:t>
          </a:r>
          <a:endParaRPr lang="en-US" altLang="ko-KR" sz="1000" kern="1200" dirty="0" smtClean="0"/>
        </a:p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영어</a:t>
          </a:r>
          <a:endParaRPr lang="en-US" altLang="ko-KR" sz="1000" kern="1200" dirty="0" smtClean="0"/>
        </a:p>
        <a:p>
          <a:pPr lvl="0" algn="ctr" defTabSz="444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000" kern="1200" dirty="0" smtClean="0"/>
            <a:t>강의</a:t>
          </a:r>
          <a:endParaRPr lang="ko-KR" altLang="en-US" sz="1000" kern="1200" dirty="0"/>
        </a:p>
      </dsp:txBody>
      <dsp:txXfrm>
        <a:off x="7714929" y="3128210"/>
        <a:ext cx="493677" cy="1381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8523E-8FF7-4513-A364-C941ABE37B56}" type="datetimeFigureOut">
              <a:rPr lang="ko-KR" altLang="en-US" smtClean="0"/>
              <a:t>2018-09-27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F5E25-E2B0-4ABA-8270-C74BF02381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9903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B2BE5-02B5-4406-90FD-09DA6EEE19A0}" type="datetimeFigureOut">
              <a:rPr lang="ko-KR" altLang="en-US" smtClean="0"/>
              <a:t>2018-09-27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8FD75-8057-4225-9F61-32532EFC4D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983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8FD75-8057-4225-9F61-32532EFC4DC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32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324-F07E-419E-8EFA-AFA4E3DE20EE}" type="datetime1">
              <a:rPr lang="ko-KR" altLang="en-US" smtClean="0"/>
              <a:t>2018-09-27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83E1-7AC8-439D-9596-BC8A2A73713D}" type="datetime1">
              <a:rPr lang="ko-KR" altLang="en-US" smtClean="0"/>
              <a:t>2018-09-27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F944-4B47-482C-BF57-256E4EAC6B87}" type="datetime1">
              <a:rPr lang="ko-KR" altLang="en-US" smtClean="0"/>
              <a:t>2018-09-27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2324-F07E-419E-8EFA-AFA4E3DE20E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52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CC60-D2EB-4316-AD98-C06400E789F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38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4A69-B919-4E87-B7A7-0A2C040581C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1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2D00-0AEC-42FE-9A00-FAD9E8B2CD0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7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6C2-F709-471E-A170-C4A720169DD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80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AF76-A752-4A3D-BCC5-DE28C6FE5DB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0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C686-532F-4491-A797-DE9DBBC5548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79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4CF-ED5B-4AD7-A069-5DDC56B9E77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4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1CC60-D2EB-4316-AD98-C06400E789F6}" type="datetime1">
              <a:rPr lang="ko-KR" altLang="en-US" smtClean="0"/>
              <a:t>2018-09-27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60CE-161C-4F65-BD6E-053FDD68398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7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83E1-7AC8-439D-9596-BC8A2A73713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85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1F944-4B47-482C-BF57-256E4EAC6B8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2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4A69-B919-4E87-B7A7-0A2C040581C5}" type="datetime1">
              <a:rPr lang="ko-KR" altLang="en-US" smtClean="0"/>
              <a:t>2018-09-27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2D00-0AEC-42FE-9A00-FAD9E8B2CD05}" type="datetime1">
              <a:rPr lang="ko-KR" altLang="en-US" smtClean="0"/>
              <a:t>2018-09-27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26C2-F709-471E-A170-C4A720169DD0}" type="datetime1">
              <a:rPr lang="ko-KR" altLang="en-US" smtClean="0"/>
              <a:t>2018-09-27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AF76-A752-4A3D-BCC5-DE28C6FE5DBA}" type="datetime1">
              <a:rPr lang="ko-KR" altLang="en-US" smtClean="0"/>
              <a:t>2018-09-27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C686-532F-4491-A797-DE9DBBC5548A}" type="datetime1">
              <a:rPr lang="ko-KR" altLang="en-US" smtClean="0"/>
              <a:t>2018-09-27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4CF-ED5B-4AD7-A069-5DDC56B9E779}" type="datetime1">
              <a:rPr lang="ko-KR" altLang="en-US" smtClean="0"/>
              <a:t>2018-09-27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C60CE-161C-4F65-BD6E-053FDD683986}" type="datetime1">
              <a:rPr lang="ko-KR" altLang="en-US" smtClean="0"/>
              <a:t>2018-09-27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00CCF-469E-4F59-8E60-90B098FDB4E3}" type="datetime1">
              <a:rPr lang="ko-KR" altLang="en-US" smtClean="0"/>
              <a:t>2018-09-27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00CCF-469E-4F59-8E60-90B098FDB4E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3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36104" y="692696"/>
            <a:ext cx="6548264" cy="273630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anose="02030600000101010101" pitchFamily="18" charset="-127"/>
                <a:ea typeface="HY동녘M" panose="02030600000101010101" pitchFamily="18" charset="-127"/>
                <a:cs typeface="Arial Unicode MS" panose="020B0604020202020204" pitchFamily="50" charset="-127"/>
              </a:rPr>
              <a:t>  Web </a:t>
            </a:r>
            <a:br>
              <a:rPr lang="en-US" altLang="ko-KR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anose="02030600000101010101" pitchFamily="18" charset="-127"/>
                <a:ea typeface="HY동녘M" panose="02030600000101010101" pitchFamily="18" charset="-127"/>
                <a:cs typeface="Arial Unicode MS" panose="020B0604020202020204" pitchFamily="50" charset="-127"/>
              </a:rPr>
            </a:br>
            <a:r>
              <a:rPr lang="en-US" altLang="ko-KR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M" panose="02030600000101010101" pitchFamily="18" charset="-127"/>
                <a:ea typeface="HY동녘M" panose="02030600000101010101" pitchFamily="18" charset="-127"/>
                <a:cs typeface="Arial Unicode MS" panose="020B0604020202020204" pitchFamily="50" charset="-127"/>
              </a:rPr>
              <a:t>Project Plan</a:t>
            </a:r>
            <a:endParaRPr lang="ko-KR" alt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M" panose="02030600000101010101" pitchFamily="18" charset="-127"/>
              <a:ea typeface="HY동녘M" panose="02030600000101010101" pitchFamily="18" charset="-127"/>
              <a:cs typeface="Arial Unicode MS" panose="020B0604020202020204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9144000" cy="576064"/>
          </a:xfrm>
        </p:spPr>
        <p:txBody>
          <a:bodyPr>
            <a:normAutofit/>
          </a:bodyPr>
          <a:lstStyle/>
          <a:p>
            <a:r>
              <a:rPr lang="en-US" altLang="ko-KR" sz="2400" spc="300" dirty="0" smtClean="0">
                <a:solidFill>
                  <a:schemeClr val="bg1"/>
                </a:solidFill>
                <a:latin typeface="HY목판L" panose="02030600000101010101" pitchFamily="18" charset="-127"/>
                <a:ea typeface="HY목판L" panose="02030600000101010101" pitchFamily="18" charset="-127"/>
              </a:rPr>
              <a:t>Final Project “Fan site </a:t>
            </a:r>
            <a:r>
              <a:rPr lang="ko-KR" altLang="en-US" sz="2400" spc="300" dirty="0" smtClean="0">
                <a:solidFill>
                  <a:schemeClr val="bg1"/>
                </a:solidFill>
                <a:latin typeface="HY목판L" panose="02030600000101010101" pitchFamily="18" charset="-127"/>
                <a:ea typeface="HY목판L" panose="02030600000101010101" pitchFamily="18" charset="-127"/>
              </a:rPr>
              <a:t>＆ </a:t>
            </a:r>
            <a:r>
              <a:rPr lang="en-US" altLang="ko-KR" sz="2400" spc="300" dirty="0" smtClean="0">
                <a:solidFill>
                  <a:schemeClr val="bg1"/>
                </a:solidFill>
                <a:latin typeface="HY목판L" panose="02030600000101010101" pitchFamily="18" charset="-127"/>
                <a:ea typeface="HY목판L" panose="02030600000101010101" pitchFamily="18" charset="-127"/>
              </a:rPr>
              <a:t>Mobile site”</a:t>
            </a:r>
            <a:endParaRPr lang="ko-KR" altLang="en-US" sz="2400" spc="300" dirty="0">
              <a:solidFill>
                <a:schemeClr val="bg1"/>
              </a:solidFill>
              <a:latin typeface="HY목판L" panose="02030600000101010101" pitchFamily="18" charset="-127"/>
              <a:ea typeface="HY목판L" panose="02030600000101010101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0" y="414908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0" y="465313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3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2677" y="44624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Dev. Tools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11560" y="1484784"/>
            <a:ext cx="3600400" cy="21602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6000" dirty="0" smtClean="0"/>
              <a:t>Oracle </a:t>
            </a:r>
            <a:r>
              <a:rPr lang="en-US" altLang="ko-KR" sz="5400" dirty="0" smtClean="0"/>
              <a:t>Data Base</a:t>
            </a:r>
            <a:endParaRPr lang="ko-KR" altLang="en-US" sz="5400" dirty="0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4932040" y="4293096"/>
            <a:ext cx="3600400" cy="21602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500" dirty="0" smtClean="0"/>
              <a:t>JSP</a:t>
            </a:r>
            <a:endParaRPr lang="ko-KR" altLang="en-US" dirty="0"/>
          </a:p>
        </p:txBody>
      </p:sp>
      <p:sp>
        <p:nvSpPr>
          <p:cNvPr id="13" name="십자형 12"/>
          <p:cNvSpPr/>
          <p:nvPr/>
        </p:nvSpPr>
        <p:spPr>
          <a:xfrm>
            <a:off x="4139952" y="3573016"/>
            <a:ext cx="792088" cy="720080"/>
          </a:xfrm>
          <a:prstGeom prst="plus">
            <a:avLst>
              <a:gd name="adj" fmla="val 40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312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2677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FAN Site Layout 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[1/5]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wonwooseok\Desktop\K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917"/>
            <a:ext cx="9144000" cy="474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0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2677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FAN Site Layout 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[2/5]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wonwooseok\Desktop\K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8867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2677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FAN Site Layout 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[3/5]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C:\Users\wonwooseok\Desktop\K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0" y="1484784"/>
            <a:ext cx="914873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2677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FAN Site Layout 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[4/5]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C:\Users\wonwooseok\Desktop\K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23725" cy="48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5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2677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FAN Site Layout 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[5/5]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 descr="C:\Users\wonwooseok\Desktop\K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28800"/>
            <a:ext cx="5124451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onwooseok\Desktop\K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00808"/>
            <a:ext cx="52578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2677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Mobile</a:t>
            </a:r>
            <a:r>
              <a:rPr lang="en-US" altLang="ko-KR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Site Layout 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[1/5]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 descr="C:\Users\wonwooseok\Desktop\K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224220" cy="410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2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2677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Mobile</a:t>
            </a:r>
            <a:r>
              <a:rPr lang="en-US" altLang="ko-KR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Site Layout 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[2/5]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53" y="1478441"/>
            <a:ext cx="6098827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2677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Mobile</a:t>
            </a:r>
            <a:r>
              <a:rPr lang="en-US" altLang="ko-KR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Site Layout 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[3/5]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5" name="Picture 3" descr="C:\Users\wonwooseok\Desktop\K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5752"/>
            <a:ext cx="32385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wonwooseok\Desktop\K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5752"/>
            <a:ext cx="32385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2677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Mobile</a:t>
            </a:r>
            <a:r>
              <a:rPr lang="en-US" altLang="ko-KR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Site Layout 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[4/5]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 descr="C:\Users\wonwooseok\Desktop\K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62473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2677" y="44624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홈페이지 제작 목적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16832"/>
            <a:ext cx="4474840" cy="9361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상업적인 사이트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1115616" y="3140968"/>
            <a:ext cx="6408712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ko-KR" altLang="en-US" sz="2000" b="1" dirty="0" smtClean="0"/>
              <a:t>정보 이용료 또는 광고 수익 등으로 이익을 창출</a:t>
            </a:r>
            <a:endParaRPr lang="en-US" altLang="ko-KR" sz="2000" b="1" dirty="0" smtClean="0"/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ko-KR" altLang="en-US" sz="2000" b="1" dirty="0" smtClean="0"/>
              <a:t>오프라인의 판매 및 인지도 상승을 촉진</a:t>
            </a:r>
            <a:endParaRPr lang="en-US" altLang="ko-KR" sz="2000" b="1" dirty="0" smtClean="0"/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ko-KR" altLang="en-US" sz="2000" b="1" dirty="0" smtClean="0"/>
              <a:t>온라인 업무 전환에 따른 효율성 증진</a:t>
            </a:r>
            <a:endParaRPr lang="en-US" altLang="ko-KR" sz="2000" b="1" dirty="0" smtClean="0"/>
          </a:p>
          <a:p>
            <a:pPr>
              <a:lnSpc>
                <a:spcPct val="250000"/>
              </a:lnSpc>
            </a:pP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664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2677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Mobile</a:t>
            </a:r>
            <a:r>
              <a:rPr lang="en-US" altLang="ko-KR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Site Layout </a:t>
            </a:r>
            <a:r>
              <a:rPr lang="en-US" altLang="ko-K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[5/5]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3" name="Picture 3" descr="C:\Users\wonwooseok\Desktop\K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32385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wonwooseok\Desktop\K-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41" y="1412776"/>
            <a:ext cx="5104160" cy="315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위로 굽은 화살표 2"/>
          <p:cNvSpPr/>
          <p:nvPr/>
        </p:nvSpPr>
        <p:spPr>
          <a:xfrm rot="5400000">
            <a:off x="3600585" y="4560543"/>
            <a:ext cx="1872208" cy="2086845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92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1" descr="C:\Users\301-34\AppData\Local\Microsoft\Windows\Temporary Internet Files\Content.IE5\U0IDEVT9\MC9002793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45774"/>
            <a:ext cx="1852574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20486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gLiU-ExtB" panose="02020500000000000000" pitchFamily="18" charset="-120"/>
                <a:ea typeface="MingLiU-ExtB" panose="02020500000000000000" pitchFamily="18" charset="-120"/>
              </a:rPr>
              <a:t>- The End -</a:t>
            </a:r>
            <a:endParaRPr lang="ko-KR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gLiU-ExtB" panose="02020500000000000000" pitchFamily="18" charset="-120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0" y="20608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1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2677" y="44624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홈페이지 주제 선정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457200" y="1916832"/>
            <a:ext cx="4978896" cy="9361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ko-KR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공인영어 </a:t>
            </a:r>
            <a:r>
              <a:rPr lang="en-US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</a:t>
            </a:r>
            <a:endParaRPr lang="ko-KR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1115616" y="3140968"/>
            <a:ext cx="6408712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ko-KR" altLang="en-US" sz="2000" b="1" dirty="0" err="1" smtClean="0"/>
              <a:t>토익</a:t>
            </a:r>
            <a:r>
              <a:rPr lang="en-US" altLang="ko-KR" sz="2000" b="1" dirty="0" smtClean="0"/>
              <a:t>, </a:t>
            </a:r>
            <a:r>
              <a:rPr lang="ko-KR" altLang="en-US" sz="2000" b="1" dirty="0" err="1" smtClean="0"/>
              <a:t>탭스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토플 등 공인영어시험 강의를 제공</a:t>
            </a:r>
            <a:endParaRPr lang="en-US" altLang="ko-KR" sz="2000" b="1" dirty="0" smtClean="0"/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ko-KR" altLang="en-US" sz="2000" b="1" dirty="0" smtClean="0"/>
              <a:t>다양한 학습 </a:t>
            </a:r>
            <a:r>
              <a:rPr lang="ko-KR" altLang="en-US" sz="2000" b="1" dirty="0" err="1" smtClean="0"/>
              <a:t>컨텐츠를</a:t>
            </a:r>
            <a:r>
              <a:rPr lang="ko-KR" altLang="en-US" sz="2000" b="1" dirty="0" smtClean="0"/>
              <a:t> 제공</a:t>
            </a:r>
            <a:endParaRPr lang="en-US" altLang="ko-KR" sz="2000" b="1" dirty="0" smtClean="0"/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ko-KR" altLang="en-US" sz="2000" b="1" dirty="0" smtClean="0"/>
              <a:t>개인별 학습 다이어리를 제공 </a:t>
            </a:r>
            <a:endParaRPr lang="en-US" altLang="ko-KR" sz="2000" b="1" dirty="0" smtClean="0"/>
          </a:p>
          <a:p>
            <a:pPr>
              <a:lnSpc>
                <a:spcPct val="250000"/>
              </a:lnSpc>
            </a:pP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62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2677" y="44624"/>
            <a:ext cx="8229600" cy="1143000"/>
          </a:xfrm>
        </p:spPr>
        <p:txBody>
          <a:bodyPr/>
          <a:lstStyle/>
          <a:p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SiteMap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(Fan)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5424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2677" y="44624"/>
            <a:ext cx="8229600" cy="1143000"/>
          </a:xfrm>
        </p:spPr>
        <p:txBody>
          <a:bodyPr/>
          <a:lstStyle/>
          <a:p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SiteMap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(Mobile)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3414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2677" y="44624"/>
            <a:ext cx="8229600" cy="1143000"/>
          </a:xfrm>
        </p:spPr>
        <p:txBody>
          <a:bodyPr/>
          <a:lstStyle/>
          <a:p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StoryBoard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(Fan)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83568" y="1556792"/>
            <a:ext cx="6120680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Header </a:t>
            </a:r>
            <a:r>
              <a:rPr lang="ko-KR" altLang="en-US" dirty="0" smtClean="0"/>
              <a:t>영역</a:t>
            </a:r>
            <a:r>
              <a:rPr lang="en-US" altLang="ko-KR" dirty="0" smtClean="0"/>
              <a:t>(menu1 + menu2)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6876256" y="1556792"/>
            <a:ext cx="720080" cy="50405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aside</a:t>
            </a:r>
          </a:p>
          <a:p>
            <a:pPr algn="ctr"/>
            <a:r>
              <a:rPr lang="ko-KR" altLang="en-US" dirty="0" smtClean="0"/>
              <a:t>영역</a:t>
            </a:r>
            <a:endParaRPr lang="en-US" altLang="ko-KR" dirty="0" smtClean="0"/>
          </a:p>
          <a:p>
            <a:pPr algn="ctr"/>
            <a:r>
              <a:rPr lang="en-US" altLang="ko-KR" sz="1200" dirty="0" smtClean="0"/>
              <a:t>(menu4)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83568" y="2708920"/>
            <a:ext cx="6120680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Nav</a:t>
            </a:r>
            <a:r>
              <a:rPr lang="en-US" altLang="ko-KR" dirty="0" smtClean="0"/>
              <a:t> </a:t>
            </a:r>
            <a:r>
              <a:rPr lang="ko-KR" altLang="en-US" dirty="0" smtClean="0"/>
              <a:t>영역</a:t>
            </a:r>
            <a:r>
              <a:rPr lang="en-US" altLang="ko-KR" dirty="0" smtClean="0"/>
              <a:t>(menu3)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83568" y="3140968"/>
            <a:ext cx="6120680" cy="24482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Article </a:t>
            </a:r>
            <a:r>
              <a:rPr lang="ko-KR" altLang="en-US" dirty="0" smtClean="0"/>
              <a:t>영역</a:t>
            </a:r>
            <a:r>
              <a:rPr lang="en-US" altLang="ko-KR" dirty="0" smtClean="0"/>
              <a:t>(frame)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683568" y="5733256"/>
            <a:ext cx="6120680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Footer </a:t>
            </a:r>
            <a:r>
              <a:rPr lang="ko-KR" altLang="en-US" dirty="0" smtClean="0"/>
              <a:t>영역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8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2677" y="44624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StoryBoard</a:t>
            </a:r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(Mobile)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331640" y="1556792"/>
            <a:ext cx="6120680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Header </a:t>
            </a:r>
            <a:r>
              <a:rPr lang="ko-KR" altLang="en-US" dirty="0" smtClean="0"/>
              <a:t>영역</a:t>
            </a:r>
            <a:r>
              <a:rPr lang="en-US" altLang="ko-KR" dirty="0" smtClean="0"/>
              <a:t>(menu1 + menu2)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331640" y="2708920"/>
            <a:ext cx="6120680" cy="2880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Nav</a:t>
            </a:r>
            <a:r>
              <a:rPr lang="en-US" altLang="ko-KR" dirty="0" smtClean="0"/>
              <a:t> </a:t>
            </a:r>
            <a:r>
              <a:rPr lang="ko-KR" altLang="en-US" dirty="0" smtClean="0"/>
              <a:t>영역</a:t>
            </a:r>
            <a:r>
              <a:rPr lang="en-US" altLang="ko-KR" dirty="0" smtClean="0"/>
              <a:t>(menu3)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331640" y="3140968"/>
            <a:ext cx="6120680" cy="24482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Article </a:t>
            </a:r>
            <a:r>
              <a:rPr lang="ko-KR" altLang="en-US" dirty="0" smtClean="0"/>
              <a:t>영역</a:t>
            </a:r>
            <a:r>
              <a:rPr lang="en-US" altLang="ko-KR" dirty="0" smtClean="0"/>
              <a:t>(frame)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331640" y="5733256"/>
            <a:ext cx="6120680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Footer </a:t>
            </a:r>
            <a:r>
              <a:rPr lang="ko-KR" altLang="en-US" dirty="0" smtClean="0"/>
              <a:t>영역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1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2677" y="44624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Directory(Fan)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C:\Users\dp\AppData\Local\Microsoft\Windows\Temporary Internet Files\Content.IE5\PW01NQH5\MC9004315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32" y="1988840"/>
            <a:ext cx="1034635" cy="6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46709" y="2236802"/>
            <a:ext cx="130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Header</a:t>
            </a:r>
            <a:endParaRPr lang="ko-KR" altLang="en-US" sz="2000" b="1" dirty="0"/>
          </a:p>
        </p:txBody>
      </p:sp>
      <p:pic>
        <p:nvPicPr>
          <p:cNvPr id="9" name="Picture 4" descr="C:\Users\dp\AppData\Local\Microsoft\Windows\Temporary Internet Files\Content.IE5\PW01NQH5\MC9004315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68" y="2834442"/>
            <a:ext cx="1034635" cy="6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40045" y="3082404"/>
            <a:ext cx="130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/>
              <a:t>Nav</a:t>
            </a:r>
            <a:endParaRPr lang="ko-KR" altLang="en-US" sz="2000" b="1" dirty="0"/>
          </a:p>
        </p:txBody>
      </p:sp>
      <p:pic>
        <p:nvPicPr>
          <p:cNvPr id="11" name="Picture 4" descr="C:\Users\dp\AppData\Local\Microsoft\Windows\Temporary Internet Files\Content.IE5\PW01NQH5\MC9004315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68" y="3717032"/>
            <a:ext cx="1034635" cy="6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40045" y="3964994"/>
            <a:ext cx="130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Article</a:t>
            </a:r>
            <a:endParaRPr lang="ko-KR" altLang="en-US" sz="2000" b="1" dirty="0"/>
          </a:p>
        </p:txBody>
      </p:sp>
      <p:pic>
        <p:nvPicPr>
          <p:cNvPr id="13" name="Picture 4" descr="C:\Users\dp\AppData\Local\Microsoft\Windows\Temporary Internet Files\Content.IE5\PW01NQH5\MC9004315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04" y="4562634"/>
            <a:ext cx="1034635" cy="6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33381" y="4810596"/>
            <a:ext cx="130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Footer</a:t>
            </a:r>
            <a:endParaRPr lang="ko-KR" altLang="en-US" sz="2000" b="1" dirty="0"/>
          </a:p>
        </p:txBody>
      </p:sp>
      <p:pic>
        <p:nvPicPr>
          <p:cNvPr id="15" name="Picture 4" descr="C:\Users\dp\AppData\Local\Microsoft\Windows\Temporary Internet Files\Content.IE5\PW01NQH5\MC9004315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68" y="5426730"/>
            <a:ext cx="1034635" cy="6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0045" y="5674692"/>
            <a:ext cx="130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Aside</a:t>
            </a:r>
            <a:endParaRPr lang="ko-KR" altLang="en-US" sz="2000" b="1" dirty="0"/>
          </a:p>
        </p:txBody>
      </p:sp>
      <p:sp>
        <p:nvSpPr>
          <p:cNvPr id="7" name="File"/>
          <p:cNvSpPr>
            <a:spLocks noEditPoints="1" noChangeArrowheads="1"/>
          </p:cNvSpPr>
          <p:nvPr/>
        </p:nvSpPr>
        <p:spPr bwMode="auto">
          <a:xfrm>
            <a:off x="3976276" y="1484784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768364" y="149362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Menu1</a:t>
            </a:r>
            <a:endParaRPr lang="ko-KR" altLang="en-US" b="1" dirty="0"/>
          </a:p>
        </p:txBody>
      </p:sp>
      <p:sp>
        <p:nvSpPr>
          <p:cNvPr id="19" name="File"/>
          <p:cNvSpPr>
            <a:spLocks noEditPoints="1" noChangeArrowheads="1"/>
          </p:cNvSpPr>
          <p:nvPr/>
        </p:nvSpPr>
        <p:spPr bwMode="auto">
          <a:xfrm>
            <a:off x="3976276" y="2083494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768364" y="209233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Menu2</a:t>
            </a:r>
            <a:endParaRPr lang="ko-KR" altLang="en-US" b="1" dirty="0"/>
          </a:p>
        </p:txBody>
      </p:sp>
      <p:sp>
        <p:nvSpPr>
          <p:cNvPr id="21" name="File"/>
          <p:cNvSpPr>
            <a:spLocks noEditPoints="1" noChangeArrowheads="1"/>
          </p:cNvSpPr>
          <p:nvPr/>
        </p:nvSpPr>
        <p:spPr bwMode="auto">
          <a:xfrm>
            <a:off x="3976276" y="2693520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768364" y="270236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Slider</a:t>
            </a:r>
            <a:endParaRPr lang="ko-KR" altLang="en-US" b="1" dirty="0"/>
          </a:p>
        </p:txBody>
      </p:sp>
      <p:sp>
        <p:nvSpPr>
          <p:cNvPr id="8" name="왼쪽 중괄호 7"/>
          <p:cNvSpPr/>
          <p:nvPr/>
        </p:nvSpPr>
        <p:spPr>
          <a:xfrm>
            <a:off x="3472220" y="1649189"/>
            <a:ext cx="432048" cy="1237838"/>
          </a:xfrm>
          <a:prstGeom prst="leftBrace">
            <a:avLst>
              <a:gd name="adj1" fmla="val 8333"/>
              <a:gd name="adj2" fmla="val 618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File"/>
          <p:cNvSpPr>
            <a:spLocks noEditPoints="1" noChangeArrowheads="1"/>
          </p:cNvSpPr>
          <p:nvPr/>
        </p:nvSpPr>
        <p:spPr bwMode="auto">
          <a:xfrm>
            <a:off x="3288380" y="3118053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4080468" y="312689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Menu3</a:t>
            </a:r>
            <a:endParaRPr lang="ko-KR" altLang="en-US" b="1" dirty="0"/>
          </a:p>
        </p:txBody>
      </p:sp>
      <p:cxnSp>
        <p:nvCxnSpPr>
          <p:cNvPr id="23" name="직선 연결선 22"/>
          <p:cNvCxnSpPr>
            <a:endCxn id="24" idx="1"/>
          </p:cNvCxnSpPr>
          <p:nvPr/>
        </p:nvCxnSpPr>
        <p:spPr>
          <a:xfrm>
            <a:off x="3098113" y="3282458"/>
            <a:ext cx="1902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ile"/>
          <p:cNvSpPr>
            <a:spLocks noEditPoints="1" noChangeArrowheads="1"/>
          </p:cNvSpPr>
          <p:nvPr/>
        </p:nvSpPr>
        <p:spPr bwMode="auto">
          <a:xfrm>
            <a:off x="3832260" y="3803356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4624348" y="381219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frame</a:t>
            </a:r>
            <a:endParaRPr lang="ko-KR" altLang="en-US" b="1" dirty="0"/>
          </a:p>
        </p:txBody>
      </p:sp>
      <p:sp>
        <p:nvSpPr>
          <p:cNvPr id="32" name="File"/>
          <p:cNvSpPr>
            <a:spLocks noEditPoints="1" noChangeArrowheads="1"/>
          </p:cNvSpPr>
          <p:nvPr/>
        </p:nvSpPr>
        <p:spPr bwMode="auto">
          <a:xfrm>
            <a:off x="3832260" y="4274963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4624348" y="42838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img</a:t>
            </a:r>
            <a:endParaRPr lang="ko-KR" altLang="en-US" b="1" dirty="0"/>
          </a:p>
        </p:txBody>
      </p:sp>
      <p:sp>
        <p:nvSpPr>
          <p:cNvPr id="37" name="왼쪽 중괄호 36"/>
          <p:cNvSpPr/>
          <p:nvPr/>
        </p:nvSpPr>
        <p:spPr>
          <a:xfrm>
            <a:off x="3344785" y="3967760"/>
            <a:ext cx="415467" cy="518111"/>
          </a:xfrm>
          <a:prstGeom prst="leftBrace">
            <a:avLst>
              <a:gd name="adj1" fmla="val 8333"/>
              <a:gd name="adj2" fmla="val 518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File"/>
          <p:cNvSpPr>
            <a:spLocks noEditPoints="1" noChangeArrowheads="1"/>
          </p:cNvSpPr>
          <p:nvPr/>
        </p:nvSpPr>
        <p:spPr bwMode="auto">
          <a:xfrm>
            <a:off x="3527604" y="4841235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319692" y="48500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img</a:t>
            </a:r>
            <a:endParaRPr lang="ko-KR" altLang="en-US" b="1" dirty="0"/>
          </a:p>
        </p:txBody>
      </p:sp>
      <p:cxnSp>
        <p:nvCxnSpPr>
          <p:cNvPr id="42" name="직선 연결선 41"/>
          <p:cNvCxnSpPr>
            <a:endCxn id="40" idx="1"/>
          </p:cNvCxnSpPr>
          <p:nvPr/>
        </p:nvCxnSpPr>
        <p:spPr>
          <a:xfrm>
            <a:off x="3337337" y="5005640"/>
            <a:ext cx="1902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ile"/>
          <p:cNvSpPr>
            <a:spLocks noEditPoints="1" noChangeArrowheads="1"/>
          </p:cNvSpPr>
          <p:nvPr/>
        </p:nvSpPr>
        <p:spPr bwMode="auto">
          <a:xfrm>
            <a:off x="5868144" y="1513885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6660232" y="152272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img</a:t>
            </a:r>
            <a:endParaRPr lang="ko-KR" altLang="en-US" b="1" dirty="0"/>
          </a:p>
        </p:txBody>
      </p:sp>
      <p:cxnSp>
        <p:nvCxnSpPr>
          <p:cNvPr id="45" name="직선 연결선 44"/>
          <p:cNvCxnSpPr>
            <a:endCxn id="43" idx="1"/>
          </p:cNvCxnSpPr>
          <p:nvPr/>
        </p:nvCxnSpPr>
        <p:spPr>
          <a:xfrm>
            <a:off x="5677877" y="1678290"/>
            <a:ext cx="1902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ile"/>
          <p:cNvSpPr>
            <a:spLocks noEditPoints="1" noChangeArrowheads="1"/>
          </p:cNvSpPr>
          <p:nvPr/>
        </p:nvSpPr>
        <p:spPr bwMode="auto">
          <a:xfrm>
            <a:off x="5868144" y="2132856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6660232" y="214169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img</a:t>
            </a:r>
            <a:endParaRPr lang="ko-KR" altLang="en-US" b="1" dirty="0"/>
          </a:p>
        </p:txBody>
      </p:sp>
      <p:cxnSp>
        <p:nvCxnSpPr>
          <p:cNvPr id="48" name="직선 연결선 47"/>
          <p:cNvCxnSpPr>
            <a:endCxn id="46" idx="1"/>
          </p:cNvCxnSpPr>
          <p:nvPr/>
        </p:nvCxnSpPr>
        <p:spPr>
          <a:xfrm>
            <a:off x="5677877" y="2297261"/>
            <a:ext cx="1902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ile"/>
          <p:cNvSpPr>
            <a:spLocks noEditPoints="1" noChangeArrowheads="1"/>
          </p:cNvSpPr>
          <p:nvPr/>
        </p:nvSpPr>
        <p:spPr bwMode="auto">
          <a:xfrm>
            <a:off x="5868144" y="2742882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6660232" y="275172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img</a:t>
            </a:r>
            <a:endParaRPr lang="ko-KR" altLang="en-US" b="1" dirty="0"/>
          </a:p>
        </p:txBody>
      </p:sp>
      <p:cxnSp>
        <p:nvCxnSpPr>
          <p:cNvPr id="51" name="직선 연결선 50"/>
          <p:cNvCxnSpPr>
            <a:endCxn id="49" idx="1"/>
          </p:cNvCxnSpPr>
          <p:nvPr/>
        </p:nvCxnSpPr>
        <p:spPr>
          <a:xfrm>
            <a:off x="5677877" y="2907287"/>
            <a:ext cx="1902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ile"/>
          <p:cNvSpPr>
            <a:spLocks noEditPoints="1" noChangeArrowheads="1"/>
          </p:cNvSpPr>
          <p:nvPr/>
        </p:nvSpPr>
        <p:spPr bwMode="auto">
          <a:xfrm>
            <a:off x="5620680" y="3852718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6412768" y="386155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img</a:t>
            </a:r>
            <a:endParaRPr lang="ko-KR" altLang="en-US" b="1" dirty="0"/>
          </a:p>
        </p:txBody>
      </p:sp>
      <p:cxnSp>
        <p:nvCxnSpPr>
          <p:cNvPr id="54" name="직선 연결선 53"/>
          <p:cNvCxnSpPr>
            <a:endCxn id="52" idx="1"/>
          </p:cNvCxnSpPr>
          <p:nvPr/>
        </p:nvCxnSpPr>
        <p:spPr>
          <a:xfrm>
            <a:off x="5430413" y="4017123"/>
            <a:ext cx="1902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ile"/>
          <p:cNvSpPr>
            <a:spLocks noEditPoints="1" noChangeArrowheads="1"/>
          </p:cNvSpPr>
          <p:nvPr/>
        </p:nvSpPr>
        <p:spPr bwMode="auto">
          <a:xfrm>
            <a:off x="3527604" y="5745991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4319692" y="57548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Menu4</a:t>
            </a:r>
            <a:endParaRPr lang="ko-KR" altLang="en-US" b="1" dirty="0"/>
          </a:p>
        </p:txBody>
      </p:sp>
      <p:cxnSp>
        <p:nvCxnSpPr>
          <p:cNvPr id="57" name="직선 연결선 56"/>
          <p:cNvCxnSpPr>
            <a:endCxn id="55" idx="1"/>
          </p:cNvCxnSpPr>
          <p:nvPr/>
        </p:nvCxnSpPr>
        <p:spPr>
          <a:xfrm>
            <a:off x="3337337" y="5910396"/>
            <a:ext cx="1902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ile"/>
          <p:cNvSpPr>
            <a:spLocks noEditPoints="1" noChangeArrowheads="1"/>
          </p:cNvSpPr>
          <p:nvPr/>
        </p:nvSpPr>
        <p:spPr bwMode="auto">
          <a:xfrm>
            <a:off x="5462687" y="5795353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6254775" y="580419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img</a:t>
            </a:r>
            <a:endParaRPr lang="ko-KR" altLang="en-US" b="1" dirty="0"/>
          </a:p>
        </p:txBody>
      </p:sp>
      <p:cxnSp>
        <p:nvCxnSpPr>
          <p:cNvPr id="60" name="직선 연결선 59"/>
          <p:cNvCxnSpPr>
            <a:endCxn id="58" idx="1"/>
          </p:cNvCxnSpPr>
          <p:nvPr/>
        </p:nvCxnSpPr>
        <p:spPr>
          <a:xfrm>
            <a:off x="5272420" y="5959758"/>
            <a:ext cx="1902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2677" y="44624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Directory(Mobile)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C:\Users\dp\AppData\Local\Microsoft\Windows\Temporary Internet Files\Content.IE5\PW01NQH5\MC9004315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32" y="2564904"/>
            <a:ext cx="1034635" cy="6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46709" y="2812866"/>
            <a:ext cx="130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Header</a:t>
            </a:r>
            <a:endParaRPr lang="ko-KR" altLang="en-US" sz="2000" b="1" dirty="0"/>
          </a:p>
        </p:txBody>
      </p:sp>
      <p:pic>
        <p:nvPicPr>
          <p:cNvPr id="7" name="Picture 4" descr="C:\Users\dp\AppData\Local\Microsoft\Windows\Temporary Internet Files\Content.IE5\PW01NQH5\MC9004315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68" y="3410506"/>
            <a:ext cx="1034635" cy="6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40045" y="3658468"/>
            <a:ext cx="130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/>
              <a:t>Nav</a:t>
            </a:r>
            <a:endParaRPr lang="ko-KR" altLang="en-US" sz="2000" b="1" dirty="0"/>
          </a:p>
        </p:txBody>
      </p:sp>
      <p:pic>
        <p:nvPicPr>
          <p:cNvPr id="9" name="Picture 4" descr="C:\Users\dp\AppData\Local\Microsoft\Windows\Temporary Internet Files\Content.IE5\PW01NQH5\MC9004315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668" y="4293096"/>
            <a:ext cx="1034635" cy="6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40045" y="4541058"/>
            <a:ext cx="130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Article</a:t>
            </a:r>
            <a:endParaRPr lang="ko-KR" altLang="en-US" sz="2000" b="1" dirty="0"/>
          </a:p>
        </p:txBody>
      </p:sp>
      <p:pic>
        <p:nvPicPr>
          <p:cNvPr id="11" name="Picture 4" descr="C:\Users\dp\AppData\Local\Microsoft\Windows\Temporary Internet Files\Content.IE5\PW01NQH5\MC9004315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04" y="5138698"/>
            <a:ext cx="1034635" cy="6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3381" y="5386660"/>
            <a:ext cx="130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Footer</a:t>
            </a:r>
            <a:endParaRPr lang="ko-KR" altLang="en-US" sz="2000" b="1" dirty="0"/>
          </a:p>
        </p:txBody>
      </p:sp>
      <p:sp>
        <p:nvSpPr>
          <p:cNvPr id="15" name="File"/>
          <p:cNvSpPr>
            <a:spLocks noEditPoints="1" noChangeArrowheads="1"/>
          </p:cNvSpPr>
          <p:nvPr/>
        </p:nvSpPr>
        <p:spPr bwMode="auto">
          <a:xfrm>
            <a:off x="3976276" y="2060848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768364" y="206968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Menu1</a:t>
            </a:r>
            <a:endParaRPr lang="ko-KR" altLang="en-US" b="1" dirty="0"/>
          </a:p>
        </p:txBody>
      </p:sp>
      <p:sp>
        <p:nvSpPr>
          <p:cNvPr id="17" name="File"/>
          <p:cNvSpPr>
            <a:spLocks noEditPoints="1" noChangeArrowheads="1"/>
          </p:cNvSpPr>
          <p:nvPr/>
        </p:nvSpPr>
        <p:spPr bwMode="auto">
          <a:xfrm>
            <a:off x="3976276" y="2659558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768364" y="266839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Menu2</a:t>
            </a:r>
            <a:endParaRPr lang="ko-KR" altLang="en-US" b="1" dirty="0"/>
          </a:p>
        </p:txBody>
      </p:sp>
      <p:sp>
        <p:nvSpPr>
          <p:cNvPr id="19" name="File"/>
          <p:cNvSpPr>
            <a:spLocks noEditPoints="1" noChangeArrowheads="1"/>
          </p:cNvSpPr>
          <p:nvPr/>
        </p:nvSpPr>
        <p:spPr bwMode="auto">
          <a:xfrm>
            <a:off x="3976276" y="3269584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768364" y="327842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Slider</a:t>
            </a:r>
            <a:endParaRPr lang="ko-KR" altLang="en-US" b="1" dirty="0"/>
          </a:p>
        </p:txBody>
      </p:sp>
      <p:sp>
        <p:nvSpPr>
          <p:cNvPr id="21" name="왼쪽 중괄호 20"/>
          <p:cNvSpPr/>
          <p:nvPr/>
        </p:nvSpPr>
        <p:spPr>
          <a:xfrm>
            <a:off x="3472220" y="2225253"/>
            <a:ext cx="432048" cy="1237838"/>
          </a:xfrm>
          <a:prstGeom prst="leftBrace">
            <a:avLst>
              <a:gd name="adj1" fmla="val 8333"/>
              <a:gd name="adj2" fmla="val 618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File"/>
          <p:cNvSpPr>
            <a:spLocks noEditPoints="1" noChangeArrowheads="1"/>
          </p:cNvSpPr>
          <p:nvPr/>
        </p:nvSpPr>
        <p:spPr bwMode="auto">
          <a:xfrm>
            <a:off x="3288380" y="3694117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4080468" y="370295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Menu3</a:t>
            </a:r>
            <a:endParaRPr lang="ko-KR" altLang="en-US" b="1" dirty="0"/>
          </a:p>
        </p:txBody>
      </p:sp>
      <p:cxnSp>
        <p:nvCxnSpPr>
          <p:cNvPr id="24" name="직선 연결선 23"/>
          <p:cNvCxnSpPr>
            <a:endCxn id="22" idx="1"/>
          </p:cNvCxnSpPr>
          <p:nvPr/>
        </p:nvCxnSpPr>
        <p:spPr>
          <a:xfrm>
            <a:off x="3098113" y="3858522"/>
            <a:ext cx="1902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ile"/>
          <p:cNvSpPr>
            <a:spLocks noEditPoints="1" noChangeArrowheads="1"/>
          </p:cNvSpPr>
          <p:nvPr/>
        </p:nvSpPr>
        <p:spPr bwMode="auto">
          <a:xfrm>
            <a:off x="3832260" y="4379420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624348" y="438826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frame</a:t>
            </a:r>
            <a:endParaRPr lang="ko-KR" altLang="en-US" b="1" dirty="0"/>
          </a:p>
        </p:txBody>
      </p:sp>
      <p:sp>
        <p:nvSpPr>
          <p:cNvPr id="27" name="File"/>
          <p:cNvSpPr>
            <a:spLocks noEditPoints="1" noChangeArrowheads="1"/>
          </p:cNvSpPr>
          <p:nvPr/>
        </p:nvSpPr>
        <p:spPr bwMode="auto">
          <a:xfrm>
            <a:off x="3832260" y="4851027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624348" y="48598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img</a:t>
            </a:r>
            <a:endParaRPr lang="ko-KR" altLang="en-US" b="1" dirty="0"/>
          </a:p>
        </p:txBody>
      </p:sp>
      <p:sp>
        <p:nvSpPr>
          <p:cNvPr id="29" name="왼쪽 중괄호 28"/>
          <p:cNvSpPr/>
          <p:nvPr/>
        </p:nvSpPr>
        <p:spPr>
          <a:xfrm>
            <a:off x="3344785" y="4543824"/>
            <a:ext cx="415467" cy="518111"/>
          </a:xfrm>
          <a:prstGeom prst="leftBrace">
            <a:avLst>
              <a:gd name="adj1" fmla="val 8333"/>
              <a:gd name="adj2" fmla="val 518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File"/>
          <p:cNvSpPr>
            <a:spLocks noEditPoints="1" noChangeArrowheads="1"/>
          </p:cNvSpPr>
          <p:nvPr/>
        </p:nvSpPr>
        <p:spPr bwMode="auto">
          <a:xfrm>
            <a:off x="3527604" y="5417299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4319692" y="54261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img</a:t>
            </a:r>
            <a:endParaRPr lang="ko-KR" altLang="en-US" b="1" dirty="0"/>
          </a:p>
        </p:txBody>
      </p:sp>
      <p:cxnSp>
        <p:nvCxnSpPr>
          <p:cNvPr id="32" name="직선 연결선 31"/>
          <p:cNvCxnSpPr>
            <a:endCxn id="30" idx="1"/>
          </p:cNvCxnSpPr>
          <p:nvPr/>
        </p:nvCxnSpPr>
        <p:spPr>
          <a:xfrm>
            <a:off x="3337337" y="5581704"/>
            <a:ext cx="1902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ile"/>
          <p:cNvSpPr>
            <a:spLocks noEditPoints="1" noChangeArrowheads="1"/>
          </p:cNvSpPr>
          <p:nvPr/>
        </p:nvSpPr>
        <p:spPr bwMode="auto">
          <a:xfrm>
            <a:off x="5868144" y="2089949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660232" y="209879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img</a:t>
            </a:r>
            <a:endParaRPr lang="ko-KR" altLang="en-US" b="1" dirty="0"/>
          </a:p>
        </p:txBody>
      </p:sp>
      <p:cxnSp>
        <p:nvCxnSpPr>
          <p:cNvPr id="35" name="직선 연결선 34"/>
          <p:cNvCxnSpPr>
            <a:endCxn id="33" idx="1"/>
          </p:cNvCxnSpPr>
          <p:nvPr/>
        </p:nvCxnSpPr>
        <p:spPr>
          <a:xfrm>
            <a:off x="5677877" y="2254354"/>
            <a:ext cx="1902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ile"/>
          <p:cNvSpPr>
            <a:spLocks noEditPoints="1" noChangeArrowheads="1"/>
          </p:cNvSpPr>
          <p:nvPr/>
        </p:nvSpPr>
        <p:spPr bwMode="auto">
          <a:xfrm>
            <a:off x="5868144" y="2708920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6660232" y="271776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img</a:t>
            </a:r>
            <a:endParaRPr lang="ko-KR" altLang="en-US" b="1" dirty="0"/>
          </a:p>
        </p:txBody>
      </p:sp>
      <p:cxnSp>
        <p:nvCxnSpPr>
          <p:cNvPr id="38" name="직선 연결선 37"/>
          <p:cNvCxnSpPr>
            <a:endCxn id="36" idx="1"/>
          </p:cNvCxnSpPr>
          <p:nvPr/>
        </p:nvCxnSpPr>
        <p:spPr>
          <a:xfrm>
            <a:off x="5677877" y="2873325"/>
            <a:ext cx="1902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ile"/>
          <p:cNvSpPr>
            <a:spLocks noEditPoints="1" noChangeArrowheads="1"/>
          </p:cNvSpPr>
          <p:nvPr/>
        </p:nvSpPr>
        <p:spPr bwMode="auto">
          <a:xfrm>
            <a:off x="5868144" y="3318946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6660232" y="332778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img</a:t>
            </a:r>
            <a:endParaRPr lang="ko-KR" altLang="en-US" b="1" dirty="0"/>
          </a:p>
        </p:txBody>
      </p:sp>
      <p:cxnSp>
        <p:nvCxnSpPr>
          <p:cNvPr id="41" name="직선 연결선 40"/>
          <p:cNvCxnSpPr>
            <a:endCxn id="39" idx="1"/>
          </p:cNvCxnSpPr>
          <p:nvPr/>
        </p:nvCxnSpPr>
        <p:spPr>
          <a:xfrm>
            <a:off x="5677877" y="3483351"/>
            <a:ext cx="1902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ile"/>
          <p:cNvSpPr>
            <a:spLocks noEditPoints="1" noChangeArrowheads="1"/>
          </p:cNvSpPr>
          <p:nvPr/>
        </p:nvSpPr>
        <p:spPr bwMode="auto">
          <a:xfrm>
            <a:off x="5620680" y="4428782"/>
            <a:ext cx="799728" cy="328811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6412768" y="443762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img</a:t>
            </a:r>
            <a:endParaRPr lang="ko-KR" altLang="en-US" b="1" dirty="0"/>
          </a:p>
        </p:txBody>
      </p:sp>
      <p:cxnSp>
        <p:nvCxnSpPr>
          <p:cNvPr id="44" name="직선 연결선 43"/>
          <p:cNvCxnSpPr>
            <a:endCxn id="42" idx="1"/>
          </p:cNvCxnSpPr>
          <p:nvPr/>
        </p:nvCxnSpPr>
        <p:spPr>
          <a:xfrm>
            <a:off x="5430413" y="4593187"/>
            <a:ext cx="1902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6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320</Words>
  <Application>Microsoft Office PowerPoint</Application>
  <PresentationFormat>화면 슬라이드 쇼(4:3)</PresentationFormat>
  <Paragraphs>171</Paragraphs>
  <Slides>21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21</vt:i4>
      </vt:variant>
    </vt:vector>
  </HeadingPairs>
  <TitlesOfParts>
    <vt:vector size="31" baseType="lpstr">
      <vt:lpstr>Arial Unicode MS</vt:lpstr>
      <vt:lpstr>HY동녘M</vt:lpstr>
      <vt:lpstr>HY목판L</vt:lpstr>
      <vt:lpstr>HY헤드라인M</vt:lpstr>
      <vt:lpstr>MingLiU-ExtB</vt:lpstr>
      <vt:lpstr>맑은 고딕</vt:lpstr>
      <vt:lpstr>Arial</vt:lpstr>
      <vt:lpstr>Wingdings</vt:lpstr>
      <vt:lpstr>Office 테마</vt:lpstr>
      <vt:lpstr>1_Office 테마</vt:lpstr>
      <vt:lpstr>  Web  Project Plan</vt:lpstr>
      <vt:lpstr>홈페이지 제작 목적</vt:lpstr>
      <vt:lpstr>홈페이지 주제 선정</vt:lpstr>
      <vt:lpstr>SiteMap(Fan)</vt:lpstr>
      <vt:lpstr>SiteMap(Mobile)</vt:lpstr>
      <vt:lpstr>StoryBoard(Fan)</vt:lpstr>
      <vt:lpstr> StoryBoard(Mobile)</vt:lpstr>
      <vt:lpstr>Directory(Fan)</vt:lpstr>
      <vt:lpstr>Directory(Mobile)</vt:lpstr>
      <vt:lpstr>Dev. Tools</vt:lpstr>
      <vt:lpstr>FAN Site Layout [1/5]</vt:lpstr>
      <vt:lpstr>FAN Site Layout [2/5]</vt:lpstr>
      <vt:lpstr>FAN Site Layout [3/5]</vt:lpstr>
      <vt:lpstr>FAN Site Layout [4/5]</vt:lpstr>
      <vt:lpstr>FAN Site Layout [5/5]</vt:lpstr>
      <vt:lpstr>     Mobile Site Layout [1/5]</vt:lpstr>
      <vt:lpstr>     Mobile Site Layout [2/5]</vt:lpstr>
      <vt:lpstr>     Mobile Site Layout [3/5]</vt:lpstr>
      <vt:lpstr>     Mobile Site Layout [4/5]</vt:lpstr>
      <vt:lpstr>     Mobile Site Layout [5/5]</vt:lpstr>
      <vt:lpstr>PowerPoint 프레젠테이션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 Project Plan</dc:title>
  <dc:creator>Microsoft Corporation</dc:creator>
  <cp:lastModifiedBy>Admin</cp:lastModifiedBy>
  <cp:revision>59</cp:revision>
  <dcterms:created xsi:type="dcterms:W3CDTF">2006-10-05T04:04:58Z</dcterms:created>
  <dcterms:modified xsi:type="dcterms:W3CDTF">2018-09-27T01:01:16Z</dcterms:modified>
</cp:coreProperties>
</file>