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567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62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413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783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304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982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235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48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04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316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915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18EF6-003C-46FE-A77E-0EA0586FA818}" type="datetimeFigureOut">
              <a:rPr lang="ko-KR" altLang="en-US" smtClean="0"/>
              <a:t>2018-09-27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2166-F127-4181-854B-5E5F2F9A11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602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20172296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신정민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2372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내용 개체 틀 2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322" y="162742"/>
            <a:ext cx="4983467" cy="6014221"/>
          </a:xfrm>
        </p:spPr>
      </p:pic>
    </p:spTree>
    <p:extLst>
      <p:ext uri="{BB962C8B-B14F-4D97-AF65-F5344CB8AC3E}">
        <p14:creationId xmlns:p14="http://schemas.microsoft.com/office/powerpoint/2010/main" val="319800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0" y="363757"/>
            <a:ext cx="4960417" cy="5920783"/>
          </a:xfrm>
        </p:spPr>
      </p:pic>
    </p:spTree>
    <p:extLst>
      <p:ext uri="{BB962C8B-B14F-4D97-AF65-F5344CB8AC3E}">
        <p14:creationId xmlns:p14="http://schemas.microsoft.com/office/powerpoint/2010/main" val="57343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417" y="190048"/>
            <a:ext cx="5487166" cy="6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67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443" y="347232"/>
            <a:ext cx="5649113" cy="616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053" y="663430"/>
            <a:ext cx="5209916" cy="5965354"/>
          </a:xfrm>
        </p:spPr>
      </p:pic>
    </p:spTree>
    <p:extLst>
      <p:ext uri="{BB962C8B-B14F-4D97-AF65-F5344CB8AC3E}">
        <p14:creationId xmlns:p14="http://schemas.microsoft.com/office/powerpoint/2010/main" val="84612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와이드스크린</PresentationFormat>
  <Paragraphs>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20172296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20172296</dc:title>
  <dc:creator>Admin</dc:creator>
  <cp:lastModifiedBy>Admin</cp:lastModifiedBy>
  <cp:revision>1</cp:revision>
  <dcterms:created xsi:type="dcterms:W3CDTF">2018-09-27T02:51:35Z</dcterms:created>
  <dcterms:modified xsi:type="dcterms:W3CDTF">2018-09-27T02:51:45Z</dcterms:modified>
</cp:coreProperties>
</file>