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9682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56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10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99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53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92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316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813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21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68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543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617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8293" y="4050518"/>
            <a:ext cx="1931831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20162472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김예진 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20172296 </a:t>
            </a:r>
            <a:r>
              <a:rPr lang="ko-KR" altLang="en-US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신정민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20172312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이재경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6998" y="2353444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스마트 어항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740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2526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문제 해결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10" y="2148337"/>
            <a:ext cx="117267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 바쁜 사회생활로 인한 체계적인 어항 관리가 어렵다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 강아지 고양이와는 다르게 물 온도 먹이 등 신경 쓸 부분이 많다 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 또한 애완동물 스스로 먹이를 찾아 먹는다 하는 능동적인 부분이 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sz="2800" b="1" dirty="0" smtClean="0">
                <a:solidFill>
                  <a:schemeClr val="bg1"/>
                </a:solidFill>
              </a:rPr>
              <a:t>    없다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62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2350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고객대상 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7778" y="1795075"/>
            <a:ext cx="1112520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32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고객군</a:t>
            </a:r>
            <a:r>
              <a:rPr lang="ko-KR" alt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en-US" altLang="ko-KR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사회 생활에 바쁘고</a:t>
            </a:r>
            <a:r>
              <a:rPr lang="en-US" altLang="ko-KR" sz="28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물고기를 키우는 사람들</a:t>
            </a:r>
          </a:p>
          <a:p>
            <a:pPr>
              <a:lnSpc>
                <a:spcPct val="200000"/>
              </a:lnSpc>
            </a:pPr>
            <a:r>
              <a:rPr lang="ko-KR" altLang="en-US" sz="32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얼리어답터</a:t>
            </a:r>
            <a:r>
              <a:rPr lang="en-US" altLang="ko-KR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물고기를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+mn-ea"/>
              </a:rPr>
              <a:t>키운지</a:t>
            </a: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+mn-ea"/>
              </a:rPr>
              <a:t>얼마안된</a:t>
            </a: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 사람들</a:t>
            </a:r>
            <a:endParaRPr lang="en-US" altLang="ko-KR" sz="2800" b="1" dirty="0" smtClean="0">
              <a:solidFill>
                <a:schemeClr val="bg1"/>
              </a:solidFill>
              <a:latin typeface="+mn-ea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231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78316"/>
          </a:xfrm>
        </p:spPr>
      </p:pic>
      <p:sp>
        <p:nvSpPr>
          <p:cNvPr id="5" name="직사각형 4"/>
          <p:cNvSpPr/>
          <p:nvPr/>
        </p:nvSpPr>
        <p:spPr>
          <a:xfrm>
            <a:off x="0" y="401053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3681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핵심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고객 가치 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0947" y="1999612"/>
            <a:ext cx="9889958" cy="289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3200" b="1" dirty="0" smtClean="0">
                <a:solidFill>
                  <a:schemeClr val="bg1"/>
                </a:solidFill>
              </a:rPr>
              <a:t>1.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어항 관리 편리성</a:t>
            </a:r>
          </a:p>
          <a:p>
            <a:pPr>
              <a:lnSpc>
                <a:spcPct val="200000"/>
              </a:lnSpc>
            </a:pPr>
            <a:r>
              <a:rPr lang="en-US" altLang="ko-KR" sz="3200" b="1" dirty="0" smtClean="0">
                <a:solidFill>
                  <a:schemeClr val="bg1"/>
                </a:solidFill>
              </a:rPr>
              <a:t>2.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어항 관리 실용성</a:t>
            </a:r>
          </a:p>
          <a:p>
            <a:pPr>
              <a:lnSpc>
                <a:spcPct val="200000"/>
              </a:lnSpc>
            </a:pPr>
            <a:r>
              <a:rPr lang="en-US" altLang="ko-KR" sz="3200" b="1" dirty="0" smtClean="0">
                <a:solidFill>
                  <a:schemeClr val="bg1"/>
                </a:solidFill>
              </a:rPr>
              <a:t>3.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물고기가 더 오래 살 수 있는 환경</a:t>
            </a:r>
          </a:p>
        </p:txBody>
      </p:sp>
    </p:spTree>
    <p:extLst>
      <p:ext uri="{BB962C8B-B14F-4D97-AF65-F5344CB8AC3E}">
        <p14:creationId xmlns:p14="http://schemas.microsoft.com/office/powerpoint/2010/main" val="3555626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2526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솔루션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10" y="2117071"/>
            <a:ext cx="98899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3200" b="1" dirty="0" err="1" smtClean="0">
                <a:solidFill>
                  <a:schemeClr val="bg1"/>
                </a:solidFill>
              </a:rPr>
              <a:t>ph</a:t>
            </a:r>
            <a:r>
              <a:rPr lang="ko-KR" altLang="en-US" sz="3200" b="1" dirty="0" err="1" smtClean="0">
                <a:solidFill>
                  <a:schemeClr val="bg1"/>
                </a:solidFill>
              </a:rPr>
              <a:t>농도측정</a:t>
            </a:r>
            <a:endParaRPr lang="ko-KR" altLang="en-US" sz="3200" b="1" dirty="0" smtClean="0">
              <a:solidFill>
                <a:schemeClr val="bg1"/>
              </a:solidFill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3200" b="1" dirty="0" smtClean="0">
                <a:solidFill>
                  <a:schemeClr val="bg1"/>
                </a:solidFill>
              </a:rPr>
              <a:t>물 </a:t>
            </a:r>
            <a:r>
              <a:rPr lang="ko-KR" alt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온도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 측정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3200" b="1" dirty="0" err="1" smtClean="0">
                <a:solidFill>
                  <a:schemeClr val="bg1"/>
                </a:solidFill>
              </a:rPr>
              <a:t>어항정보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 스마트폰 확인가능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3200" b="1" dirty="0" smtClean="0">
                <a:solidFill>
                  <a:schemeClr val="bg1"/>
                </a:solidFill>
              </a:rPr>
              <a:t>스마트 어항의 개발으로 체계적인 </a:t>
            </a:r>
            <a:r>
              <a:rPr lang="ko-KR" altLang="en-US" sz="3200" b="1" dirty="0" err="1" smtClean="0">
                <a:solidFill>
                  <a:schemeClr val="bg1"/>
                </a:solidFill>
              </a:rPr>
              <a:t>어항관리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94239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78316"/>
          </a:xfrm>
        </p:spPr>
      </p:pic>
      <p:sp>
        <p:nvSpPr>
          <p:cNvPr id="3" name="직사각형 2"/>
          <p:cNvSpPr/>
          <p:nvPr/>
        </p:nvSpPr>
        <p:spPr>
          <a:xfrm>
            <a:off x="0" y="401053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610" y="890673"/>
            <a:ext cx="4387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경쟁 우위 차별화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399" y="1843206"/>
            <a:ext cx="11225464" cy="289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제품을 구입해야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하는 이유와 </a:t>
            </a:r>
            <a:r>
              <a:rPr lang="ko-KR" altLang="en-US" sz="32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다른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제품과의</a:t>
            </a:r>
            <a:r>
              <a:rPr lang="ko-KR" altLang="en-US" sz="32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차이점</a:t>
            </a:r>
            <a:b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</a:br>
            <a:r>
              <a:rPr lang="en-US" altLang="ko-KR" sz="3200" b="1" dirty="0" smtClean="0">
                <a:solidFill>
                  <a:schemeClr val="bg1"/>
                </a:solidFill>
                <a:effectLst/>
                <a:latin typeface="+mn-ea"/>
              </a:rPr>
              <a:t>=&gt;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어항의 정보를 스마트폰으로 받아 볼 수 있어서 </a:t>
            </a:r>
            <a:b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</a:b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더욱더 체계적이고 정확한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정보로 어항을 관리할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수 있다</a:t>
            </a:r>
            <a:r>
              <a:rPr lang="en-US" altLang="ko-KR" sz="3200" b="1" dirty="0" smtClean="0">
                <a:solidFill>
                  <a:schemeClr val="bg1"/>
                </a:solidFill>
                <a:effectLst/>
                <a:latin typeface="+mn-ea"/>
              </a:rPr>
              <a:t>.</a:t>
            </a:r>
            <a:endParaRPr lang="ko-KR" altLang="en-US" sz="3200" b="1" dirty="0" smtClean="0">
              <a:solidFill>
                <a:schemeClr val="bg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86558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5911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MVP </a:t>
            </a:r>
            <a:r>
              <a:rPr lang="ko-KR" alt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마일스톤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 계획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09" y="2334526"/>
            <a:ext cx="11574379" cy="292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2400" b="1" dirty="0" smtClean="0">
                <a:solidFill>
                  <a:schemeClr val="bg1"/>
                </a:solidFill>
              </a:rPr>
              <a:t>김예진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en-US" altLang="ko-KR" sz="2400" b="1" dirty="0" err="1" smtClean="0">
                <a:solidFill>
                  <a:schemeClr val="bg1"/>
                </a:solidFill>
              </a:rPr>
              <a:t>ph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농도 코딩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-3H ,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온도 측정 코딩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-3H (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장치 연결해서 받아 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sz="2400" b="1" dirty="0" smtClean="0">
                <a:solidFill>
                  <a:schemeClr val="bg1"/>
                </a:solidFill>
              </a:rPr>
              <a:t>                볼 수 있도록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)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2400" b="1" dirty="0" smtClean="0">
                <a:solidFill>
                  <a:schemeClr val="bg1"/>
                </a:solidFill>
              </a:rPr>
              <a:t>이재경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안드로이드 앱 구현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앱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로그인 연동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DB,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회원가입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, ..) - 2DAY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2400" b="1" dirty="0" err="1" smtClean="0">
                <a:solidFill>
                  <a:schemeClr val="bg1"/>
                </a:solidFill>
              </a:rPr>
              <a:t>신정민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어항에 센서 설치 및 연결 확인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- 3H ,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안드로이드 앱 구현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-2DAY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32609" y="1694019"/>
            <a:ext cx="2045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 LIST</a:t>
            </a:r>
          </a:p>
        </p:txBody>
      </p:sp>
    </p:spTree>
    <p:extLst>
      <p:ext uri="{BB962C8B-B14F-4D97-AF65-F5344CB8AC3E}">
        <p14:creationId xmlns:p14="http://schemas.microsoft.com/office/powerpoint/2010/main" val="336942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14914" y="2802623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감사합니다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22012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168</Words>
  <Application>Microsoft Office PowerPoint</Application>
  <PresentationFormat>와이드스크린</PresentationFormat>
  <Paragraphs>32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맑은 고딕 Semilight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6</cp:revision>
  <dcterms:created xsi:type="dcterms:W3CDTF">2019-05-14T03:29:49Z</dcterms:created>
  <dcterms:modified xsi:type="dcterms:W3CDTF">2019-05-14T04:21:10Z</dcterms:modified>
</cp:coreProperties>
</file>