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9077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15539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696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10349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4265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14280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3284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0411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16421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70865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68918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3250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hyperlink" Target="mailto:ash950310@naver.com" TargetMode="External"/><Relationship Id="rId7" Type="http://schemas.openxmlformats.org/officeDocument/2006/relationships/image" Target="../media/image7.jpg"/><Relationship Id="rId2" Type="http://schemas.openxmlformats.org/officeDocument/2006/relationships/hyperlink" Target="mailto:dbstn9065@naver.com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0495" y="129581"/>
            <a:ext cx="2225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err="1"/>
              <a:t>내차세차</a:t>
            </a:r>
            <a:r>
              <a:rPr lang="en-US" altLang="ko-KR" dirty="0"/>
              <a:t>_</a:t>
            </a:r>
            <a:r>
              <a:rPr lang="ko-KR" altLang="en-US" dirty="0"/>
              <a:t>차차</a:t>
            </a:r>
            <a:endParaRPr lang="en-US" altLang="ko-KR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3E32BCC-5AF7-4E7E-8219-7D445EE33FC6}"/>
              </a:ext>
            </a:extLst>
          </p:cNvPr>
          <p:cNvSpPr txBox="1"/>
          <p:nvPr/>
        </p:nvSpPr>
        <p:spPr>
          <a:xfrm>
            <a:off x="184601" y="599313"/>
            <a:ext cx="7920307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1400" dirty="0"/>
              <a:t>앞으로 차량의 대수는 증가하고 세차장의 수는 환경적인 문제로 인해 국한되어 있어 세차하는데 많은 시간이 소유되고 불편한 점이 많다</a:t>
            </a:r>
            <a:r>
              <a:rPr lang="en-US" altLang="ko-KR" sz="1400" dirty="0"/>
              <a:t>. </a:t>
            </a:r>
            <a:r>
              <a:rPr lang="ko-KR" altLang="en-US" sz="1400" dirty="0"/>
              <a:t>이러한 문제를 해결하기 위해 본 프로젝트는 손쉽게 세차장을 찾을 수 있고 </a:t>
            </a:r>
            <a:r>
              <a:rPr lang="ko-KR" altLang="en-US" sz="1400" dirty="0" smtClean="0"/>
              <a:t>편리하게 날씨를 확인하고</a:t>
            </a:r>
            <a:r>
              <a:rPr lang="ko-KR" altLang="en-US" sz="1400" dirty="0"/>
              <a:t> 세차정보를 공유할 수 </a:t>
            </a:r>
            <a:r>
              <a:rPr lang="ko-KR" altLang="en-US" sz="1400" dirty="0" err="1" smtClean="0"/>
              <a:t>있도록하고</a:t>
            </a:r>
            <a:r>
              <a:rPr lang="ko-KR" altLang="en-US" sz="1400" dirty="0" smtClean="0"/>
              <a:t> </a:t>
            </a:r>
            <a:r>
              <a:rPr lang="ko-KR" altLang="en-US" sz="1400" dirty="0" err="1" smtClean="0"/>
              <a:t>세차용품</a:t>
            </a:r>
            <a:r>
              <a:rPr lang="ko-KR" altLang="en-US" sz="1400" dirty="0" smtClean="0"/>
              <a:t> 구매 및</a:t>
            </a:r>
            <a:r>
              <a:rPr lang="ko-KR" altLang="en-US" sz="1400" dirty="0"/>
              <a:t> 세차를 원하는 사용자에게 유용한 정보를 제공하기 위한 기능을 구현하고자 한다</a:t>
            </a:r>
            <a:r>
              <a:rPr lang="en-US" altLang="ko-KR" sz="1400" dirty="0"/>
              <a:t>. </a:t>
            </a:r>
          </a:p>
        </p:txBody>
      </p:sp>
      <p:pic>
        <p:nvPicPr>
          <p:cNvPr id="1026" name="Picture 2" descr="C:\Users\강윤수\AppData\Roaming\PolarisOffice\ETemp\4072_6037232\poclip1\02\image0.png">
            <a:extLst>
              <a:ext uri="{FF2B5EF4-FFF2-40B4-BE49-F238E27FC236}">
                <a16:creationId xmlns:a16="http://schemas.microsoft.com/office/drawing/2014/main" id="{3E1E01C8-FA8D-45B1-9AB3-597E447164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2340" y="1944267"/>
            <a:ext cx="3288186" cy="1965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강윤수\AppData\Roaming\PolarisOffice\ETemp\4072_6037232\poclip1\03\image1.png">
            <a:extLst>
              <a:ext uri="{FF2B5EF4-FFF2-40B4-BE49-F238E27FC236}">
                <a16:creationId xmlns:a16="http://schemas.microsoft.com/office/drawing/2014/main" id="{FE20BF1E-E762-4780-94C6-7BBC64C1BC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9249" y="2727486"/>
            <a:ext cx="3401455" cy="2030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강윤수\AppData\Roaming\PolarisOffice\ETemp\4072_6037232\poclip1\04\image2.png">
            <a:extLst>
              <a:ext uri="{FF2B5EF4-FFF2-40B4-BE49-F238E27FC236}">
                <a16:creationId xmlns:a16="http://schemas.microsoft.com/office/drawing/2014/main" id="{A0F4FBE0-C9B0-43B1-8103-FA92420789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9292" y="4530276"/>
            <a:ext cx="3274060" cy="1965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구름 모양 설명선 3"/>
          <p:cNvSpPr/>
          <p:nvPr/>
        </p:nvSpPr>
        <p:spPr>
          <a:xfrm>
            <a:off x="249380" y="1784804"/>
            <a:ext cx="1629295" cy="850790"/>
          </a:xfrm>
          <a:prstGeom prst="cloudCallout">
            <a:avLst>
              <a:gd name="adj1" fmla="val 62134"/>
              <a:gd name="adj2" fmla="val 73393"/>
            </a:avLst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err="1" smtClean="0"/>
              <a:t>메인페이지</a:t>
            </a:r>
            <a:endParaRPr lang="ko-KR" altLang="en-US" sz="1000" b="1" dirty="0"/>
          </a:p>
        </p:txBody>
      </p:sp>
      <p:sp>
        <p:nvSpPr>
          <p:cNvPr id="10" name="구름 모양 설명선 9"/>
          <p:cNvSpPr/>
          <p:nvPr/>
        </p:nvSpPr>
        <p:spPr>
          <a:xfrm>
            <a:off x="10073490" y="2009708"/>
            <a:ext cx="1629295" cy="850790"/>
          </a:xfrm>
          <a:prstGeom prst="cloudCallout">
            <a:avLst>
              <a:gd name="adj1" fmla="val -47050"/>
              <a:gd name="adj2" fmla="val 109544"/>
            </a:avLst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err="1" smtClean="0"/>
              <a:t>상품목록</a:t>
            </a:r>
            <a:endParaRPr lang="ko-KR" altLang="en-US" sz="1000" b="1" dirty="0"/>
          </a:p>
        </p:txBody>
      </p:sp>
      <p:sp>
        <p:nvSpPr>
          <p:cNvPr id="11" name="구름 모양 설명선 10"/>
          <p:cNvSpPr/>
          <p:nvPr/>
        </p:nvSpPr>
        <p:spPr>
          <a:xfrm>
            <a:off x="418774" y="4254510"/>
            <a:ext cx="1629295" cy="850790"/>
          </a:xfrm>
          <a:prstGeom prst="cloudCallout">
            <a:avLst>
              <a:gd name="adj1" fmla="val 83562"/>
              <a:gd name="adj2" fmla="val 80232"/>
            </a:avLst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/>
              <a:t>장바구니</a:t>
            </a:r>
            <a:endParaRPr lang="ko-KR" alt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3082238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E8848013-2CD3-45D6-8585-55E956540B7B}"/>
              </a:ext>
            </a:extLst>
          </p:cNvPr>
          <p:cNvSpPr txBox="1"/>
          <p:nvPr/>
        </p:nvSpPr>
        <p:spPr>
          <a:xfrm>
            <a:off x="1621332" y="5489287"/>
            <a:ext cx="8560160" cy="127727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altLang="ko-KR" sz="1100" dirty="0"/>
          </a:p>
          <a:p>
            <a:r>
              <a:rPr lang="ko-KR" altLang="en-US" sz="1100" dirty="0" err="1"/>
              <a:t>강윤수</a:t>
            </a:r>
            <a:r>
              <a:rPr lang="ko-KR" altLang="en-US" sz="1100" dirty="0"/>
              <a:t> </a:t>
            </a:r>
            <a:r>
              <a:rPr lang="en-US" altLang="ko-KR" sz="1100" dirty="0"/>
              <a:t>– </a:t>
            </a:r>
            <a:r>
              <a:rPr lang="ko-KR" altLang="en-US" sz="1100" dirty="0" err="1"/>
              <a:t>캡스톤</a:t>
            </a:r>
            <a:r>
              <a:rPr lang="ko-KR" altLang="en-US" sz="1100" dirty="0"/>
              <a:t> 디자인을 하며 수 많은 시행착오를 겪으며 프로그래밍에 대해 많은 것을 배우고 </a:t>
            </a:r>
            <a:r>
              <a:rPr lang="en-US" altLang="ko-KR" sz="1100" dirty="0"/>
              <a:t>3</a:t>
            </a:r>
            <a:r>
              <a:rPr lang="ko-KR" altLang="en-US" sz="1100" dirty="0" err="1"/>
              <a:t>년동안</a:t>
            </a:r>
            <a:r>
              <a:rPr lang="ko-KR" altLang="en-US" sz="1100" dirty="0"/>
              <a:t> 배웠던 것을 마지막에 정리하는 </a:t>
            </a:r>
            <a:r>
              <a:rPr lang="ko-KR" altLang="en-US" sz="1100" dirty="0" err="1"/>
              <a:t>시간이였습니다</a:t>
            </a:r>
            <a:r>
              <a:rPr lang="en-US" altLang="ko-KR" sz="1100" dirty="0"/>
              <a:t>.</a:t>
            </a:r>
          </a:p>
          <a:p>
            <a:endParaRPr lang="en-US" altLang="ko-KR" sz="1100" dirty="0"/>
          </a:p>
          <a:p>
            <a:r>
              <a:rPr lang="ko-KR" altLang="en-US" sz="1100" dirty="0"/>
              <a:t>최우수 </a:t>
            </a:r>
            <a:r>
              <a:rPr lang="en-US" altLang="ko-KR" sz="1100" dirty="0"/>
              <a:t>– </a:t>
            </a:r>
            <a:r>
              <a:rPr lang="ko-KR" altLang="en-US" sz="1100" dirty="0"/>
              <a:t>프로젝트를 진행하면서 팀워크를 배우게 되고 공부도 많이 </a:t>
            </a:r>
            <a:r>
              <a:rPr lang="ko-KR" altLang="en-US" sz="1100" dirty="0" err="1"/>
              <a:t>하게되어</a:t>
            </a:r>
            <a:r>
              <a:rPr lang="ko-KR" altLang="en-US" sz="1100" dirty="0"/>
              <a:t> 많이 도움되는 </a:t>
            </a:r>
            <a:r>
              <a:rPr lang="ko-KR" altLang="en-US" sz="1100" dirty="0" err="1"/>
              <a:t>시간이였습니다</a:t>
            </a:r>
            <a:r>
              <a:rPr lang="en-US" altLang="ko-KR" sz="1100" dirty="0"/>
              <a:t>. </a:t>
            </a:r>
          </a:p>
          <a:p>
            <a:endParaRPr lang="en-US" altLang="ko-KR" sz="1100" dirty="0"/>
          </a:p>
          <a:p>
            <a:r>
              <a:rPr lang="ko-KR" altLang="en-US" sz="1100" dirty="0" err="1"/>
              <a:t>정윤현</a:t>
            </a:r>
            <a:r>
              <a:rPr lang="ko-KR" altLang="en-US" sz="1100" dirty="0"/>
              <a:t> </a:t>
            </a:r>
            <a:r>
              <a:rPr lang="en-US" altLang="ko-KR" sz="1100" dirty="0"/>
              <a:t>– </a:t>
            </a:r>
            <a:r>
              <a:rPr lang="ko-KR" altLang="en-US" sz="1100" dirty="0" smtClean="0"/>
              <a:t>이번 프로젝트를 계기로 사회에서도 잘 할 것 같은 자신감을 얻고</a:t>
            </a:r>
            <a:r>
              <a:rPr lang="en-US" altLang="ko-KR" sz="1100" dirty="0" smtClean="0"/>
              <a:t>, </a:t>
            </a:r>
            <a:r>
              <a:rPr lang="ko-KR" altLang="en-US" sz="1100" dirty="0" smtClean="0"/>
              <a:t>프로그래밍 실력도 늘리는 좋은 시간이었습니다</a:t>
            </a:r>
            <a:r>
              <a:rPr lang="en-US" altLang="ko-KR" sz="1100" dirty="0" smtClean="0"/>
              <a:t>.</a:t>
            </a:r>
            <a:endParaRPr lang="en-US" altLang="ko-KR" sz="1100" dirty="0" smtClean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EB8541B-94B7-4AEA-BC5F-FFAE38751437}"/>
              </a:ext>
            </a:extLst>
          </p:cNvPr>
          <p:cNvSpPr txBox="1"/>
          <p:nvPr/>
        </p:nvSpPr>
        <p:spPr>
          <a:xfrm>
            <a:off x="4363360" y="355997"/>
            <a:ext cx="19618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err="1"/>
              <a:t>강윤수</a:t>
            </a:r>
            <a:endParaRPr lang="en-US" altLang="ko-KR" sz="1200" dirty="0"/>
          </a:p>
          <a:p>
            <a:r>
              <a:rPr lang="en-US" altLang="ko-KR" sz="1200" dirty="0">
                <a:hlinkClick r:id="rId2"/>
              </a:rPr>
              <a:t>dbstn9065@naver.com</a:t>
            </a:r>
            <a:endParaRPr lang="en-US" altLang="ko-KR" sz="1200" dirty="0"/>
          </a:p>
          <a:p>
            <a:r>
              <a:rPr lang="en-US" altLang="ko-KR" sz="1200" dirty="0"/>
              <a:t>010-2204-9065</a:t>
            </a:r>
            <a:endParaRPr lang="ko-KR" altLang="en-US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80FCE28-ED3A-46FF-8B6C-DC80501BCFB1}"/>
              </a:ext>
            </a:extLst>
          </p:cNvPr>
          <p:cNvSpPr txBox="1"/>
          <p:nvPr/>
        </p:nvSpPr>
        <p:spPr>
          <a:xfrm>
            <a:off x="7296778" y="355997"/>
            <a:ext cx="19618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/>
              <a:t>최우수</a:t>
            </a:r>
            <a:endParaRPr lang="en-US" altLang="ko-KR" sz="1200" dirty="0"/>
          </a:p>
          <a:p>
            <a:r>
              <a:rPr lang="en-US" altLang="ko-KR" sz="1200" dirty="0">
                <a:hlinkClick r:id="rId3"/>
              </a:rPr>
              <a:t>woosu0509@gmail.com</a:t>
            </a:r>
            <a:endParaRPr lang="en-US" altLang="ko-KR" sz="1200" dirty="0"/>
          </a:p>
          <a:p>
            <a:r>
              <a:rPr lang="en-US" altLang="ko-KR" sz="1200" dirty="0"/>
              <a:t>010-8905-8112</a:t>
            </a:r>
            <a:endParaRPr lang="ko-KR" altLang="en-US" sz="12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2804593-2E07-4014-A00C-3CA4B9947E44}"/>
              </a:ext>
            </a:extLst>
          </p:cNvPr>
          <p:cNvSpPr txBox="1"/>
          <p:nvPr/>
        </p:nvSpPr>
        <p:spPr>
          <a:xfrm>
            <a:off x="10230196" y="355997"/>
            <a:ext cx="19618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err="1"/>
              <a:t>정윤현</a:t>
            </a:r>
            <a:endParaRPr lang="en-US" altLang="ko-KR" sz="1200" dirty="0"/>
          </a:p>
          <a:p>
            <a:r>
              <a:rPr lang="en-US" altLang="ko-KR" sz="1200" dirty="0">
                <a:hlinkClick r:id="rId3"/>
              </a:rPr>
              <a:t>wjd645@naver.com</a:t>
            </a:r>
            <a:endParaRPr lang="en-US" altLang="ko-KR" sz="1200" dirty="0"/>
          </a:p>
          <a:p>
            <a:r>
              <a:rPr lang="en-US" altLang="ko-KR" sz="1200" dirty="0"/>
              <a:t>010-6428-6408</a:t>
            </a:r>
            <a:endParaRPr lang="ko-KR" altLang="en-US" sz="1200" dirty="0"/>
          </a:p>
        </p:txBody>
      </p:sp>
      <p:pic>
        <p:nvPicPr>
          <p:cNvPr id="15" name="그림 14">
            <a:extLst>
              <a:ext uri="{FF2B5EF4-FFF2-40B4-BE49-F238E27FC236}">
                <a16:creationId xmlns:a16="http://schemas.microsoft.com/office/drawing/2014/main" id="{E1E51187-A01C-4DBC-B398-003494DC0C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1681" y="189098"/>
            <a:ext cx="621679" cy="813230"/>
          </a:xfrm>
          <a:prstGeom prst="rect">
            <a:avLst/>
          </a:prstGeom>
        </p:spPr>
      </p:pic>
      <p:pic>
        <p:nvPicPr>
          <p:cNvPr id="16" name="그림 15">
            <a:extLst>
              <a:ext uri="{FF2B5EF4-FFF2-40B4-BE49-F238E27FC236}">
                <a16:creationId xmlns:a16="http://schemas.microsoft.com/office/drawing/2014/main" id="{7BEF8D7F-01CF-4CC8-8DE5-0A620616D84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8517" y="194664"/>
            <a:ext cx="621679" cy="802097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6E960591-FDF3-48DC-A06B-6141511FF63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9141" y="2633818"/>
            <a:ext cx="1490485" cy="2414198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3930" y="189098"/>
            <a:ext cx="625696" cy="823833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0352" y="1332144"/>
            <a:ext cx="1519111" cy="2513667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9924" y="1438032"/>
            <a:ext cx="1710650" cy="2854261"/>
          </a:xfrm>
          <a:prstGeom prst="rect">
            <a:avLst/>
          </a:prstGeom>
        </p:spPr>
      </p:pic>
      <p:sp>
        <p:nvSpPr>
          <p:cNvPr id="17" name="구름 모양 설명선 16"/>
          <p:cNvSpPr/>
          <p:nvPr/>
        </p:nvSpPr>
        <p:spPr>
          <a:xfrm>
            <a:off x="191191" y="1535422"/>
            <a:ext cx="1629295" cy="850790"/>
          </a:xfrm>
          <a:prstGeom prst="cloudCallout">
            <a:avLst>
              <a:gd name="adj1" fmla="val 62134"/>
              <a:gd name="adj2" fmla="val 73393"/>
            </a:avLst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/>
              <a:t>앱 메인 화면</a:t>
            </a:r>
            <a:endParaRPr lang="ko-KR" altLang="en-US" sz="1000" b="1" dirty="0"/>
          </a:p>
        </p:txBody>
      </p:sp>
      <p:sp>
        <p:nvSpPr>
          <p:cNvPr id="18" name="구름 모양 설명선 17"/>
          <p:cNvSpPr/>
          <p:nvPr/>
        </p:nvSpPr>
        <p:spPr>
          <a:xfrm>
            <a:off x="3797193" y="2325657"/>
            <a:ext cx="1629295" cy="850790"/>
          </a:xfrm>
          <a:prstGeom prst="cloudCallout">
            <a:avLst>
              <a:gd name="adj1" fmla="val 62134"/>
              <a:gd name="adj2" fmla="val 73393"/>
            </a:avLst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/>
              <a:t>위치 서비스</a:t>
            </a:r>
            <a:endParaRPr lang="ko-KR" altLang="en-US" sz="1000" b="1" dirty="0"/>
          </a:p>
        </p:txBody>
      </p:sp>
      <p:sp>
        <p:nvSpPr>
          <p:cNvPr id="19" name="구름 모양 설명선 18"/>
          <p:cNvSpPr/>
          <p:nvPr/>
        </p:nvSpPr>
        <p:spPr>
          <a:xfrm>
            <a:off x="7574246" y="1590599"/>
            <a:ext cx="1629295" cy="850790"/>
          </a:xfrm>
          <a:prstGeom prst="cloudCallout">
            <a:avLst>
              <a:gd name="adj1" fmla="val 62134"/>
              <a:gd name="adj2" fmla="val 73393"/>
            </a:avLst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/>
              <a:t>날씨 알림</a:t>
            </a:r>
            <a:endParaRPr lang="ko-KR" alt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78191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</TotalTime>
  <Words>79</Words>
  <Application>Microsoft Office PowerPoint</Application>
  <PresentationFormat>와이드스크린</PresentationFormat>
  <Paragraphs>23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5" baseType="lpstr">
      <vt:lpstr>맑은 고딕</vt:lpstr>
      <vt:lpstr>Arial</vt:lpstr>
      <vt:lpstr>Office 테마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Admin</dc:creator>
  <cp:lastModifiedBy>Admin</cp:lastModifiedBy>
  <cp:revision>27</cp:revision>
  <dcterms:created xsi:type="dcterms:W3CDTF">2018-11-07T02:34:12Z</dcterms:created>
  <dcterms:modified xsi:type="dcterms:W3CDTF">2018-11-14T06:41:27Z</dcterms:modified>
</cp:coreProperties>
</file>