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unk2761@naver.com" TargetMode="External"/><Relationship Id="rId2" Type="http://schemas.openxmlformats.org/officeDocument/2006/relationships/hyperlink" Target="mailto:whalsrms111@naver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5" y="129581"/>
            <a:ext cx="340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err="1" smtClean="0"/>
              <a:t>캡스톤</a:t>
            </a:r>
            <a:r>
              <a:rPr lang="ko-KR" altLang="en-US" smtClean="0"/>
              <a:t> 사장님</a:t>
            </a:r>
            <a:r>
              <a:rPr lang="en-US" altLang="ko-KR" smtClean="0"/>
              <a:t>,</a:t>
            </a:r>
            <a:r>
              <a:rPr lang="ko-KR" altLang="en-US" smtClean="0"/>
              <a:t>굿모닝</a:t>
            </a:r>
            <a:r>
              <a:rPr lang="en-US" altLang="ko-KR" smtClean="0"/>
              <a:t>_</a:t>
            </a:r>
            <a:r>
              <a:rPr lang="ko-KR" altLang="en-US" smtClean="0"/>
              <a:t>딴또야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86495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mtClean="0"/>
              <a:t>조민근</a:t>
            </a:r>
            <a:endParaRPr lang="en-US" altLang="ko-KR" sz="1200" dirty="0" smtClean="0"/>
          </a:p>
          <a:p>
            <a:r>
              <a:rPr lang="en-US" altLang="ko-KR" sz="1200" smtClean="0">
                <a:hlinkClick r:id="rId2"/>
              </a:rPr>
              <a:t>whalsrms111@naver.com</a:t>
            </a:r>
            <a:endParaRPr lang="en-US" altLang="ko-KR" sz="1200" dirty="0" smtClean="0"/>
          </a:p>
          <a:p>
            <a:r>
              <a:rPr lang="en-US" altLang="ko-KR" sz="1200" smtClean="0"/>
              <a:t>010-8935-4630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19913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mtClean="0"/>
              <a:t>이선경</a:t>
            </a:r>
            <a:endParaRPr lang="en-US" altLang="ko-KR" sz="1200" dirty="0" smtClean="0"/>
          </a:p>
          <a:p>
            <a:r>
              <a:rPr lang="en-US" altLang="ko-KR" sz="1200" smtClean="0">
                <a:hlinkClick r:id="rId3"/>
              </a:rPr>
              <a:t>sunk2761@naver.com</a:t>
            </a:r>
            <a:endParaRPr lang="en-US" altLang="ko-KR" sz="1200" dirty="0" smtClean="0"/>
          </a:p>
          <a:p>
            <a:r>
              <a:rPr lang="en-US" altLang="ko-KR" sz="1200" smtClean="0"/>
              <a:t>010-5223-2761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54975" y="1812173"/>
            <a:ext cx="85601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알바생을</a:t>
            </a:r>
            <a:r>
              <a:rPr lang="ko-KR" altLang="en-US" dirty="0" smtClean="0"/>
              <a:t> </a:t>
            </a:r>
            <a:r>
              <a:rPr lang="ko-KR" altLang="en-US" dirty="0"/>
              <a:t>고용하는 사장님은 </a:t>
            </a:r>
            <a:r>
              <a:rPr lang="ko-KR" altLang="en-US" dirty="0" err="1" smtClean="0"/>
              <a:t>알바생의</a:t>
            </a:r>
            <a:r>
              <a:rPr lang="ko-KR" altLang="en-US" dirty="0" smtClean="0"/>
              <a:t> </a:t>
            </a:r>
            <a:r>
              <a:rPr lang="ko-KR" altLang="en-US" dirty="0" smtClean="0"/>
              <a:t>출퇴근</a:t>
            </a:r>
            <a:r>
              <a:rPr lang="ko-KR" altLang="en-US" dirty="0" smtClean="0"/>
              <a:t> </a:t>
            </a:r>
            <a:r>
              <a:rPr lang="ko-KR" altLang="en-US" dirty="0"/>
              <a:t>관리의 </a:t>
            </a:r>
            <a:r>
              <a:rPr lang="ko-KR" altLang="en-US" dirty="0" smtClean="0"/>
              <a:t>어려움이 </a:t>
            </a:r>
            <a:r>
              <a:rPr lang="ko-KR" altLang="en-US" dirty="0" err="1" smtClean="0"/>
              <a:t>있을것이고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알바를 하는 </a:t>
            </a:r>
            <a:r>
              <a:rPr lang="ko-KR" altLang="en-US" dirty="0" err="1" smtClean="0"/>
              <a:t>알바생은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급여계산의</a:t>
            </a:r>
            <a:r>
              <a:rPr lang="ko-KR" altLang="en-US" dirty="0" smtClean="0"/>
              <a:t> </a:t>
            </a:r>
            <a:r>
              <a:rPr lang="ko-KR" altLang="en-US" dirty="0" smtClean="0"/>
              <a:t>문제가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사장님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굿모닝은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NFC </a:t>
            </a:r>
            <a:r>
              <a:rPr lang="ko-KR" altLang="en-US" dirty="0" smtClean="0"/>
              <a:t>를</a:t>
            </a:r>
            <a:r>
              <a:rPr lang="en-US" altLang="ko-KR" dirty="0"/>
              <a:t> </a:t>
            </a:r>
            <a:r>
              <a:rPr lang="ko-KR" altLang="en-US" dirty="0" smtClean="0"/>
              <a:t>활용한 출퇴근 </a:t>
            </a:r>
            <a:r>
              <a:rPr lang="ko-KR" altLang="en-US" dirty="0" smtClean="0"/>
              <a:t>관리</a:t>
            </a:r>
            <a:r>
              <a:rPr lang="ko-KR" altLang="en-US" dirty="0" smtClean="0"/>
              <a:t>부터 </a:t>
            </a:r>
            <a:r>
              <a:rPr lang="ko-KR" altLang="en-US" dirty="0" smtClean="0"/>
              <a:t>급여계산까지 한번에 편리하게 해결할 수 있는 </a:t>
            </a:r>
            <a:r>
              <a:rPr lang="ko-KR" altLang="en-US" dirty="0" err="1" smtClean="0"/>
              <a:t>어플입니다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12" name="TextBox 11"/>
          <p:cNvSpPr txBox="1"/>
          <p:nvPr/>
        </p:nvSpPr>
        <p:spPr>
          <a:xfrm>
            <a:off x="1354975" y="4190917"/>
            <a:ext cx="856016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r>
              <a:rPr lang="ko-KR" altLang="en-US" dirty="0" err="1"/>
              <a:t>캡스톤</a:t>
            </a:r>
            <a:r>
              <a:rPr lang="ko-KR" altLang="en-US" dirty="0"/>
              <a:t> 내용</a:t>
            </a:r>
            <a:endParaRPr lang="en-US" altLang="ko-KR" dirty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아래부분에 </a:t>
            </a:r>
            <a:r>
              <a:rPr lang="ko-KR" altLang="en-US" dirty="0"/>
              <a:t>써줄 </a:t>
            </a:r>
            <a:r>
              <a:rPr lang="ko-KR" altLang="en-US" dirty="0" smtClean="0"/>
              <a:t>내용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그림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등등 삽입 가능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74" y="745267"/>
            <a:ext cx="737680" cy="90228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840" y="745267"/>
            <a:ext cx="731583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istrator\Desktop\logo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327" y="0"/>
            <a:ext cx="2721501" cy="205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896141" y="1924549"/>
            <a:ext cx="646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로고</a:t>
            </a:r>
            <a:endParaRPr lang="en-US" altLang="ko-KR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986" y="1421045"/>
            <a:ext cx="2596651" cy="461626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488" y="1421045"/>
            <a:ext cx="2596651" cy="4616268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5706148" y="6236815"/>
            <a:ext cx="288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사장님화면에서 </a:t>
            </a:r>
            <a:r>
              <a:rPr lang="ko-KR" altLang="en-US" dirty="0" err="1" smtClean="0"/>
              <a:t>매장등록</a:t>
            </a:r>
            <a:endParaRPr lang="en-US" altLang="ko-KR" dirty="0"/>
          </a:p>
        </p:txBody>
      </p:sp>
      <p:sp>
        <p:nvSpPr>
          <p:cNvPr id="26" name="직사각형 25"/>
          <p:cNvSpPr/>
          <p:nvPr/>
        </p:nvSpPr>
        <p:spPr>
          <a:xfrm>
            <a:off x="8679477" y="6236815"/>
            <a:ext cx="3281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/>
              <a:t>알바생화면에서 검색 후 등록</a:t>
            </a: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90" y="1421045"/>
            <a:ext cx="2596651" cy="4616268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3153608" y="6236815"/>
            <a:ext cx="1651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회원가입 화면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5179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5256049" y="6001075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dirty="0" smtClean="0"/>
              <a:t>NFC</a:t>
            </a:r>
            <a:r>
              <a:rPr lang="ko-KR" altLang="en-US" dirty="0" smtClean="0"/>
              <a:t>자동 </a:t>
            </a:r>
            <a:r>
              <a:rPr lang="ko-KR" altLang="en-US" dirty="0" err="1" smtClean="0"/>
              <a:t>시급계산</a:t>
            </a:r>
            <a:endParaRPr lang="en-US" altLang="ko-KR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3" y="1101012"/>
            <a:ext cx="2643962" cy="426408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81" y="1101012"/>
            <a:ext cx="2643962" cy="426408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460" y="1101012"/>
            <a:ext cx="2643962" cy="426408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89" y="1101012"/>
            <a:ext cx="2643962" cy="4264088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8085246" y="4381655"/>
            <a:ext cx="1200070" cy="232874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505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69325" y="1214421"/>
            <a:ext cx="8560160" cy="19543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1100" dirty="0" smtClean="0"/>
          </a:p>
          <a:p>
            <a:r>
              <a:rPr lang="ko-KR" altLang="en-US" sz="1100" dirty="0"/>
              <a:t>이선경</a:t>
            </a:r>
            <a:r>
              <a:rPr lang="en-US" altLang="ko-KR" sz="1100" dirty="0"/>
              <a:t>-</a:t>
            </a:r>
            <a:r>
              <a:rPr lang="ko-KR" altLang="en-US" sz="1100" dirty="0"/>
              <a:t>이번에 사장님</a:t>
            </a:r>
            <a:r>
              <a:rPr lang="en-US" altLang="ko-KR" sz="1100" dirty="0"/>
              <a:t>, </a:t>
            </a:r>
            <a:r>
              <a:rPr lang="ko-KR" altLang="en-US" sz="1100" dirty="0" err="1" smtClean="0"/>
              <a:t>알바생</a:t>
            </a:r>
            <a:r>
              <a:rPr lang="ko-KR" altLang="en-US" sz="1100" dirty="0" smtClean="0"/>
              <a:t> </a:t>
            </a:r>
            <a:r>
              <a:rPr lang="ko-KR" altLang="en-US" sz="1100" dirty="0"/>
              <a:t>모두 편리하게 사용할 수 있는 사장님</a:t>
            </a:r>
            <a:r>
              <a:rPr lang="en-US" altLang="ko-KR" sz="1100" dirty="0"/>
              <a:t>, </a:t>
            </a:r>
            <a:r>
              <a:rPr lang="ko-KR" altLang="en-US" sz="1100" dirty="0" err="1"/>
              <a:t>굿모닝이라는</a:t>
            </a:r>
            <a:r>
              <a:rPr lang="ko-KR" altLang="en-US" sz="1100" dirty="0"/>
              <a:t> </a:t>
            </a:r>
            <a:r>
              <a:rPr lang="ko-KR" altLang="en-US" sz="1100" dirty="0" err="1"/>
              <a:t>어플을</a:t>
            </a:r>
            <a:r>
              <a:rPr lang="ko-KR" altLang="en-US" sz="1100" dirty="0"/>
              <a:t> 만들면서 생각했던 것대로 되지 않고 어렵고 힘들어서 포기하고 싶었던 적이 많았습니다</a:t>
            </a:r>
            <a:r>
              <a:rPr lang="en-US" altLang="ko-KR" sz="1100" dirty="0"/>
              <a:t>. </a:t>
            </a:r>
            <a:r>
              <a:rPr lang="ko-KR" altLang="en-US" sz="1100" dirty="0"/>
              <a:t>하지만 팀원과 많이 상의를 하고 도전을 해보면서 문제점을 확인하고 오류를 고치는 과정을 통해서 점점 실력이 늘고 있는 것을 느꼈고 포기하지 않으면 된다는 것을 알 수 </a:t>
            </a:r>
            <a:r>
              <a:rPr lang="ko-KR" altLang="en-US" sz="1100" dirty="0" smtClean="0"/>
              <a:t>있었습니다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조민근</a:t>
            </a:r>
            <a:r>
              <a:rPr lang="en-US" altLang="ko-KR" sz="1100" dirty="0" smtClean="0"/>
              <a:t>-</a:t>
            </a:r>
            <a:r>
              <a:rPr lang="ko-KR" altLang="en-US" sz="1100" dirty="0"/>
              <a:t> 이번 졸업작품을 하면서 배워야 할 게 얼마나 더 많은지 깨달았고 </a:t>
            </a:r>
            <a:r>
              <a:rPr lang="ko-KR" altLang="en-US" sz="1100" dirty="0" smtClean="0"/>
              <a:t>한계점을 </a:t>
            </a:r>
            <a:r>
              <a:rPr lang="ko-KR" altLang="en-US" sz="1100" dirty="0"/>
              <a:t>넘었을 때 실력이 느는 것을 느낄 수 있었습니다</a:t>
            </a:r>
            <a:r>
              <a:rPr lang="en-US" altLang="ko-KR" sz="1100" dirty="0" smtClean="0"/>
              <a:t>.</a:t>
            </a:r>
            <a:r>
              <a:rPr lang="ko-KR" altLang="en-US" sz="1100" dirty="0" smtClean="0"/>
              <a:t>또 </a:t>
            </a:r>
            <a:r>
              <a:rPr lang="ko-KR" altLang="en-US" sz="1100" dirty="0"/>
              <a:t>평소 아무 생각 없이 사용했던 앱들이 얼마나 많은 코드와 개발자들이 힘들게 </a:t>
            </a:r>
            <a:r>
              <a:rPr lang="ko-KR" altLang="en-US" sz="1100" dirty="0" err="1"/>
              <a:t>만들었을지</a:t>
            </a:r>
            <a:r>
              <a:rPr lang="ko-KR" altLang="en-US" sz="1100" dirty="0"/>
              <a:t> 생각해보게 되었습니다</a:t>
            </a:r>
            <a:r>
              <a:rPr lang="en-US" altLang="ko-KR" sz="1100" dirty="0" smtClean="0"/>
              <a:t>.IT </a:t>
            </a:r>
            <a:r>
              <a:rPr lang="ko-KR" altLang="en-US" sz="1100" dirty="0"/>
              <a:t>학과를 졸업하기 전에 만들어 보고 싶은 </a:t>
            </a:r>
            <a:r>
              <a:rPr lang="ko-KR" altLang="en-US" sz="1100" dirty="0" err="1"/>
              <a:t>어플을</a:t>
            </a:r>
            <a:r>
              <a:rPr lang="ko-KR" altLang="en-US" sz="1100" dirty="0"/>
              <a:t> 직접 만들 수 있다는 게 정말 좋았다고 생각합니다</a:t>
            </a:r>
            <a:r>
              <a:rPr lang="en-US" altLang="ko-KR" sz="1100" dirty="0"/>
              <a:t>.</a:t>
            </a:r>
            <a:endParaRPr lang="en-US" altLang="ko-KR" sz="1100" dirty="0" smtClean="0"/>
          </a:p>
          <a:p>
            <a:pPr algn="ctr"/>
            <a:endParaRPr lang="en-US" altLang="ko-KR" sz="1100" dirty="0"/>
          </a:p>
          <a:p>
            <a:pPr algn="ctr"/>
            <a:endParaRPr lang="en-US" altLang="ko-KR" sz="1100" dirty="0" smtClean="0"/>
          </a:p>
        </p:txBody>
      </p:sp>
    </p:spTree>
    <p:extLst>
      <p:ext uri="{BB962C8B-B14F-4D97-AF65-F5344CB8AC3E}">
        <p14:creationId xmlns:p14="http://schemas.microsoft.com/office/powerpoint/2010/main" val="380425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76</Words>
  <Application>Microsoft Office PowerPoint</Application>
  <PresentationFormat>와이드스크린</PresentationFormat>
  <Paragraphs>25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22</cp:revision>
  <dcterms:created xsi:type="dcterms:W3CDTF">2018-11-07T02:34:12Z</dcterms:created>
  <dcterms:modified xsi:type="dcterms:W3CDTF">2018-11-14T06:02:02Z</dcterms:modified>
</cp:coreProperties>
</file>