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8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sh950310@naver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5" y="129581"/>
            <a:ext cx="323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인터넷방송통합웹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앱</a:t>
            </a:r>
            <a:r>
              <a:rPr lang="en-US" altLang="ko-KR" dirty="0" smtClean="0"/>
              <a:t>_</a:t>
            </a:r>
            <a:r>
              <a:rPr lang="ko-KR" altLang="en-US" dirty="0" err="1" smtClean="0"/>
              <a:t>투게더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86495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유성진</a:t>
            </a:r>
            <a:r>
              <a:rPr lang="en-US" altLang="ko-KR" sz="1200" dirty="0" smtClean="0"/>
              <a:t>yusungjin2@gmail.com</a:t>
            </a:r>
          </a:p>
          <a:p>
            <a:r>
              <a:rPr lang="en-US" altLang="ko-KR" sz="1200" dirty="0" smtClean="0"/>
              <a:t>010-6398-2164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19913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변준희</a:t>
            </a:r>
            <a:r>
              <a:rPr lang="en-US" altLang="ko-KR" sz="1200" dirty="0" smtClean="0"/>
              <a:t>byun9512@naver.com</a:t>
            </a:r>
          </a:p>
          <a:p>
            <a:r>
              <a:rPr lang="en-US" altLang="ko-KR" sz="1200" dirty="0" smtClean="0"/>
              <a:t>010-9688-4069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953331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hlinkClick r:id="rId2"/>
              </a:rPr>
              <a:t>김태우</a:t>
            </a:r>
            <a:r>
              <a:rPr lang="en-US" altLang="ko-KR" sz="1200" dirty="0" smtClean="0"/>
              <a:t>copa74@naver.com</a:t>
            </a:r>
          </a:p>
          <a:p>
            <a:r>
              <a:rPr lang="en-US" altLang="ko-KR" sz="1200" dirty="0" smtClean="0"/>
              <a:t>010-3892-3092</a:t>
            </a: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840" y="665995"/>
            <a:ext cx="734532" cy="89982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258" y="665995"/>
            <a:ext cx="734532" cy="89982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422" y="665995"/>
            <a:ext cx="734532" cy="899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54975" y="1812173"/>
            <a:ext cx="856016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여러 개의 방송플랫폼을 시청하는 사용자들의 불편함을 하나로 통합하여</a:t>
            </a:r>
            <a:endParaRPr lang="en-US" altLang="ko-KR" dirty="0" smtClean="0"/>
          </a:p>
          <a:p>
            <a:r>
              <a:rPr lang="ko-KR" altLang="en-US" dirty="0" smtClean="0"/>
              <a:t>다른 플랫폼들을 들락날락할 필요없이 검색이 가능하고 통합 일정표를 만들어</a:t>
            </a:r>
            <a:endParaRPr lang="en-US" altLang="ko-KR" dirty="0" smtClean="0"/>
          </a:p>
          <a:p>
            <a:r>
              <a:rPr lang="ko-KR" altLang="en-US" dirty="0" smtClean="0"/>
              <a:t>사용자에게 좀 더 편리하게 이용 가능한 웹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앱입니다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19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201" y="1213486"/>
            <a:ext cx="4516266" cy="4602840"/>
          </a:xfrm>
          <a:prstGeom prst="rect">
            <a:avLst/>
          </a:prstGeom>
        </p:spPr>
      </p:pic>
      <p:sp>
        <p:nvSpPr>
          <p:cNvPr id="4" name="구름 3"/>
          <p:cNvSpPr/>
          <p:nvPr/>
        </p:nvSpPr>
        <p:spPr>
          <a:xfrm>
            <a:off x="834190" y="539717"/>
            <a:ext cx="2134622" cy="134753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메인페이지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5525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149" y="2102942"/>
            <a:ext cx="3456014" cy="340770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69" y="2102943"/>
            <a:ext cx="3456014" cy="340770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70" y="2277981"/>
            <a:ext cx="3456014" cy="3232665"/>
          </a:xfrm>
          <a:prstGeom prst="rect">
            <a:avLst/>
          </a:prstGeom>
        </p:spPr>
      </p:pic>
      <p:sp>
        <p:nvSpPr>
          <p:cNvPr id="9" name="구름 8"/>
          <p:cNvSpPr/>
          <p:nvPr/>
        </p:nvSpPr>
        <p:spPr>
          <a:xfrm>
            <a:off x="449179" y="165948"/>
            <a:ext cx="2134622" cy="134753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통합방송</a:t>
            </a:r>
            <a:endParaRPr lang="en-US" altLang="ko-KR" dirty="0" smtClean="0"/>
          </a:p>
          <a:p>
            <a:pPr algn="ctr"/>
            <a:r>
              <a:rPr lang="ko-KR" altLang="en-US" dirty="0" err="1" smtClean="0"/>
              <a:t>검색리스트</a:t>
            </a:r>
            <a:endParaRPr lang="ko-KR" altLang="en-US" dirty="0"/>
          </a:p>
        </p:txBody>
      </p:sp>
      <p:sp>
        <p:nvSpPr>
          <p:cNvPr id="10" name="구름 9"/>
          <p:cNvSpPr/>
          <p:nvPr/>
        </p:nvSpPr>
        <p:spPr>
          <a:xfrm>
            <a:off x="5537546" y="165948"/>
            <a:ext cx="2134622" cy="134753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통합</a:t>
            </a:r>
            <a:endParaRPr lang="en-US" altLang="ko-KR" dirty="0" smtClean="0"/>
          </a:p>
          <a:p>
            <a:pPr algn="ctr"/>
            <a:r>
              <a:rPr lang="ko-KR" altLang="en-US" dirty="0" err="1" smtClean="0"/>
              <a:t>방송시간표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25704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516" y="4668253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프로젝트 후기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7516" y="5213685"/>
            <a:ext cx="10924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학교를 다니면서 교수님들의 강의도 도움이 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진짜 저희가 빠르게 성장 할 수 있는 것은</a:t>
            </a:r>
            <a:endParaRPr lang="en-US" altLang="ko-KR" dirty="0" smtClean="0"/>
          </a:p>
          <a:p>
            <a:r>
              <a:rPr lang="ko-KR" altLang="en-US" dirty="0" smtClean="0"/>
              <a:t>졸업작품을 만드는 것 이였습니다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하나하나 공부해가면서 코드를 수정하고 그 코드가 실행 됬을 때</a:t>
            </a:r>
            <a:endParaRPr lang="en-US" altLang="ko-KR" dirty="0" smtClean="0"/>
          </a:p>
          <a:p>
            <a:r>
              <a:rPr lang="ko-KR" altLang="en-US" dirty="0" smtClean="0"/>
              <a:t>성취해내 아가는 저희 자신을 돌이켜보면 정말 많이 성장했던 것 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함께 했던 우리 팀원들과</a:t>
            </a:r>
            <a:endParaRPr lang="en-US" altLang="ko-KR" dirty="0" smtClean="0"/>
          </a:p>
          <a:p>
            <a:r>
              <a:rPr lang="ko-KR" altLang="en-US" dirty="0" smtClean="0"/>
              <a:t>항상 지도해주시는 교수님들께 감사하다는 말씀드리고 싶습니다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96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99</Words>
  <Application>Microsoft Office PowerPoint</Application>
  <PresentationFormat>와이드스크린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8</cp:revision>
  <dcterms:created xsi:type="dcterms:W3CDTF">2018-11-07T02:34:12Z</dcterms:created>
  <dcterms:modified xsi:type="dcterms:W3CDTF">2018-11-14T06:26:02Z</dcterms:modified>
</cp:coreProperties>
</file>