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5" y="129581"/>
            <a:ext cx="283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Easy Stat </a:t>
            </a:r>
            <a:r>
              <a:rPr lang="en-US" altLang="ko-KR" dirty="0" err="1" smtClean="0"/>
              <a:t>Trip_Team</a:t>
            </a:r>
            <a:r>
              <a:rPr lang="en-US" altLang="ko-KR" dirty="0" smtClean="0"/>
              <a:t> Sung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11433" y="1110681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최열성</a:t>
            </a:r>
            <a:endParaRPr lang="en-US" altLang="ko-KR" sz="1200" dirty="0" smtClean="0"/>
          </a:p>
          <a:p>
            <a:r>
              <a:rPr lang="en-US" altLang="ko-KR" sz="1200" dirty="0" smtClean="0"/>
              <a:t>yschoi@o365.jangan.ac.kr</a:t>
            </a:r>
          </a:p>
          <a:p>
            <a:r>
              <a:rPr lang="en-US" altLang="ko-KR" sz="1200" dirty="0" smtClean="0"/>
              <a:t>010-4007-8613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44851" y="1110681"/>
            <a:ext cx="235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정휘성</a:t>
            </a:r>
            <a:endParaRPr lang="en-US" altLang="ko-KR" sz="1200" dirty="0" smtClean="0"/>
          </a:p>
          <a:p>
            <a:r>
              <a:rPr lang="en-US" altLang="ko-KR" sz="1200" dirty="0" smtClean="0"/>
              <a:t>qurdoo228@o365.jangan.ac.kr</a:t>
            </a:r>
          </a:p>
          <a:p>
            <a:r>
              <a:rPr lang="en-US" altLang="ko-KR" sz="1200" dirty="0" smtClean="0"/>
              <a:t>010-3921-5428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368967" y="1110681"/>
            <a:ext cx="222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홍성우</a:t>
            </a:r>
            <a:endParaRPr lang="en-US" altLang="ko-KR" sz="1200" dirty="0" smtClean="0"/>
          </a:p>
          <a:p>
            <a:r>
              <a:rPr lang="en-US" altLang="ko-KR" sz="1200" dirty="0" smtClean="0"/>
              <a:t>skdl933@o365.jangan.ac.kr</a:t>
            </a:r>
          </a:p>
          <a:p>
            <a:r>
              <a:rPr lang="en-US" altLang="ko-KR" sz="1200" dirty="0" smtClean="0"/>
              <a:t>010-4064-7221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1477" y="2701635"/>
            <a:ext cx="8686800" cy="267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매년</a:t>
            </a:r>
            <a:r>
              <a:rPr lang="en-US" altLang="ko-KR" dirty="0" smtClean="0"/>
              <a:t> </a:t>
            </a:r>
            <a:r>
              <a:rPr lang="ko-KR" altLang="en-US" dirty="0" smtClean="0"/>
              <a:t>여행객 증가에 따른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여행 정보의 중요성 상승에 따라 제작 기획을 하였습니다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여행객을 보면 매년 해외여행객은 계속 증가하고 있으나 국내여행은 그에 비해 증가율이 낮아 </a:t>
            </a:r>
            <a:r>
              <a:rPr lang="ko-KR" altLang="en-US" dirty="0" err="1" smtClean="0"/>
              <a:t>국내여행이</a:t>
            </a:r>
            <a:r>
              <a:rPr lang="ko-KR" altLang="en-US" dirty="0" smtClean="0"/>
              <a:t> 침체되고 있다는 것을 보고 국내여행하기 좋은 관광지를 소개해주려고 </a:t>
            </a:r>
            <a:r>
              <a:rPr lang="en-US" altLang="ko-KR" dirty="0" smtClean="0"/>
              <a:t>Easy Stat Trip</a:t>
            </a:r>
            <a:r>
              <a:rPr lang="ko-KR" altLang="en-US" dirty="0" smtClean="0"/>
              <a:t>이란 프로젝트를 만들기 시작했습니다</a:t>
            </a:r>
            <a:r>
              <a:rPr lang="en-US" altLang="ko-KR" dirty="0" smtClean="0"/>
              <a:t>. Easy Stat Trip</a:t>
            </a:r>
            <a:r>
              <a:rPr lang="ko-KR" altLang="en-US" dirty="0" smtClean="0"/>
              <a:t>은 공공데이터의 통계를 이용하여 보기 편한 여행정보를 알려주는 사이트입니다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사이트를 만들면서 잡은 목표는 숨겨진 국내 여행지를 홍보하고 국내 여행객을 증가시키고 통계를 통한 합리적인 선택을 도움을 주려고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기존에 있는 여행사이트를 보니 대부분 패키지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숙박정보가</a:t>
            </a:r>
            <a:r>
              <a:rPr lang="ko-KR" altLang="en-US" dirty="0" smtClean="0"/>
              <a:t> 주류인 사이트이기도 하고 블로그 같은 곳도 보면 정보는 많으나 오래되어 변경 된 정보는 없다는 걸 알게 되었습니다</a:t>
            </a:r>
            <a:r>
              <a:rPr lang="en-US" altLang="ko-KR" dirty="0"/>
              <a:t>.</a:t>
            </a:r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36" y="687414"/>
            <a:ext cx="820797" cy="111926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882" y="687414"/>
            <a:ext cx="854140" cy="111926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011" y="687414"/>
            <a:ext cx="854140" cy="106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4480" y="437816"/>
            <a:ext cx="856016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</a:t>
            </a:r>
            <a:r>
              <a:rPr lang="ko-KR" altLang="en-US" dirty="0" smtClean="0"/>
              <a:t>언어는 </a:t>
            </a:r>
            <a:r>
              <a:rPr lang="ko-KR" altLang="en-US" dirty="0" err="1" smtClean="0"/>
              <a:t>통계된</a:t>
            </a:r>
            <a:r>
              <a:rPr lang="ko-KR" altLang="en-US" dirty="0" smtClean="0"/>
              <a:t> 내용을 시각적으로 표현하기 위한 프로그래밍 언어로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높은 </a:t>
            </a:r>
            <a:r>
              <a:rPr lang="ko-KR" altLang="en-US" dirty="0" smtClean="0"/>
              <a:t>확장성과 자신의 원하는 자료를 사용 할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저희는 공공데이터를 </a:t>
            </a:r>
            <a:r>
              <a:rPr lang="en-US" altLang="ko-KR" dirty="0" smtClean="0"/>
              <a:t>R</a:t>
            </a:r>
            <a:r>
              <a:rPr lang="ko-KR" altLang="en-US" dirty="0" smtClean="0"/>
              <a:t>프로그램으로 가공을 하여 가공된 데이터를 이클립스를 통해 연동을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연동된 데이터를 서버에 전송하고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저장하고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저장된 데이터를 제공하여 데이터를 요청한 사용자에게 보여줍니다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525" y="2272667"/>
            <a:ext cx="5107464" cy="364002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9EA2741-D720-4FAD-8F5E-B058B61967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675" y="2578202"/>
            <a:ext cx="57912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2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4318" y="-185530"/>
            <a:ext cx="9014542" cy="7571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r>
              <a:rPr lang="ko-KR" altLang="en-US" dirty="0" err="1" smtClean="0"/>
              <a:t>캡스톤</a:t>
            </a:r>
            <a:r>
              <a:rPr lang="ko-KR" altLang="en-US" dirty="0" smtClean="0"/>
              <a:t> 후기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( 400</a:t>
            </a:r>
            <a:r>
              <a:rPr lang="ko-KR" altLang="en-US" dirty="0" smtClean="0"/>
              <a:t>자 미만으로 작성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 smtClean="0"/>
              <a:t>최열성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좋은 환경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좋은 친구들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정말 많이 도와주시는 교수님들 덕분에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즐겁게 프로젝트에 임한 것 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포기하지 않고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끝까지 달려온 친구들에게 축하를 교수님들에게는 감사의 말을 전하고 싶습니다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또한</a:t>
            </a:r>
            <a:r>
              <a:rPr lang="en-US" altLang="ko-KR" dirty="0" smtClean="0"/>
              <a:t> </a:t>
            </a:r>
            <a:r>
              <a:rPr lang="ko-KR" altLang="en-US" dirty="0" smtClean="0"/>
              <a:t>프로젝트 중간중간 잘 되지 않는 부분이 많아서 힘들었지만 팀원들에 도움으로 인해 잘 극복 할 수 있어서 좋았습니다</a:t>
            </a:r>
            <a:r>
              <a:rPr lang="en-US" altLang="ko-KR" dirty="0" smtClean="0"/>
              <a:t>.</a:t>
            </a:r>
          </a:p>
          <a:p>
            <a:r>
              <a:rPr lang="en-US" altLang="ko-KR" i="1" dirty="0"/>
              <a:t/>
            </a:r>
            <a:br>
              <a:rPr lang="en-US" altLang="ko-KR" i="1" dirty="0"/>
            </a:br>
            <a:r>
              <a:rPr lang="ko-KR" altLang="en-US" i="1" dirty="0" err="1" smtClean="0"/>
              <a:t>정휘성</a:t>
            </a:r>
            <a:r>
              <a:rPr lang="ko-KR" altLang="en-US" i="1" dirty="0" smtClean="0"/>
              <a:t> </a:t>
            </a:r>
            <a:r>
              <a:rPr lang="en-US" altLang="ko-KR" i="1" dirty="0" smtClean="0"/>
              <a:t>– </a:t>
            </a:r>
            <a:r>
              <a:rPr lang="ko-KR" altLang="en-US" i="1" dirty="0" smtClean="0"/>
              <a:t>프로젝트를 시작할 때는 내가 잘 모르는 부분이 많았으나 하면서 많은 것을 배웠고</a:t>
            </a:r>
            <a:r>
              <a:rPr lang="en-US" altLang="ko-KR" i="1" dirty="0" smtClean="0"/>
              <a:t>,</a:t>
            </a:r>
            <a:r>
              <a:rPr lang="en-US" altLang="ko-KR" i="1" dirty="0" smtClean="0"/>
              <a:t> </a:t>
            </a:r>
            <a:r>
              <a:rPr lang="ko-KR" altLang="en-US" i="1" dirty="0" smtClean="0"/>
              <a:t>처음으로 팀프로젝트를 하면서 서로간의 의지가 되며 모르는 부분은 팀원들끼리 상의해서 문제점을 찾고 모르는 부분은 서로 알려줄 수 있어서 좋았습니다</a:t>
            </a:r>
            <a:r>
              <a:rPr lang="en-US" altLang="ko-KR" i="1" dirty="0" smtClean="0"/>
              <a:t>. </a:t>
            </a:r>
            <a:r>
              <a:rPr lang="ko-KR" altLang="en-US" i="1" dirty="0" smtClean="0"/>
              <a:t>처음 해보는 프로젝트라 미흡한 부분이 많았으나 교수님들도 많이 도와주시고 </a:t>
            </a:r>
            <a:r>
              <a:rPr lang="ko-KR" altLang="en-US" i="1" dirty="0" err="1" smtClean="0"/>
              <a:t>팀원끼리도</a:t>
            </a:r>
            <a:r>
              <a:rPr lang="ko-KR" altLang="en-US" i="1" dirty="0" smtClean="0"/>
              <a:t> 많이 도움이 되어 다음에는 지금보다는 좀 더 잘 할 수 있을 거란 자신감이 생겼습니다</a:t>
            </a:r>
            <a:r>
              <a:rPr lang="en-US" altLang="ko-KR" i="1" dirty="0" smtClean="0"/>
              <a:t>.</a:t>
            </a:r>
            <a:endParaRPr lang="en-US" altLang="ko-KR" i="1" dirty="0" smtClean="0"/>
          </a:p>
          <a:p>
            <a:endParaRPr lang="en-US" altLang="ko-KR" i="1" dirty="0"/>
          </a:p>
          <a:p>
            <a:r>
              <a:rPr lang="ko-KR" altLang="en-US" i="1" dirty="0" smtClean="0"/>
              <a:t>홍성우 </a:t>
            </a:r>
            <a:r>
              <a:rPr lang="en-US" altLang="ko-KR" i="1" dirty="0" smtClean="0"/>
              <a:t>– </a:t>
            </a:r>
            <a:r>
              <a:rPr lang="ko-KR" altLang="en-US" i="1" dirty="0" smtClean="0"/>
              <a:t>프로젝트</a:t>
            </a:r>
            <a:r>
              <a:rPr lang="ko-KR" altLang="en-US" i="1" dirty="0" smtClean="0"/>
              <a:t>에서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</a:t>
            </a:r>
            <a:r>
              <a:rPr lang="ko-KR" altLang="en-US" i="1" dirty="0" smtClean="0"/>
              <a:t>을 처음으로 사용해 보았는데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프로그램에 대한 정보가 적어서 처음에는 많이 힘들었습니다</a:t>
            </a:r>
            <a:r>
              <a:rPr lang="en-US" altLang="ko-KR" i="1" dirty="0" smtClean="0"/>
              <a:t>. </a:t>
            </a:r>
            <a:r>
              <a:rPr lang="ko-KR" altLang="en-US" i="1" dirty="0" smtClean="0"/>
              <a:t>이때까지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프로그램을</a:t>
            </a:r>
            <a:r>
              <a:rPr lang="en-US" altLang="ko-KR" i="1" dirty="0" smtClean="0"/>
              <a:t> </a:t>
            </a:r>
            <a:r>
              <a:rPr lang="ko-KR" altLang="en-US" i="1" dirty="0" smtClean="0"/>
              <a:t>사용한 팀이 없다고 해서 배우는 차원에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프로그램을 시작했습니다</a:t>
            </a:r>
            <a:r>
              <a:rPr lang="en-US" altLang="ko-KR" i="1" dirty="0" smtClean="0"/>
              <a:t>. R</a:t>
            </a:r>
            <a:r>
              <a:rPr lang="ko-KR" altLang="en-US" i="1" dirty="0" smtClean="0"/>
              <a:t>프로그램을 사용하면서  이 프로그램은 통계를 내어 보여주는 것인데 사용하는 곳이 한정되어 있어 정보가 </a:t>
            </a:r>
            <a:r>
              <a:rPr lang="ko-KR" altLang="en-US" i="1" dirty="0" err="1" smtClean="0"/>
              <a:t>부족한게</a:t>
            </a:r>
            <a:r>
              <a:rPr lang="ko-KR" altLang="en-US" i="1" dirty="0" smtClean="0"/>
              <a:t> 조금은 아쉬웠습니다</a:t>
            </a:r>
            <a:r>
              <a:rPr lang="en-US" altLang="ko-KR" i="1" dirty="0" smtClean="0"/>
              <a:t>. </a:t>
            </a:r>
            <a:r>
              <a:rPr lang="ko-KR" altLang="en-US" i="1" dirty="0" smtClean="0"/>
              <a:t>그래도 처음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프로그램을 하면서 이제와는 다른 프로그램을 접해 색다른 공부가 되었습니다</a:t>
            </a:r>
            <a:r>
              <a:rPr lang="en-US" altLang="ko-KR" i="1" dirty="0" smtClean="0"/>
              <a:t>. </a:t>
            </a:r>
            <a:r>
              <a:rPr lang="ko-KR" altLang="en-US" i="1" dirty="0" smtClean="0"/>
              <a:t>앞으로는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프로그램이 많이 활성화 되면 사람들에게 쉽게 통계 된 정보를 접할 수 있지 않을까 생각이 들었습니다</a:t>
            </a:r>
            <a:r>
              <a:rPr lang="en-US" altLang="ko-KR" i="1" dirty="0" smtClean="0"/>
              <a:t>. </a:t>
            </a:r>
            <a:r>
              <a:rPr lang="ko-KR" altLang="en-US" i="1" dirty="0" smtClean="0"/>
              <a:t>그리고 </a:t>
            </a:r>
            <a:r>
              <a:rPr lang="en-US" altLang="ko-KR" i="1" dirty="0" smtClean="0"/>
              <a:t>R</a:t>
            </a:r>
            <a:r>
              <a:rPr lang="ko-KR" altLang="en-US" i="1" dirty="0" smtClean="0"/>
              <a:t>프로그램 정보에 대해 많은 도움을 주신 교수님들 정말 감사합니다</a:t>
            </a:r>
            <a:r>
              <a:rPr lang="en-US" altLang="ko-KR" i="1" dirty="0" smtClean="0"/>
              <a:t>.</a:t>
            </a:r>
            <a:endParaRPr lang="en-US" altLang="ko-KR" i="1" dirty="0"/>
          </a:p>
          <a:p>
            <a:endParaRPr lang="en-US" altLang="ko-KR" dirty="0" smtClean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0425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F6BAE69D9199F044884720ADC4BC9D5B" ma:contentTypeVersion="4" ma:contentTypeDescription="새 문서를 만듭니다." ma:contentTypeScope="" ma:versionID="d6b2b368c3f8be1892f1aaa880abed8b">
  <xsd:schema xmlns:xsd="http://www.w3.org/2001/XMLSchema" xmlns:xs="http://www.w3.org/2001/XMLSchema" xmlns:p="http://schemas.microsoft.com/office/2006/metadata/properties" xmlns:ns2="f646cb29-0ea9-48a6-9f0c-5ac0bb2a6933" targetNamespace="http://schemas.microsoft.com/office/2006/metadata/properties" ma:root="true" ma:fieldsID="9b284b46a2620544943fc6dc1246f294" ns2:_="">
    <xsd:import namespace="f646cb29-0ea9-48a6-9f0c-5ac0bb2a69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46cb29-0ea9-48a6-9f0c-5ac0bb2a69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31C888-676E-4B06-B1C0-30807FADBC53}"/>
</file>

<file path=customXml/itemProps2.xml><?xml version="1.0" encoding="utf-8"?>
<ds:datastoreItem xmlns:ds="http://schemas.openxmlformats.org/officeDocument/2006/customXml" ds:itemID="{ED7E2251-5A94-488D-84C2-73466E13C0D4}"/>
</file>

<file path=customXml/itemProps3.xml><?xml version="1.0" encoding="utf-8"?>
<ds:datastoreItem xmlns:ds="http://schemas.openxmlformats.org/officeDocument/2006/customXml" ds:itemID="{62ED4AF1-1BFC-408F-8339-C9255A4A8B5E}"/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225</Words>
  <Application>Microsoft Office PowerPoint</Application>
  <PresentationFormat>와이드스크린</PresentationFormat>
  <Paragraphs>22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17</cp:revision>
  <dcterms:created xsi:type="dcterms:W3CDTF">2018-11-07T02:34:12Z</dcterms:created>
  <dcterms:modified xsi:type="dcterms:W3CDTF">2018-11-14T06:47:01Z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0x010100F6BAE69D9199F044884720ADC4BC9D5B</vt:lpwstr>
  </property>
</Properties>
</file>