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 lvl="0">
      <a:defRPr lang="ko-KR"/>
    </a:defPPr>
    <a:lvl1pPr marL="0" lv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90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16" y="-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14T15:18:19.159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07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553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9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034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26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428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28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1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42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086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891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F73B-D8AA-4D7B-B6DB-7D0E5F5A10E3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6BF27-FAF5-4F5A-9007-079873E762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25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mailto:ash950310@naver.com" TargetMode="External"/><Relationship Id="rId4" Type="http://schemas.openxmlformats.org/officeDocument/2006/relationships/image" Target="../media/image3.png"/><Relationship Id="rId9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390" y="665819"/>
            <a:ext cx="734400" cy="900000"/>
          </a:xfrm>
          <a:prstGeom prst="rect">
            <a:avLst/>
          </a:prstGeom>
        </p:spPr>
      </p:pic>
      <p:pic>
        <p:nvPicPr>
          <p:cNvPr id="2" name="그림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840" y="665995"/>
            <a:ext cx="734400" cy="900000"/>
          </a:xfrm>
          <a:prstGeom prst="rect">
            <a:avLst/>
          </a:prstGeom>
        </p:spPr>
      </p:pic>
      <p:pic>
        <p:nvPicPr>
          <p:cNvPr id="3" name="그림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0" y="665819"/>
            <a:ext cx="734400" cy="9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0495" y="129581"/>
            <a:ext cx="222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캡스톤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작품명</a:t>
            </a:r>
            <a:r>
              <a:rPr lang="en-US" altLang="ko-KR" dirty="0" smtClean="0"/>
              <a:t>_</a:t>
            </a:r>
            <a:r>
              <a:rPr lang="ko-KR" altLang="en-US" dirty="0" err="1" smtClean="0"/>
              <a:t>팀명</a:t>
            </a:r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086495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이동준</a:t>
            </a:r>
            <a:endParaRPr lang="en-US" altLang="ko-KR" sz="1200" dirty="0" smtClean="0"/>
          </a:p>
          <a:p>
            <a:r>
              <a:rPr lang="en-US" altLang="ko-KR" sz="1200" dirty="0" smtClean="0">
                <a:hlinkClick r:id="rId5"/>
              </a:rPr>
              <a:t>alemskdlt123@naver.com</a:t>
            </a:r>
            <a:endParaRPr lang="en-US" altLang="ko-KR" sz="1200" dirty="0" smtClean="0"/>
          </a:p>
          <a:p>
            <a:r>
              <a:rPr lang="en-US" altLang="ko-KR" sz="1200" dirty="0" smtClean="0"/>
              <a:t>010-8905-5788</a:t>
            </a:r>
            <a:endParaRPr lang="ko-KR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019913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김선호</a:t>
            </a:r>
            <a:endParaRPr lang="en-US" altLang="ko-KR" sz="1200" dirty="0" smtClean="0"/>
          </a:p>
          <a:p>
            <a:r>
              <a:rPr lang="en-US" altLang="ko-KR" sz="1200" dirty="0">
                <a:hlinkClick r:id="rId5"/>
              </a:rPr>
              <a:t>fmzm789@naver.com</a:t>
            </a:r>
            <a:endParaRPr lang="en-US" altLang="ko-KR" sz="1200" dirty="0" smtClean="0"/>
          </a:p>
          <a:p>
            <a:r>
              <a:rPr lang="en-US" altLang="ko-KR" sz="1200" dirty="0"/>
              <a:t>010-4178-7865</a:t>
            </a:r>
            <a:endParaRPr lang="ko-KR" alt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953331" y="919488"/>
            <a:ext cx="1961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이한빈</a:t>
            </a:r>
            <a:endParaRPr lang="en-US" altLang="ko-KR" sz="1200" dirty="0" smtClean="0"/>
          </a:p>
          <a:p>
            <a:r>
              <a:rPr lang="en-US" altLang="ko-KR" sz="1200" dirty="0">
                <a:hlinkClick r:id="rId5"/>
              </a:rPr>
              <a:t>wjtmd94@naver.com</a:t>
            </a:r>
            <a:endParaRPr lang="en-US" altLang="ko-KR" sz="1200" dirty="0" smtClean="0"/>
          </a:p>
          <a:p>
            <a:r>
              <a:rPr lang="en-US" altLang="ko-KR" sz="1200" dirty="0"/>
              <a:t>010-9261-7821</a:t>
            </a:r>
            <a:endParaRPr lang="ko-KR" alt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54975" y="1812173"/>
            <a:ext cx="856016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fontAlgn="base"/>
            <a:r>
              <a:rPr lang="ko-KR" altLang="en-US" dirty="0" err="1"/>
              <a:t>웹캠으로</a:t>
            </a:r>
            <a:r>
              <a:rPr lang="ko-KR" altLang="en-US" dirty="0"/>
              <a:t> 사용자의 얼굴 인식하고 비교하여 인증하는 시스템과</a:t>
            </a:r>
          </a:p>
          <a:p>
            <a:pPr fontAlgn="base"/>
            <a:r>
              <a:rPr lang="ko-KR" altLang="en-US" dirty="0"/>
              <a:t>어플리케이션의 연동을 통해 스마트폰으로 컴퓨터의 전원과 키보드</a:t>
            </a:r>
            <a:r>
              <a:rPr lang="en-US" altLang="ko-KR" dirty="0"/>
              <a:t>, </a:t>
            </a:r>
            <a:r>
              <a:rPr lang="ko-KR" altLang="en-US" dirty="0"/>
              <a:t>마우스의 </a:t>
            </a:r>
          </a:p>
          <a:p>
            <a:pPr fontAlgn="base"/>
            <a:r>
              <a:rPr lang="ko-KR" altLang="en-US" dirty="0"/>
              <a:t>입력 신호를 원격으로 제어할 수 있는 보안프로그램을 구현하였습니다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</p:txBody>
      </p:sp>
      <p:sp>
        <p:nvSpPr>
          <p:cNvPr id="12" name="TextBox 11"/>
          <p:cNvSpPr txBox="1"/>
          <p:nvPr/>
        </p:nvSpPr>
        <p:spPr>
          <a:xfrm>
            <a:off x="1354975" y="4233948"/>
            <a:ext cx="856016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dirty="0"/>
          </a:p>
          <a:p>
            <a:pPr algn="ctr"/>
            <a:r>
              <a:rPr lang="ko-KR" altLang="en-US" dirty="0" err="1"/>
              <a:t>캡스톤</a:t>
            </a:r>
            <a:r>
              <a:rPr lang="ko-KR" altLang="en-US" dirty="0"/>
              <a:t> 내용</a:t>
            </a:r>
            <a:endParaRPr lang="en-US" altLang="ko-KR" dirty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smtClean="0"/>
              <a:t>아래부분에 </a:t>
            </a:r>
            <a:r>
              <a:rPr lang="ko-KR" altLang="en-US" dirty="0"/>
              <a:t>써줄 </a:t>
            </a:r>
            <a:r>
              <a:rPr lang="ko-KR" altLang="en-US" dirty="0" smtClean="0"/>
              <a:t>내용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그림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등등 삽입 </a:t>
            </a:r>
            <a:r>
              <a:rPr lang="ko-KR" altLang="en-US" dirty="0" smtClean="0"/>
              <a:t>가능</a:t>
            </a:r>
            <a:r>
              <a:rPr lang="en-US" altLang="ko-KR" dirty="0" smtClean="0"/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52903" y="5697720"/>
            <a:ext cx="1466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사용자 등록 화면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"/>
          <a:stretch/>
        </p:blipFill>
        <p:spPr>
          <a:xfrm>
            <a:off x="1600490" y="4397496"/>
            <a:ext cx="2279199" cy="2838846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678" y="4233948"/>
            <a:ext cx="1877169" cy="3322332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310" y="4233948"/>
            <a:ext cx="1859682" cy="332676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464669" y="5240215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어플</a:t>
            </a:r>
            <a:endParaRPr lang="en-US" altLang="ko-KR" dirty="0" smtClean="0"/>
          </a:p>
          <a:p>
            <a:r>
              <a:rPr lang="ko-KR" altLang="en-US" dirty="0" smtClean="0"/>
              <a:t>로그인 화면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883623" y="5355254"/>
            <a:ext cx="120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어플</a:t>
            </a:r>
            <a:endParaRPr lang="en-US" altLang="ko-KR" dirty="0" smtClean="0"/>
          </a:p>
          <a:p>
            <a:r>
              <a:rPr lang="ko-KR" altLang="en-US" dirty="0" smtClean="0"/>
              <a:t>메인 화면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223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4101" y="597613"/>
            <a:ext cx="8560160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dirty="0" smtClean="0"/>
          </a:p>
          <a:p>
            <a:r>
              <a:rPr lang="ko-KR" altLang="en-US" dirty="0" smtClean="0"/>
              <a:t>이동준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팀원들과 함께 프로젝트를 진행하면서 서로 모르는 것이 있으면</a:t>
            </a:r>
            <a:endParaRPr lang="en-US" altLang="ko-KR" dirty="0"/>
          </a:p>
          <a:p>
            <a:r>
              <a:rPr lang="en-US" altLang="ko-KR" dirty="0" smtClean="0"/>
              <a:t>	 </a:t>
            </a:r>
            <a:r>
              <a:rPr lang="ko-KR" altLang="en-US" dirty="0" smtClean="0"/>
              <a:t>알려주고</a:t>
            </a:r>
            <a:r>
              <a:rPr lang="en-US" altLang="ko-KR" dirty="0" smtClean="0"/>
              <a:t> </a:t>
            </a:r>
            <a:r>
              <a:rPr lang="ko-KR" altLang="en-US" dirty="0" smtClean="0"/>
              <a:t>부족한 점이 있으면 도와주기도 하면서 많은 것들을</a:t>
            </a:r>
            <a:endParaRPr lang="en-US" altLang="ko-KR" dirty="0" smtClean="0"/>
          </a:p>
          <a:p>
            <a:r>
              <a:rPr lang="en-US" altLang="ko-KR" dirty="0"/>
              <a:t>	</a:t>
            </a:r>
            <a:r>
              <a:rPr lang="en-US" altLang="ko-KR" dirty="0" smtClean="0"/>
              <a:t> </a:t>
            </a:r>
            <a:r>
              <a:rPr lang="ko-KR" altLang="en-US" dirty="0" smtClean="0"/>
              <a:t>배워가고 자신감을 얻어 가는 것 같습니다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	</a:t>
            </a:r>
            <a:r>
              <a:rPr lang="en-US" altLang="ko-KR" dirty="0" smtClean="0"/>
              <a:t>  </a:t>
            </a:r>
          </a:p>
          <a:p>
            <a:endParaRPr lang="en-US" altLang="ko-KR" i="1" dirty="0"/>
          </a:p>
          <a:p>
            <a:r>
              <a:rPr lang="ko-KR" altLang="en-US" dirty="0" smtClean="0"/>
              <a:t>김선호 </a:t>
            </a:r>
            <a:r>
              <a:rPr lang="en-US" altLang="ko-KR" dirty="0"/>
              <a:t>– </a:t>
            </a:r>
            <a:r>
              <a:rPr lang="ko-KR" altLang="en-US" dirty="0" smtClean="0"/>
              <a:t>프로젝트를 만들면서 모르는 것들이나 이해가 부족한 것들을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 smtClean="0"/>
              <a:t>	</a:t>
            </a:r>
            <a:r>
              <a:rPr lang="ko-KR" altLang="en-US" dirty="0"/>
              <a:t> </a:t>
            </a:r>
            <a:r>
              <a:rPr lang="ko-KR" altLang="en-US" dirty="0" smtClean="0"/>
              <a:t>물어보면 귀찮아 하지 않고 친절히 설명해주신 </a:t>
            </a:r>
            <a:r>
              <a:rPr lang="ko-KR" altLang="en-US" dirty="0"/>
              <a:t>멘</a:t>
            </a:r>
            <a:r>
              <a:rPr lang="ko-KR" altLang="en-US" dirty="0" smtClean="0"/>
              <a:t>토 교수님과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	</a:t>
            </a:r>
            <a:r>
              <a:rPr lang="en-US" altLang="ko-KR" dirty="0" smtClean="0"/>
              <a:t> </a:t>
            </a:r>
            <a:r>
              <a:rPr lang="ko-KR" altLang="en-US" dirty="0" smtClean="0"/>
              <a:t>담당 교수님 정말 너무 감사합니다</a:t>
            </a:r>
            <a:r>
              <a:rPr lang="en-US" altLang="ko-KR" dirty="0" smtClean="0"/>
              <a:t>.</a:t>
            </a:r>
          </a:p>
          <a:p>
            <a:endParaRPr lang="en-US" altLang="ko-KR" i="1" dirty="0" smtClean="0"/>
          </a:p>
          <a:p>
            <a:r>
              <a:rPr lang="ko-KR" altLang="en-US" dirty="0" smtClean="0"/>
              <a:t>이한빈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색다른 무언가를 하고자 하였고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 프로젝트를 진행하게 되었는데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	 </a:t>
            </a:r>
            <a:r>
              <a:rPr lang="ko-KR" altLang="en-US" dirty="0" smtClean="0"/>
              <a:t>익숙하지 않은 리눅스 환경에서 작업을 하면서 많은 오류가 발생을</a:t>
            </a:r>
            <a:endParaRPr lang="en-US" altLang="ko-KR" dirty="0" smtClean="0"/>
          </a:p>
          <a:p>
            <a:r>
              <a:rPr lang="en-US" altLang="ko-KR" dirty="0"/>
              <a:t>	</a:t>
            </a:r>
            <a:r>
              <a:rPr lang="en-US" altLang="ko-KR" dirty="0" smtClean="0"/>
              <a:t> </a:t>
            </a:r>
            <a:r>
              <a:rPr lang="ko-KR" altLang="en-US" dirty="0" smtClean="0"/>
              <a:t>했고 그것을 해결하는 광정에서 많은 것을 얻어가는 것 같습니다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04255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69</Words>
  <Application>Microsoft Office PowerPoint</Application>
  <PresentationFormat>와이드스크린</PresentationFormat>
  <Paragraphs>36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Admin</cp:lastModifiedBy>
  <cp:revision>12</cp:revision>
  <dcterms:modified xsi:type="dcterms:W3CDTF">2018-11-14T08:04:16Z</dcterms:modified>
</cp:coreProperties>
</file>