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1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39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233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002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211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69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870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4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898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87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20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3BC61-C179-443C-A880-3EE98B62F3FD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67900-DC61-41FC-9D22-63462669E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705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889463" y="565265"/>
            <a:ext cx="10374282" cy="5370022"/>
            <a:chOff x="2279577" y="1072575"/>
            <a:chExt cx="8064895" cy="3749308"/>
          </a:xfrm>
        </p:grpSpPr>
        <p:sp>
          <p:nvSpPr>
            <p:cNvPr id="4" name="직사각형 3"/>
            <p:cNvSpPr/>
            <p:nvPr/>
          </p:nvSpPr>
          <p:spPr>
            <a:xfrm>
              <a:off x="2855640" y="1072575"/>
              <a:ext cx="1287228" cy="2880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>
                  <a:solidFill>
                    <a:srgbClr val="0000FF"/>
                  </a:solidFill>
                </a:rPr>
                <a:t>DispatcherServlet</a:t>
              </a:r>
              <a:endParaRPr lang="ko-KR" altLang="en-US" sz="1200" dirty="0">
                <a:solidFill>
                  <a:srgbClr val="0000FF"/>
                </a:solidFill>
              </a:endParaRP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267339" y="1072575"/>
              <a:ext cx="1296144" cy="2880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>
                  <a:solidFill>
                    <a:srgbClr val="0000FF"/>
                  </a:solidFill>
                </a:rPr>
                <a:t>HandlerMapping</a:t>
              </a:r>
              <a:endParaRPr lang="ko-KR" altLang="en-US" sz="1200" dirty="0">
                <a:solidFill>
                  <a:srgbClr val="0000FF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5701644" y="1076027"/>
              <a:ext cx="1224136" cy="2880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>
                  <a:solidFill>
                    <a:srgbClr val="0000FF"/>
                  </a:solidFill>
                </a:rPr>
                <a:t>HandlerAdapter</a:t>
              </a:r>
              <a:endParaRPr lang="ko-KR" altLang="en-US" sz="1200" dirty="0">
                <a:solidFill>
                  <a:srgbClr val="0000FF"/>
                </a:solidFill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063941" y="1072576"/>
              <a:ext cx="1296144" cy="30455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000"/>
                </a:lnSpc>
              </a:pPr>
              <a:r>
                <a:rPr lang="en-US" altLang="ko-KR" sz="1200" dirty="0">
                  <a:solidFill>
                    <a:srgbClr val="0000FF"/>
                  </a:solidFill>
                  <a:latin typeface="+mj-ea"/>
                  <a:ea typeface="+mj-ea"/>
                </a:rPr>
                <a:t>&lt;&lt;Controller&gt;&gt;</a:t>
              </a:r>
            </a:p>
            <a:p>
              <a:pPr algn="ctr">
                <a:lnSpc>
                  <a:spcPts val="1000"/>
                </a:lnSpc>
              </a:pPr>
              <a:r>
                <a:rPr lang="ko-KR" altLang="en-US" sz="1200" dirty="0">
                  <a:solidFill>
                    <a:srgbClr val="0000FF"/>
                  </a:solidFill>
                  <a:latin typeface="+mj-ea"/>
                  <a:ea typeface="+mj-ea"/>
                </a:rPr>
                <a:t>컨트롤러 이름</a:t>
              </a:r>
              <a:endParaRPr lang="en-US" altLang="ko-KR" sz="1200" dirty="0">
                <a:solidFill>
                  <a:srgbClr val="0000FF"/>
                </a:solidFill>
                <a:latin typeface="+mj-ea"/>
                <a:ea typeface="+mj-ea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8506430" y="1094917"/>
              <a:ext cx="1018198" cy="2159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>
                  <a:solidFill>
                    <a:srgbClr val="0000FF"/>
                  </a:solidFill>
                </a:rPr>
                <a:t>ViewResolver</a:t>
              </a:r>
              <a:endParaRPr lang="ko-KR" altLang="en-US" sz="1200" dirty="0">
                <a:solidFill>
                  <a:srgbClr val="0000FF"/>
                </a:solidFill>
              </a:endParaRPr>
            </a:p>
          </p:txBody>
        </p:sp>
        <p:cxnSp>
          <p:nvCxnSpPr>
            <p:cNvPr id="11" name="직선 연결선 10"/>
            <p:cNvCxnSpPr>
              <a:stCxn id="4" idx="2"/>
            </p:cNvCxnSpPr>
            <p:nvPr/>
          </p:nvCxnSpPr>
          <p:spPr>
            <a:xfrm>
              <a:off x="3499254" y="1360608"/>
              <a:ext cx="0" cy="3436545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4799856" y="1360608"/>
              <a:ext cx="0" cy="3436545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6280070" y="1360608"/>
              <a:ext cx="0" cy="3436545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>
              <a:stCxn id="7" idx="2"/>
            </p:cNvCxnSpPr>
            <p:nvPr/>
          </p:nvCxnSpPr>
          <p:spPr>
            <a:xfrm flipH="1">
              <a:off x="7694001" y="1377132"/>
              <a:ext cx="18012" cy="342002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8991253" y="1310844"/>
              <a:ext cx="0" cy="3436545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화살표 연결선 16"/>
            <p:cNvCxnSpPr/>
            <p:nvPr/>
          </p:nvCxnSpPr>
          <p:spPr>
            <a:xfrm>
              <a:off x="2434640" y="1681376"/>
              <a:ext cx="100365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521882" y="1377132"/>
              <a:ext cx="7825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/hello</a:t>
              </a:r>
              <a:endParaRPr lang="ko-KR" altLang="en-US" dirty="0"/>
            </a:p>
          </p:txBody>
        </p:sp>
        <p:cxnSp>
          <p:nvCxnSpPr>
            <p:cNvPr id="21" name="직선 화살표 연결선 20"/>
            <p:cNvCxnSpPr/>
            <p:nvPr/>
          </p:nvCxnSpPr>
          <p:spPr>
            <a:xfrm>
              <a:off x="3499254" y="1777772"/>
              <a:ext cx="130269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직사각형 23"/>
            <p:cNvSpPr/>
            <p:nvPr/>
          </p:nvSpPr>
          <p:spPr>
            <a:xfrm>
              <a:off x="3859709" y="1569776"/>
              <a:ext cx="58702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/>
                <a:t>/hello</a:t>
              </a:r>
              <a:endParaRPr lang="ko-KR" altLang="en-US" sz="1200" dirty="0"/>
            </a:p>
          </p:txBody>
        </p:sp>
        <p:cxnSp>
          <p:nvCxnSpPr>
            <p:cNvPr id="25" name="직선 화살표 연결선 24"/>
            <p:cNvCxnSpPr/>
            <p:nvPr/>
          </p:nvCxnSpPr>
          <p:spPr>
            <a:xfrm flipH="1">
              <a:off x="3516667" y="2059670"/>
              <a:ext cx="1276428" cy="683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직사각형 27"/>
            <p:cNvSpPr/>
            <p:nvPr/>
          </p:nvSpPr>
          <p:spPr>
            <a:xfrm>
              <a:off x="3624261" y="1834677"/>
              <a:ext cx="97334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 err="1"/>
                <a:t>helloWorld</a:t>
              </a:r>
              <a:r>
                <a:rPr lang="en-US" altLang="ko-KR" sz="1100" dirty="0"/>
                <a:t>()</a:t>
              </a:r>
              <a:endParaRPr lang="ko-KR" altLang="en-US" sz="1200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3444239" y="1669444"/>
              <a:ext cx="64926" cy="31277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31" name="직선 화살표 연결선 30"/>
            <p:cNvCxnSpPr/>
            <p:nvPr/>
          </p:nvCxnSpPr>
          <p:spPr>
            <a:xfrm>
              <a:off x="3537494" y="2420888"/>
              <a:ext cx="274257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직사각형 19"/>
            <p:cNvSpPr/>
            <p:nvPr/>
          </p:nvSpPr>
          <p:spPr>
            <a:xfrm>
              <a:off x="4765948" y="1770152"/>
              <a:ext cx="72008" cy="2963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6257040" y="2416728"/>
              <a:ext cx="56933" cy="6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4737390" y="2194938"/>
              <a:ext cx="97334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 err="1"/>
                <a:t>helloWorld</a:t>
              </a:r>
              <a:r>
                <a:rPr lang="en-US" altLang="ko-KR" sz="1100" dirty="0"/>
                <a:t>()</a:t>
              </a:r>
              <a:endParaRPr lang="ko-KR" altLang="en-US" sz="1200" dirty="0"/>
            </a:p>
          </p:txBody>
        </p:sp>
        <p:cxnSp>
          <p:nvCxnSpPr>
            <p:cNvPr id="35" name="직선 화살표 연결선 34"/>
            <p:cNvCxnSpPr>
              <a:endCxn id="36" idx="0"/>
            </p:cNvCxnSpPr>
            <p:nvPr/>
          </p:nvCxnSpPr>
          <p:spPr>
            <a:xfrm flipV="1">
              <a:off x="6329218" y="2555206"/>
              <a:ext cx="1364784" cy="969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직사각형 35"/>
            <p:cNvSpPr/>
            <p:nvPr/>
          </p:nvSpPr>
          <p:spPr>
            <a:xfrm>
              <a:off x="7665819" y="2555206"/>
              <a:ext cx="56367" cy="369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40" name="직선 화살표 연결선 39"/>
            <p:cNvCxnSpPr>
              <a:stCxn id="36" idx="2"/>
            </p:cNvCxnSpPr>
            <p:nvPr/>
          </p:nvCxnSpPr>
          <p:spPr>
            <a:xfrm flipH="1">
              <a:off x="6313972" y="2924944"/>
              <a:ext cx="138003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직사각형 41"/>
            <p:cNvSpPr/>
            <p:nvPr/>
          </p:nvSpPr>
          <p:spPr>
            <a:xfrm>
              <a:off x="6530070" y="2325589"/>
              <a:ext cx="97334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 err="1"/>
                <a:t>helloWorld</a:t>
              </a:r>
              <a:r>
                <a:rPr lang="en-US" altLang="ko-KR" sz="1100" dirty="0"/>
                <a:t>()</a:t>
              </a:r>
              <a:endParaRPr lang="ko-KR" altLang="en-US" sz="1200" dirty="0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6482761" y="2878732"/>
              <a:ext cx="1143262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/>
                <a:t>”hello“: Model</a:t>
              </a:r>
              <a:r>
                <a:rPr lang="ko-KR" altLang="en-US" sz="1100" dirty="0"/>
                <a:t> </a:t>
              </a:r>
              <a:endParaRPr lang="ko-KR" altLang="en-US" sz="1200" dirty="0"/>
            </a:p>
          </p:txBody>
        </p:sp>
        <p:cxnSp>
          <p:nvCxnSpPr>
            <p:cNvPr id="45" name="직선 화살표 연결선 44"/>
            <p:cNvCxnSpPr/>
            <p:nvPr/>
          </p:nvCxnSpPr>
          <p:spPr>
            <a:xfrm flipH="1">
              <a:off x="3506545" y="3029116"/>
              <a:ext cx="2782266" cy="9840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직사각형 46"/>
            <p:cNvSpPr/>
            <p:nvPr/>
          </p:nvSpPr>
          <p:spPr>
            <a:xfrm>
              <a:off x="4550945" y="3770304"/>
              <a:ext cx="204254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/>
                <a:t>”</a:t>
              </a:r>
              <a:r>
                <a:rPr lang="en-US" altLang="ko-KR" sz="1200" i="1" dirty="0"/>
                <a:t>/</a:t>
              </a:r>
              <a:r>
                <a:rPr lang="en-US" altLang="ko-KR" sz="1200" i="1" dirty="0"/>
                <a:t>WEB-INF/views/</a:t>
              </a:r>
              <a:r>
                <a:rPr lang="en-US" altLang="ko-KR" sz="1200" dirty="0" err="1"/>
                <a:t>hello.jsp</a:t>
              </a:r>
              <a:r>
                <a:rPr lang="en-US" altLang="ko-KR" sz="1100" dirty="0"/>
                <a:t>"</a:t>
              </a:r>
              <a:endParaRPr lang="ko-KR" altLang="en-US" sz="1200" dirty="0"/>
            </a:p>
          </p:txBody>
        </p:sp>
        <p:cxnSp>
          <p:nvCxnSpPr>
            <p:cNvPr id="48" name="직선 화살표 연결선 47"/>
            <p:cNvCxnSpPr>
              <a:endCxn id="49" idx="0"/>
            </p:cNvCxnSpPr>
            <p:nvPr/>
          </p:nvCxnSpPr>
          <p:spPr>
            <a:xfrm>
              <a:off x="3537493" y="3429000"/>
              <a:ext cx="544647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직사각형 48"/>
            <p:cNvSpPr/>
            <p:nvPr/>
          </p:nvSpPr>
          <p:spPr>
            <a:xfrm>
              <a:off x="8955780" y="3429001"/>
              <a:ext cx="56367" cy="369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52" name="직선 화살표 연결선 51"/>
            <p:cNvCxnSpPr>
              <a:stCxn id="49" idx="2"/>
            </p:cNvCxnSpPr>
            <p:nvPr/>
          </p:nvCxnSpPr>
          <p:spPr>
            <a:xfrm flipH="1">
              <a:off x="3534729" y="3798739"/>
              <a:ext cx="5449234" cy="19492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직사각형 56"/>
            <p:cNvSpPr/>
            <p:nvPr/>
          </p:nvSpPr>
          <p:spPr>
            <a:xfrm>
              <a:off x="9622422" y="1101469"/>
              <a:ext cx="722050" cy="21592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>
                  <a:solidFill>
                    <a:srgbClr val="0000FF"/>
                  </a:solidFill>
                </a:rPr>
                <a:t>h</a:t>
              </a:r>
              <a:r>
                <a:rPr lang="en-US" altLang="ko-KR" sz="1200" dirty="0" err="1">
                  <a:solidFill>
                    <a:srgbClr val="0000FF"/>
                  </a:solidFill>
                </a:rPr>
                <a:t>ello.jsp</a:t>
              </a:r>
              <a:endParaRPr lang="ko-KR" altLang="en-US" sz="1200" dirty="0">
                <a:solidFill>
                  <a:srgbClr val="0000FF"/>
                </a:solidFill>
              </a:endParaRPr>
            </a:p>
          </p:txBody>
        </p:sp>
        <p:cxnSp>
          <p:nvCxnSpPr>
            <p:cNvPr id="58" name="직선 연결선 57"/>
            <p:cNvCxnSpPr/>
            <p:nvPr/>
          </p:nvCxnSpPr>
          <p:spPr>
            <a:xfrm>
              <a:off x="9888762" y="1317396"/>
              <a:ext cx="0" cy="3436545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직사각형 58"/>
            <p:cNvSpPr/>
            <p:nvPr/>
          </p:nvSpPr>
          <p:spPr>
            <a:xfrm>
              <a:off x="9860579" y="4241195"/>
              <a:ext cx="51215" cy="30877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60" name="직선 화살표 연결선 59"/>
            <p:cNvCxnSpPr/>
            <p:nvPr/>
          </p:nvCxnSpPr>
          <p:spPr>
            <a:xfrm flipV="1">
              <a:off x="3537492" y="4233574"/>
              <a:ext cx="6351270" cy="762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화살표 연결선 65"/>
            <p:cNvCxnSpPr/>
            <p:nvPr/>
          </p:nvCxnSpPr>
          <p:spPr>
            <a:xfrm flipH="1">
              <a:off x="3516668" y="4553373"/>
              <a:ext cx="6343911" cy="15977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직사각형 67"/>
            <p:cNvSpPr/>
            <p:nvPr/>
          </p:nvSpPr>
          <p:spPr>
            <a:xfrm>
              <a:off x="6583616" y="4028356"/>
              <a:ext cx="63190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/>
                <a:t>Model</a:t>
              </a:r>
              <a:endParaRPr lang="ko-KR" altLang="en-US" sz="1200" dirty="0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6599531" y="4544884"/>
              <a:ext cx="4924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200" dirty="0"/>
                <a:t>화면</a:t>
              </a:r>
              <a:endParaRPr lang="ko-KR" altLang="en-US" sz="1200" dirty="0"/>
            </a:p>
          </p:txBody>
        </p:sp>
        <p:cxnSp>
          <p:nvCxnSpPr>
            <p:cNvPr id="70" name="직선 화살표 연결선 69"/>
            <p:cNvCxnSpPr/>
            <p:nvPr/>
          </p:nvCxnSpPr>
          <p:spPr>
            <a:xfrm flipH="1">
              <a:off x="2279577" y="4753940"/>
              <a:ext cx="114874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직사각형 72"/>
            <p:cNvSpPr/>
            <p:nvPr/>
          </p:nvSpPr>
          <p:spPr>
            <a:xfrm>
              <a:off x="2544815" y="4520154"/>
              <a:ext cx="4924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200" dirty="0"/>
                <a:t>화면</a:t>
              </a:r>
              <a:endParaRPr lang="ko-KR" altLang="en-US" sz="1200" dirty="0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4822888" y="2991774"/>
              <a:ext cx="1143262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/>
                <a:t>”hello“: Model</a:t>
              </a:r>
              <a:r>
                <a:rPr lang="ko-KR" altLang="en-US" sz="1100" dirty="0"/>
                <a:t> </a:t>
              </a:r>
              <a:endParaRPr lang="ko-KR" altLang="en-US" sz="1200" dirty="0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5328864" y="3220526"/>
              <a:ext cx="702436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100" dirty="0"/>
                <a:t>”hello“ </a:t>
              </a:r>
              <a:r>
                <a:rPr lang="ko-KR" altLang="en-US" sz="1100" dirty="0"/>
                <a:t> 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820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</cp:revision>
  <dcterms:created xsi:type="dcterms:W3CDTF">2019-04-01T08:09:22Z</dcterms:created>
  <dcterms:modified xsi:type="dcterms:W3CDTF">2019-04-01T08:10:10Z</dcterms:modified>
</cp:coreProperties>
</file>