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9" autoAdjust="0"/>
    <p:restoredTop sz="94660"/>
  </p:normalViewPr>
  <p:slideViewPr>
    <p:cSldViewPr>
      <p:cViewPr varScale="1">
        <p:scale>
          <a:sx n="84" d="100"/>
          <a:sy n="84" d="100"/>
        </p:scale>
        <p:origin x="96" y="6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4D25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ts val="2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44D25"/>
                </a:solidFill>
                <a:latin typeface="HY강B"/>
                <a:cs typeface="HY강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4D25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ts val="2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44D25"/>
                </a:solidFill>
                <a:latin typeface="HY강B"/>
                <a:cs typeface="HY강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4D25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ts val="2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44D25"/>
                </a:solidFill>
                <a:latin typeface="HY강B"/>
                <a:cs typeface="HY강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4D25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ts val="2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4D25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ts val="2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540" y="196976"/>
            <a:ext cx="696912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44D25"/>
                </a:solidFill>
                <a:latin typeface="HY강B"/>
                <a:cs typeface="HY강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966" y="2779598"/>
            <a:ext cx="6917690" cy="1734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1209" y="6303680"/>
            <a:ext cx="43052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4D25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ts val="2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framework.org/schema/bean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http://www.springframework.org/schema/beans/spring-beans.xsd" TargetMode="External"/><Relationship Id="rId4" Type="http://schemas.openxmlformats.org/officeDocument/2006/relationships/hyperlink" Target="http://www.w3.org/2001/XMLSchema-instanc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egovframe.go.kr/wiki/doku.php?id=egovframework:dev2:dep:build_tool:%EA%B0%9C%EC%9D%B8%EB%B9%8C%EB%93%9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repo1.maven.org/maven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framework.org/tags/form" TargetMode="External"/><Relationship Id="rId2" Type="http://schemas.openxmlformats.org/officeDocument/2006/relationships/hyperlink" Target="http://www.springframework.org/tag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ava.sun.com/jsp/jstl/fmt" TargetMode="External"/><Relationship Id="rId4" Type="http://schemas.openxmlformats.org/officeDocument/2006/relationships/hyperlink" Target="http://java.sun.com/jsp/jstl/cor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ring.io/tool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971032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0" y="886968"/>
                </a:moveTo>
                <a:lnTo>
                  <a:pt x="9144000" y="886968"/>
                </a:lnTo>
                <a:lnTo>
                  <a:pt x="9144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0" y="713231"/>
                </a:moveTo>
                <a:lnTo>
                  <a:pt x="6784848" y="713231"/>
                </a:lnTo>
                <a:lnTo>
                  <a:pt x="6784848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6050279"/>
            <a:ext cx="6705600" cy="685800"/>
          </a:xfrm>
          <a:custGeom>
            <a:avLst/>
            <a:gdLst/>
            <a:ahLst/>
            <a:cxnLst/>
            <a:rect l="l" t="t" r="r" b="b"/>
            <a:pathLst>
              <a:path w="6705600" h="685800">
                <a:moveTo>
                  <a:pt x="0" y="685800"/>
                </a:moveTo>
                <a:lnTo>
                  <a:pt x="6705600" y="685800"/>
                </a:lnTo>
                <a:lnTo>
                  <a:pt x="6705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E7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1194" y="6025083"/>
            <a:ext cx="2466340" cy="6838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solidFill>
                  <a:srgbClr val="FFFFFF"/>
                </a:solidFill>
                <a:latin typeface="HY강B"/>
                <a:cs typeface="HY강B"/>
              </a:rPr>
              <a:t>장안대학교  인터넷정보통신과</a:t>
            </a:r>
            <a:endParaRPr sz="2400">
              <a:latin typeface="HY강B"/>
              <a:cs typeface="HY강B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46014" y="1935226"/>
            <a:ext cx="3446145" cy="10864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65100" marR="5080" indent="-152400">
              <a:lnSpc>
                <a:spcPts val="4029"/>
              </a:lnSpc>
              <a:spcBef>
                <a:spcPts val="475"/>
              </a:spcBef>
            </a:pPr>
            <a:r>
              <a:rPr sz="3600" dirty="0">
                <a:solidFill>
                  <a:srgbClr val="FFFFFF"/>
                </a:solidFill>
              </a:rPr>
              <a:t>SPRING </a:t>
            </a:r>
            <a:r>
              <a:rPr sz="3600" spc="-5" dirty="0">
                <a:solidFill>
                  <a:srgbClr val="FFFFFF"/>
                </a:solidFill>
              </a:rPr>
              <a:t>WEB</a:t>
            </a:r>
            <a:r>
              <a:rPr sz="3600" spc="-10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MVC  FRAMEWORK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2963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Project의</a:t>
            </a:r>
            <a:r>
              <a:rPr spc="-90" dirty="0"/>
              <a:t> </a:t>
            </a:r>
            <a:r>
              <a:rPr dirty="0"/>
              <a:t>표준화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643" y="858570"/>
            <a:ext cx="7649845" cy="47821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00"/>
              </a:spcBef>
              <a:buClr>
                <a:srgbClr val="F3A346"/>
              </a:buClr>
              <a:buSzPct val="5882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700" dirty="0">
                <a:solidFill>
                  <a:srgbClr val="0000FF"/>
                </a:solidFill>
                <a:latin typeface="HY강B"/>
                <a:cs typeface="HY강B"/>
              </a:rPr>
              <a:t>프로젝트 관리의</a:t>
            </a:r>
            <a:r>
              <a:rPr sz="1700" spc="-45" dirty="0">
                <a:solidFill>
                  <a:srgbClr val="0000FF"/>
                </a:solidFill>
                <a:latin typeface="HY강B"/>
                <a:cs typeface="HY강B"/>
              </a:rPr>
              <a:t> </a:t>
            </a:r>
            <a:r>
              <a:rPr sz="1700" dirty="0">
                <a:solidFill>
                  <a:srgbClr val="0000FF"/>
                </a:solidFill>
                <a:latin typeface="HY강B"/>
                <a:cs typeface="HY강B"/>
              </a:rPr>
              <a:t>문제점</a:t>
            </a:r>
            <a:endParaRPr sz="17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5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Spring 프로젝트는 개발자에 따라 다양한 구조로 개발할 </a:t>
            </a:r>
            <a:r>
              <a:rPr sz="1400" spc="5" dirty="0">
                <a:latin typeface="HY강B"/>
                <a:cs typeface="HY강B"/>
              </a:rPr>
              <a:t>수</a:t>
            </a:r>
            <a:r>
              <a:rPr sz="1400" spc="-15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있다.</a:t>
            </a:r>
            <a:endParaRPr sz="1400">
              <a:latin typeface="HY강B"/>
              <a:cs typeface="HY강B"/>
            </a:endParaRPr>
          </a:p>
          <a:p>
            <a:pPr marL="652780" marR="115570" indent="-274320">
              <a:lnSpc>
                <a:spcPts val="134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프로젝트는 많은 라이브러리들을 활용해서 개발을 진행하며 라이브러리가 많아지면</a:t>
            </a:r>
            <a:r>
              <a:rPr sz="1400" spc="-15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관  리가</a:t>
            </a:r>
            <a:r>
              <a:rPr sz="1400" spc="-1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힘들어진다.</a:t>
            </a:r>
            <a:endParaRPr sz="14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F3A346"/>
              </a:buClr>
              <a:buSzPct val="5882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700" spc="-5" dirty="0">
                <a:solidFill>
                  <a:srgbClr val="0000FF"/>
                </a:solidFill>
                <a:latin typeface="HY강B"/>
                <a:cs typeface="HY강B"/>
              </a:rPr>
              <a:t>Maven</a:t>
            </a:r>
            <a:endParaRPr sz="1700">
              <a:latin typeface="HY강B"/>
              <a:cs typeface="HY강B"/>
            </a:endParaRPr>
          </a:p>
          <a:p>
            <a:pPr marL="652780" marR="213995" indent="-274320">
              <a:lnSpc>
                <a:spcPts val="134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Apache Maven team </a:t>
            </a:r>
            <a:r>
              <a:rPr sz="1400" dirty="0">
                <a:latin typeface="HY강B"/>
                <a:cs typeface="HY강B"/>
              </a:rPr>
              <a:t>이 개발한 Maven은 프로젝트의 전체적인 라이프 사이클(Build Life  cycle)을 관리하는</a:t>
            </a:r>
            <a:r>
              <a:rPr sz="1400" spc="-8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개발도구</a:t>
            </a:r>
            <a:endParaRPr sz="1400">
              <a:latin typeface="HY강B"/>
              <a:cs typeface="HY강B"/>
            </a:endParaRPr>
          </a:p>
          <a:p>
            <a:pPr marL="652780" marR="5080" indent="-274320">
              <a:lnSpc>
                <a:spcPts val="1340"/>
              </a:lnSpc>
              <a:spcBef>
                <a:spcPts val="61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프로젝트의 표준을 제공하고, 의존 관계를 관리하고, 플러그인 빌드(life </a:t>
            </a:r>
            <a:r>
              <a:rPr sz="1400" spc="-5" dirty="0">
                <a:latin typeface="HY강B"/>
                <a:cs typeface="HY강B"/>
              </a:rPr>
              <a:t>cycle)를</a:t>
            </a:r>
            <a:r>
              <a:rPr sz="1400" spc="-14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제공하는  도구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8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문서화, 리포팅, 소스코드 관리, 릴리즈, 배포</a:t>
            </a:r>
            <a:r>
              <a:rPr sz="1400" spc="-14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기능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많은 오픈소스 프로젝트들이 </a:t>
            </a:r>
            <a:r>
              <a:rPr sz="1400" spc="-5" dirty="0">
                <a:latin typeface="HY강B"/>
                <a:cs typeface="HY강B"/>
              </a:rPr>
              <a:t>Maven </a:t>
            </a:r>
            <a:r>
              <a:rPr sz="1400" dirty="0">
                <a:latin typeface="HY강B"/>
                <a:cs typeface="HY강B"/>
              </a:rPr>
              <a:t>프로젝트로 구성되어 있어 오픈소스를 분석에</a:t>
            </a:r>
            <a:r>
              <a:rPr sz="1400" spc="-12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편리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6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pom.xml을 </a:t>
            </a:r>
            <a:r>
              <a:rPr sz="1400" dirty="0">
                <a:latin typeface="HY강B"/>
                <a:cs typeface="HY강B"/>
              </a:rPr>
              <a:t>이용한 정형화된 빌드 시스템, Xml 기반 프로젝트 구성</a:t>
            </a:r>
            <a:r>
              <a:rPr sz="1400" spc="-14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관리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ts val="1515"/>
              </a:lnSpc>
              <a:spcBef>
                <a:spcPts val="26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의존 라이브러리를 </a:t>
            </a:r>
            <a:r>
              <a:rPr sz="1400" spc="-5" dirty="0">
                <a:latin typeface="HY강B"/>
                <a:cs typeface="HY강B"/>
              </a:rPr>
              <a:t>pom.xml </a:t>
            </a:r>
            <a:r>
              <a:rPr sz="1400" dirty="0">
                <a:latin typeface="HY강B"/>
                <a:cs typeface="HY강B"/>
              </a:rPr>
              <a:t>파일을 </a:t>
            </a:r>
            <a:r>
              <a:rPr sz="1400" spc="5" dirty="0">
                <a:latin typeface="HY강B"/>
                <a:cs typeface="HY강B"/>
              </a:rPr>
              <a:t>통해서 </a:t>
            </a:r>
            <a:r>
              <a:rPr sz="1400" dirty="0">
                <a:latin typeface="HY강B"/>
                <a:cs typeface="HY강B"/>
              </a:rPr>
              <a:t>관리하므로 버전(형상)관리 시스템으로</a:t>
            </a:r>
            <a:r>
              <a:rPr sz="1400" spc="-200" dirty="0">
                <a:latin typeface="HY강B"/>
                <a:cs typeface="HY강B"/>
              </a:rPr>
              <a:t> </a:t>
            </a:r>
            <a:r>
              <a:rPr sz="1400" spc="5" dirty="0">
                <a:latin typeface="HY강B"/>
                <a:cs typeface="HY강B"/>
              </a:rPr>
              <a:t>공유</a:t>
            </a:r>
            <a:endParaRPr sz="1400">
              <a:latin typeface="HY강B"/>
              <a:cs typeface="HY강B"/>
            </a:endParaRPr>
          </a:p>
          <a:p>
            <a:pPr marL="652780">
              <a:lnSpc>
                <a:spcPts val="1515"/>
              </a:lnSpc>
            </a:pPr>
            <a:r>
              <a:rPr sz="1400" dirty="0">
                <a:latin typeface="HY강B"/>
                <a:cs typeface="HY강B"/>
              </a:rPr>
              <a:t>할 파일의 크기가</a:t>
            </a:r>
            <a:r>
              <a:rPr sz="1400" spc="-5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줄어든다.</a:t>
            </a:r>
            <a:endParaRPr sz="14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00"/>
              </a:spcBef>
              <a:buClr>
                <a:srgbClr val="F3A346"/>
              </a:buClr>
              <a:buSzPct val="5882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700" spc="-5" dirty="0">
                <a:solidFill>
                  <a:srgbClr val="0000FF"/>
                </a:solidFill>
                <a:latin typeface="HY강B"/>
                <a:cs typeface="HY강B"/>
              </a:rPr>
              <a:t>Gradle.</a:t>
            </a:r>
            <a:endParaRPr sz="17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54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Build라는 동적인 요소를 XML을 사용하여 관리하는</a:t>
            </a:r>
            <a:r>
              <a:rPr sz="1400" spc="-10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어려움</a:t>
            </a:r>
            <a:endParaRPr sz="1400">
              <a:latin typeface="HY강B"/>
              <a:cs typeface="HY강B"/>
            </a:endParaRPr>
          </a:p>
          <a:p>
            <a:pPr marL="927100" lvl="1" indent="-228600">
              <a:lnSpc>
                <a:spcPct val="100000"/>
              </a:lnSpc>
              <a:spcBef>
                <a:spcPts val="165"/>
              </a:spcBef>
              <a:buClr>
                <a:srgbClr val="F3A346"/>
              </a:buClr>
              <a:buSzPct val="75000"/>
              <a:buFont typeface="Wingdings"/>
              <a:buChar char=""/>
              <a:tabLst>
                <a:tab pos="926465" algn="l"/>
                <a:tab pos="927735" algn="l"/>
              </a:tabLst>
            </a:pPr>
            <a:r>
              <a:rPr sz="1400" dirty="0">
                <a:latin typeface="HY강B"/>
                <a:cs typeface="HY강B"/>
              </a:rPr>
              <a:t>설정 내용이 길어지고, 가독성</a:t>
            </a:r>
            <a:r>
              <a:rPr sz="1400" spc="-9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떨어짐</a:t>
            </a:r>
            <a:endParaRPr sz="1400">
              <a:latin typeface="HY강B"/>
              <a:cs typeface="HY강B"/>
            </a:endParaRPr>
          </a:p>
          <a:p>
            <a:pPr marL="927100" lvl="1" indent="-228600">
              <a:lnSpc>
                <a:spcPct val="100000"/>
              </a:lnSpc>
              <a:spcBef>
                <a:spcPts val="155"/>
              </a:spcBef>
              <a:buClr>
                <a:srgbClr val="F3A346"/>
              </a:buClr>
              <a:buSzPct val="75000"/>
              <a:buFont typeface="Wingdings"/>
              <a:buChar char=""/>
              <a:tabLst>
                <a:tab pos="926465" algn="l"/>
                <a:tab pos="927735" algn="l"/>
              </a:tabLst>
            </a:pPr>
            <a:r>
              <a:rPr sz="1400" dirty="0">
                <a:latin typeface="HY강B"/>
                <a:cs typeface="HY강B"/>
              </a:rPr>
              <a:t>의존관계가 복잡한 프로젝트 설정하기에</a:t>
            </a:r>
            <a:r>
              <a:rPr sz="1400" spc="-9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부적절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7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자바 코드와 유사한 Configuration Injection 방식을</a:t>
            </a:r>
            <a:r>
              <a:rPr sz="1400" spc="-8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사용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Gradle이 </a:t>
            </a:r>
            <a:r>
              <a:rPr sz="1400" dirty="0">
                <a:latin typeface="HY강B"/>
                <a:cs typeface="HY강B"/>
              </a:rPr>
              <a:t>Maven에 비해 빠르며, 하위 프로젝트가 많을수록 더욱</a:t>
            </a:r>
            <a:r>
              <a:rPr sz="1400" spc="-13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유리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1209" y="6303680"/>
            <a:ext cx="306070" cy="4076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latin typeface="Tw Cen MT"/>
                <a:cs typeface="Tw Cen MT"/>
              </a:rPr>
              <a:t>74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36609" y="6316380"/>
            <a:ext cx="127000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7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868" y="908303"/>
            <a:ext cx="4838700" cy="4658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295" y="903732"/>
            <a:ext cx="4848225" cy="4668520"/>
          </a:xfrm>
          <a:custGeom>
            <a:avLst/>
            <a:gdLst/>
            <a:ahLst/>
            <a:cxnLst/>
            <a:rect l="l" t="t" r="r" b="b"/>
            <a:pathLst>
              <a:path w="4848225" h="4668520">
                <a:moveTo>
                  <a:pt x="0" y="4668012"/>
                </a:moveTo>
                <a:lnTo>
                  <a:pt x="4847844" y="4668012"/>
                </a:lnTo>
                <a:lnTo>
                  <a:pt x="4847844" y="0"/>
                </a:lnTo>
                <a:lnTo>
                  <a:pt x="0" y="0"/>
                </a:lnTo>
                <a:lnTo>
                  <a:pt x="0" y="4668012"/>
                </a:lnTo>
                <a:close/>
              </a:path>
            </a:pathLst>
          </a:custGeom>
          <a:ln w="9144">
            <a:solidFill>
              <a:srgbClr val="705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7515" y="1501139"/>
            <a:ext cx="4887468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42944" y="1496567"/>
            <a:ext cx="4897120" cy="5114925"/>
          </a:xfrm>
          <a:custGeom>
            <a:avLst/>
            <a:gdLst/>
            <a:ahLst/>
            <a:cxnLst/>
            <a:rect l="l" t="t" r="r" b="b"/>
            <a:pathLst>
              <a:path w="4897120" h="5114925">
                <a:moveTo>
                  <a:pt x="0" y="5114544"/>
                </a:moveTo>
                <a:lnTo>
                  <a:pt x="4896611" y="5114544"/>
                </a:lnTo>
                <a:lnTo>
                  <a:pt x="4896611" y="0"/>
                </a:lnTo>
                <a:lnTo>
                  <a:pt x="0" y="0"/>
                </a:lnTo>
                <a:lnTo>
                  <a:pt x="0" y="5114544"/>
                </a:lnTo>
                <a:close/>
              </a:path>
            </a:pathLst>
          </a:custGeom>
          <a:ln w="9144">
            <a:solidFill>
              <a:srgbClr val="705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935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4790" algn="l"/>
              </a:tabLst>
            </a:pPr>
            <a:r>
              <a:rPr spc="-5" dirty="0"/>
              <a:t>Maven</a:t>
            </a:r>
            <a:r>
              <a:rPr spc="-10" dirty="0"/>
              <a:t> </a:t>
            </a:r>
            <a:r>
              <a:rPr dirty="0"/>
              <a:t>project	</a:t>
            </a:r>
            <a:r>
              <a:rPr spc="-5" dirty="0"/>
              <a:t>구성(1)</a:t>
            </a:r>
          </a:p>
        </p:txBody>
      </p:sp>
      <p:sp>
        <p:nvSpPr>
          <p:cNvPr id="10" name="object 10"/>
          <p:cNvSpPr/>
          <p:nvPr/>
        </p:nvSpPr>
        <p:spPr>
          <a:xfrm>
            <a:off x="4629150" y="2631185"/>
            <a:ext cx="960119" cy="264160"/>
          </a:xfrm>
          <a:custGeom>
            <a:avLst/>
            <a:gdLst/>
            <a:ahLst/>
            <a:cxnLst/>
            <a:rect l="l" t="t" r="r" b="b"/>
            <a:pathLst>
              <a:path w="960120" h="264160">
                <a:moveTo>
                  <a:pt x="0" y="263651"/>
                </a:moveTo>
                <a:lnTo>
                  <a:pt x="960120" y="263651"/>
                </a:lnTo>
                <a:lnTo>
                  <a:pt x="960120" y="0"/>
                </a:lnTo>
                <a:lnTo>
                  <a:pt x="0" y="0"/>
                </a:lnTo>
                <a:lnTo>
                  <a:pt x="0" y="263651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2152" y="1726692"/>
            <a:ext cx="1152525" cy="338455"/>
          </a:xfrm>
          <a:custGeom>
            <a:avLst/>
            <a:gdLst/>
            <a:ahLst/>
            <a:cxnLst/>
            <a:rect l="l" t="t" r="r" b="b"/>
            <a:pathLst>
              <a:path w="1152525" h="338455">
                <a:moveTo>
                  <a:pt x="0" y="338327"/>
                </a:moveTo>
                <a:lnTo>
                  <a:pt x="1152144" y="338327"/>
                </a:lnTo>
                <a:lnTo>
                  <a:pt x="1152144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12152" y="1726692"/>
            <a:ext cx="1152525" cy="3384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latin typeface="HY강B"/>
                <a:cs typeface="HY강B"/>
              </a:rPr>
              <a:t>3. 입력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70397" y="1858589"/>
            <a:ext cx="1882139" cy="713105"/>
          </a:xfrm>
          <a:custGeom>
            <a:avLst/>
            <a:gdLst/>
            <a:ahLst/>
            <a:cxnLst/>
            <a:rect l="l" t="t" r="r" b="b"/>
            <a:pathLst>
              <a:path w="1882140" h="713105">
                <a:moveTo>
                  <a:pt x="58800" y="641278"/>
                </a:moveTo>
                <a:lnTo>
                  <a:pt x="0" y="703000"/>
                </a:lnTo>
                <a:lnTo>
                  <a:pt x="84581" y="712906"/>
                </a:lnTo>
                <a:lnTo>
                  <a:pt x="76628" y="690808"/>
                </a:lnTo>
                <a:lnTo>
                  <a:pt x="63118" y="690808"/>
                </a:lnTo>
                <a:lnTo>
                  <a:pt x="56387" y="672139"/>
                </a:lnTo>
                <a:lnTo>
                  <a:pt x="68355" y="667823"/>
                </a:lnTo>
                <a:lnTo>
                  <a:pt x="58800" y="641278"/>
                </a:lnTo>
                <a:close/>
              </a:path>
              <a:path w="1882140" h="713105">
                <a:moveTo>
                  <a:pt x="68355" y="667823"/>
                </a:moveTo>
                <a:lnTo>
                  <a:pt x="56387" y="672139"/>
                </a:lnTo>
                <a:lnTo>
                  <a:pt x="63118" y="690808"/>
                </a:lnTo>
                <a:lnTo>
                  <a:pt x="75075" y="686495"/>
                </a:lnTo>
                <a:lnTo>
                  <a:pt x="68355" y="667823"/>
                </a:lnTo>
                <a:close/>
              </a:path>
              <a:path w="1882140" h="713105">
                <a:moveTo>
                  <a:pt x="75075" y="686495"/>
                </a:moveTo>
                <a:lnTo>
                  <a:pt x="63118" y="690808"/>
                </a:lnTo>
                <a:lnTo>
                  <a:pt x="76628" y="690808"/>
                </a:lnTo>
                <a:lnTo>
                  <a:pt x="75075" y="686495"/>
                </a:lnTo>
                <a:close/>
              </a:path>
              <a:path w="1882140" h="713105">
                <a:moveTo>
                  <a:pt x="1806256" y="41010"/>
                </a:moveTo>
                <a:lnTo>
                  <a:pt x="68355" y="667823"/>
                </a:lnTo>
                <a:lnTo>
                  <a:pt x="75075" y="686495"/>
                </a:lnTo>
                <a:lnTo>
                  <a:pt x="1812964" y="59563"/>
                </a:lnTo>
                <a:lnTo>
                  <a:pt x="1807718" y="50982"/>
                </a:lnTo>
                <a:lnTo>
                  <a:pt x="1806256" y="41010"/>
                </a:lnTo>
                <a:close/>
              </a:path>
              <a:path w="1882140" h="713105">
                <a:moveTo>
                  <a:pt x="1880012" y="28757"/>
                </a:moveTo>
                <a:lnTo>
                  <a:pt x="1840229" y="28757"/>
                </a:lnTo>
                <a:lnTo>
                  <a:pt x="1846960" y="47299"/>
                </a:lnTo>
                <a:lnTo>
                  <a:pt x="1812964" y="59563"/>
                </a:lnTo>
                <a:lnTo>
                  <a:pt x="1815623" y="63912"/>
                </a:lnTo>
                <a:lnTo>
                  <a:pt x="1827434" y="72509"/>
                </a:lnTo>
                <a:lnTo>
                  <a:pt x="1841579" y="76057"/>
                </a:lnTo>
                <a:lnTo>
                  <a:pt x="1856485" y="73842"/>
                </a:lnTo>
                <a:lnTo>
                  <a:pt x="1869436" y="66008"/>
                </a:lnTo>
                <a:lnTo>
                  <a:pt x="1878076" y="54221"/>
                </a:lnTo>
                <a:lnTo>
                  <a:pt x="1881667" y="40052"/>
                </a:lnTo>
                <a:lnTo>
                  <a:pt x="1880012" y="28757"/>
                </a:lnTo>
                <a:close/>
              </a:path>
              <a:path w="1882140" h="713105">
                <a:moveTo>
                  <a:pt x="1840229" y="28757"/>
                </a:moveTo>
                <a:lnTo>
                  <a:pt x="1806256" y="41010"/>
                </a:lnTo>
                <a:lnTo>
                  <a:pt x="1807718" y="50982"/>
                </a:lnTo>
                <a:lnTo>
                  <a:pt x="1812964" y="59563"/>
                </a:lnTo>
                <a:lnTo>
                  <a:pt x="1846960" y="47299"/>
                </a:lnTo>
                <a:lnTo>
                  <a:pt x="1840229" y="28757"/>
                </a:lnTo>
                <a:close/>
              </a:path>
              <a:path w="1882140" h="713105">
                <a:moveTo>
                  <a:pt x="1845683" y="0"/>
                </a:moveTo>
                <a:lnTo>
                  <a:pt x="1830704" y="2214"/>
                </a:lnTo>
                <a:lnTo>
                  <a:pt x="1817754" y="10048"/>
                </a:lnTo>
                <a:lnTo>
                  <a:pt x="1809114" y="21836"/>
                </a:lnTo>
                <a:lnTo>
                  <a:pt x="1805523" y="36004"/>
                </a:lnTo>
                <a:lnTo>
                  <a:pt x="1806256" y="41010"/>
                </a:lnTo>
                <a:lnTo>
                  <a:pt x="1840229" y="28757"/>
                </a:lnTo>
                <a:lnTo>
                  <a:pt x="1880012" y="28757"/>
                </a:lnTo>
                <a:lnTo>
                  <a:pt x="1879473" y="25074"/>
                </a:lnTo>
                <a:lnTo>
                  <a:pt x="1871638" y="12144"/>
                </a:lnTo>
                <a:lnTo>
                  <a:pt x="1859851" y="3548"/>
                </a:lnTo>
                <a:lnTo>
                  <a:pt x="18456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0061" y="6273546"/>
            <a:ext cx="943610" cy="219710"/>
          </a:xfrm>
          <a:custGeom>
            <a:avLst/>
            <a:gdLst/>
            <a:ahLst/>
            <a:cxnLst/>
            <a:rect l="l" t="t" r="r" b="b"/>
            <a:pathLst>
              <a:path w="943609" h="219710">
                <a:moveTo>
                  <a:pt x="0" y="219455"/>
                </a:moveTo>
                <a:lnTo>
                  <a:pt x="943356" y="219455"/>
                </a:lnTo>
                <a:lnTo>
                  <a:pt x="94335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4120" y="774191"/>
            <a:ext cx="6266815" cy="370840"/>
          </a:xfrm>
          <a:custGeom>
            <a:avLst/>
            <a:gdLst/>
            <a:ahLst/>
            <a:cxnLst/>
            <a:rect l="l" t="t" r="r" b="b"/>
            <a:pathLst>
              <a:path w="6266815" h="370840">
                <a:moveTo>
                  <a:pt x="0" y="370332"/>
                </a:moveTo>
                <a:lnTo>
                  <a:pt x="6266687" y="370332"/>
                </a:lnTo>
                <a:lnTo>
                  <a:pt x="6266687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84120" y="774191"/>
            <a:ext cx="6266815" cy="370840"/>
          </a:xfrm>
          <a:custGeom>
            <a:avLst/>
            <a:gdLst/>
            <a:ahLst/>
            <a:cxnLst/>
            <a:rect l="l" t="t" r="r" b="b"/>
            <a:pathLst>
              <a:path w="6266815" h="370840">
                <a:moveTo>
                  <a:pt x="0" y="370332"/>
                </a:moveTo>
                <a:lnTo>
                  <a:pt x="6266687" y="370332"/>
                </a:lnTo>
                <a:lnTo>
                  <a:pt x="6266687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62860" y="795654"/>
            <a:ext cx="5933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1. File &gt; </a:t>
            </a:r>
            <a:r>
              <a:rPr sz="1800" spc="-10" dirty="0">
                <a:latin typeface="Tw Cen MT"/>
                <a:cs typeface="Tw Cen MT"/>
              </a:rPr>
              <a:t>new&gt; </a:t>
            </a:r>
            <a:r>
              <a:rPr sz="1800" dirty="0">
                <a:latin typeface="Tw Cen MT"/>
                <a:cs typeface="Tw Cen MT"/>
              </a:rPr>
              <a:t>other &gt; Spring &gt; Spring </a:t>
            </a:r>
            <a:r>
              <a:rPr sz="1800" spc="-5" dirty="0">
                <a:latin typeface="Tw Cen MT"/>
                <a:cs typeface="Tw Cen MT"/>
              </a:rPr>
              <a:t>Legacy project </a:t>
            </a:r>
            <a:r>
              <a:rPr sz="1800" dirty="0">
                <a:latin typeface="Tw Cen MT"/>
                <a:cs typeface="Tw Cen MT"/>
              </a:rPr>
              <a:t>&gt; </a:t>
            </a:r>
            <a:r>
              <a:rPr sz="1800" spc="-15" dirty="0">
                <a:latin typeface="Tw Cen MT"/>
                <a:cs typeface="Tw Cen MT"/>
              </a:rPr>
              <a:t>next</a:t>
            </a:r>
            <a:r>
              <a:rPr sz="1800" spc="-7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&gt;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14576" y="922019"/>
            <a:ext cx="708025" cy="3328035"/>
          </a:xfrm>
          <a:custGeom>
            <a:avLst/>
            <a:gdLst/>
            <a:ahLst/>
            <a:cxnLst/>
            <a:rect l="l" t="t" r="r" b="b"/>
            <a:pathLst>
              <a:path w="708025" h="3328035">
                <a:moveTo>
                  <a:pt x="0" y="3245485"/>
                </a:moveTo>
                <a:lnTo>
                  <a:pt x="22606" y="3327654"/>
                </a:lnTo>
                <a:lnTo>
                  <a:pt x="69282" y="3267202"/>
                </a:lnTo>
                <a:lnTo>
                  <a:pt x="44576" y="3267202"/>
                </a:lnTo>
                <a:lnTo>
                  <a:pt x="25146" y="3263391"/>
                </a:lnTo>
                <a:lnTo>
                  <a:pt x="27600" y="3250929"/>
                </a:lnTo>
                <a:lnTo>
                  <a:pt x="0" y="3245485"/>
                </a:lnTo>
                <a:close/>
              </a:path>
              <a:path w="708025" h="3328035">
                <a:moveTo>
                  <a:pt x="27600" y="3250929"/>
                </a:moveTo>
                <a:lnTo>
                  <a:pt x="25146" y="3263391"/>
                </a:lnTo>
                <a:lnTo>
                  <a:pt x="44576" y="3267202"/>
                </a:lnTo>
                <a:lnTo>
                  <a:pt x="47027" y="3254762"/>
                </a:lnTo>
                <a:lnTo>
                  <a:pt x="27600" y="3250929"/>
                </a:lnTo>
                <a:close/>
              </a:path>
              <a:path w="708025" h="3328035">
                <a:moveTo>
                  <a:pt x="47027" y="3254762"/>
                </a:moveTo>
                <a:lnTo>
                  <a:pt x="44576" y="3267202"/>
                </a:lnTo>
                <a:lnTo>
                  <a:pt x="69282" y="3267202"/>
                </a:lnTo>
                <a:lnTo>
                  <a:pt x="74675" y="3260216"/>
                </a:lnTo>
                <a:lnTo>
                  <a:pt x="47027" y="3254762"/>
                </a:lnTo>
                <a:close/>
              </a:path>
              <a:path w="708025" h="3328035">
                <a:moveTo>
                  <a:pt x="653943" y="70795"/>
                </a:moveTo>
                <a:lnTo>
                  <a:pt x="27600" y="3250929"/>
                </a:lnTo>
                <a:lnTo>
                  <a:pt x="47027" y="3254762"/>
                </a:lnTo>
                <a:lnTo>
                  <a:pt x="673360" y="74675"/>
                </a:lnTo>
                <a:lnTo>
                  <a:pt x="663321" y="74675"/>
                </a:lnTo>
                <a:lnTo>
                  <a:pt x="653943" y="70795"/>
                </a:lnTo>
                <a:close/>
              </a:path>
              <a:path w="708025" h="3328035">
                <a:moveTo>
                  <a:pt x="660907" y="35432"/>
                </a:moveTo>
                <a:lnTo>
                  <a:pt x="653943" y="70795"/>
                </a:lnTo>
                <a:lnTo>
                  <a:pt x="663321" y="74675"/>
                </a:lnTo>
                <a:lnTo>
                  <a:pt x="673367" y="74637"/>
                </a:lnTo>
                <a:lnTo>
                  <a:pt x="680338" y="39242"/>
                </a:lnTo>
                <a:lnTo>
                  <a:pt x="660907" y="35432"/>
                </a:lnTo>
                <a:close/>
              </a:path>
              <a:path w="708025" h="3328035">
                <a:moveTo>
                  <a:pt x="673367" y="74637"/>
                </a:moveTo>
                <a:lnTo>
                  <a:pt x="663321" y="74675"/>
                </a:lnTo>
                <a:lnTo>
                  <a:pt x="673360" y="74675"/>
                </a:lnTo>
                <a:close/>
              </a:path>
              <a:path w="708025" h="3328035">
                <a:moveTo>
                  <a:pt x="707978" y="35432"/>
                </a:moveTo>
                <a:lnTo>
                  <a:pt x="660907" y="35432"/>
                </a:lnTo>
                <a:lnTo>
                  <a:pt x="680338" y="39242"/>
                </a:lnTo>
                <a:lnTo>
                  <a:pt x="673367" y="74637"/>
                </a:lnTo>
                <a:lnTo>
                  <a:pt x="678467" y="74618"/>
                </a:lnTo>
                <a:lnTo>
                  <a:pt x="691911" y="68976"/>
                </a:lnTo>
                <a:lnTo>
                  <a:pt x="702236" y="58691"/>
                </a:lnTo>
                <a:lnTo>
                  <a:pt x="708025" y="44703"/>
                </a:lnTo>
                <a:lnTo>
                  <a:pt x="707978" y="35432"/>
                </a:lnTo>
                <a:close/>
              </a:path>
              <a:path w="708025" h="3328035">
                <a:moveTo>
                  <a:pt x="678053" y="0"/>
                </a:moveTo>
                <a:lnTo>
                  <a:pt x="639137" y="15984"/>
                </a:lnTo>
                <a:lnTo>
                  <a:pt x="633406" y="45118"/>
                </a:lnTo>
                <a:lnTo>
                  <a:pt x="639048" y="58562"/>
                </a:lnTo>
                <a:lnTo>
                  <a:pt x="649333" y="68887"/>
                </a:lnTo>
                <a:lnTo>
                  <a:pt x="653943" y="70795"/>
                </a:lnTo>
                <a:lnTo>
                  <a:pt x="660907" y="35432"/>
                </a:lnTo>
                <a:lnTo>
                  <a:pt x="707978" y="35432"/>
                </a:lnTo>
                <a:lnTo>
                  <a:pt x="707949" y="29557"/>
                </a:lnTo>
                <a:lnTo>
                  <a:pt x="702278" y="16113"/>
                </a:lnTo>
                <a:lnTo>
                  <a:pt x="691987" y="5788"/>
                </a:lnTo>
                <a:lnTo>
                  <a:pt x="6780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9090" y="5503926"/>
            <a:ext cx="1576070" cy="219710"/>
          </a:xfrm>
          <a:custGeom>
            <a:avLst/>
            <a:gdLst/>
            <a:ahLst/>
            <a:cxnLst/>
            <a:rect l="l" t="t" r="r" b="b"/>
            <a:pathLst>
              <a:path w="1576070" h="219710">
                <a:moveTo>
                  <a:pt x="0" y="219456"/>
                </a:moveTo>
                <a:lnTo>
                  <a:pt x="1575815" y="219456"/>
                </a:lnTo>
                <a:lnTo>
                  <a:pt x="1575815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7916" y="3546347"/>
            <a:ext cx="828040" cy="338455"/>
          </a:xfrm>
          <a:custGeom>
            <a:avLst/>
            <a:gdLst/>
            <a:ahLst/>
            <a:cxnLst/>
            <a:rect l="l" t="t" r="r" b="b"/>
            <a:pathLst>
              <a:path w="828040" h="338454">
                <a:moveTo>
                  <a:pt x="0" y="338327"/>
                </a:moveTo>
                <a:lnTo>
                  <a:pt x="827531" y="338327"/>
                </a:lnTo>
                <a:lnTo>
                  <a:pt x="827531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47916" y="3546347"/>
            <a:ext cx="828040" cy="3384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latin typeface="HY강B"/>
                <a:cs typeface="HY강B"/>
              </a:rPr>
              <a:t>2.</a:t>
            </a:r>
            <a:r>
              <a:rPr sz="1600" spc="-3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선택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24905" y="3678731"/>
            <a:ext cx="1261745" cy="1935480"/>
          </a:xfrm>
          <a:custGeom>
            <a:avLst/>
            <a:gdLst/>
            <a:ahLst/>
            <a:cxnLst/>
            <a:rect l="l" t="t" r="r" b="b"/>
            <a:pathLst>
              <a:path w="1261745" h="1935479">
                <a:moveTo>
                  <a:pt x="9271" y="1850467"/>
                </a:moveTo>
                <a:lnTo>
                  <a:pt x="0" y="1935125"/>
                </a:lnTo>
                <a:lnTo>
                  <a:pt x="73279" y="1891742"/>
                </a:lnTo>
                <a:lnTo>
                  <a:pt x="66188" y="1887170"/>
                </a:lnTo>
                <a:lnTo>
                  <a:pt x="42799" y="1887170"/>
                </a:lnTo>
                <a:lnTo>
                  <a:pt x="26035" y="1876375"/>
                </a:lnTo>
                <a:lnTo>
                  <a:pt x="32913" y="1865713"/>
                </a:lnTo>
                <a:lnTo>
                  <a:pt x="9271" y="1850467"/>
                </a:lnTo>
                <a:close/>
              </a:path>
              <a:path w="1261745" h="1935479">
                <a:moveTo>
                  <a:pt x="32913" y="1865713"/>
                </a:moveTo>
                <a:lnTo>
                  <a:pt x="26035" y="1876375"/>
                </a:lnTo>
                <a:lnTo>
                  <a:pt x="42799" y="1887170"/>
                </a:lnTo>
                <a:lnTo>
                  <a:pt x="49669" y="1876518"/>
                </a:lnTo>
                <a:lnTo>
                  <a:pt x="32913" y="1865713"/>
                </a:lnTo>
                <a:close/>
              </a:path>
              <a:path w="1261745" h="1935479">
                <a:moveTo>
                  <a:pt x="49669" y="1876518"/>
                </a:moveTo>
                <a:lnTo>
                  <a:pt x="42799" y="1887170"/>
                </a:lnTo>
                <a:lnTo>
                  <a:pt x="66188" y="1887170"/>
                </a:lnTo>
                <a:lnTo>
                  <a:pt x="49669" y="1876518"/>
                </a:lnTo>
                <a:close/>
              </a:path>
              <a:path w="1261745" h="1935479">
                <a:moveTo>
                  <a:pt x="1196229" y="62499"/>
                </a:moveTo>
                <a:lnTo>
                  <a:pt x="32913" y="1865713"/>
                </a:lnTo>
                <a:lnTo>
                  <a:pt x="49669" y="1876518"/>
                </a:lnTo>
                <a:lnTo>
                  <a:pt x="1212826" y="73234"/>
                </a:lnTo>
                <a:lnTo>
                  <a:pt x="1203452" y="69546"/>
                </a:lnTo>
                <a:lnTo>
                  <a:pt x="1196229" y="62499"/>
                </a:lnTo>
                <a:close/>
              </a:path>
              <a:path w="1261745" h="1935479">
                <a:moveTo>
                  <a:pt x="1261450" y="32208"/>
                </a:moveTo>
                <a:lnTo>
                  <a:pt x="1215771" y="32208"/>
                </a:lnTo>
                <a:lnTo>
                  <a:pt x="1232408" y="42876"/>
                </a:lnTo>
                <a:lnTo>
                  <a:pt x="1212826" y="73234"/>
                </a:lnTo>
                <a:lnTo>
                  <a:pt x="1217527" y="75084"/>
                </a:lnTo>
                <a:lnTo>
                  <a:pt x="1232138" y="74801"/>
                </a:lnTo>
                <a:lnTo>
                  <a:pt x="1245582" y="69064"/>
                </a:lnTo>
                <a:lnTo>
                  <a:pt x="1256157" y="58243"/>
                </a:lnTo>
                <a:lnTo>
                  <a:pt x="1261693" y="44114"/>
                </a:lnTo>
                <a:lnTo>
                  <a:pt x="1261450" y="32208"/>
                </a:lnTo>
                <a:close/>
              </a:path>
              <a:path w="1261745" h="1935479">
                <a:moveTo>
                  <a:pt x="1215771" y="32208"/>
                </a:moveTo>
                <a:lnTo>
                  <a:pt x="1196229" y="62499"/>
                </a:lnTo>
                <a:lnTo>
                  <a:pt x="1203452" y="69546"/>
                </a:lnTo>
                <a:lnTo>
                  <a:pt x="1212826" y="73234"/>
                </a:lnTo>
                <a:lnTo>
                  <a:pt x="1232408" y="42876"/>
                </a:lnTo>
                <a:lnTo>
                  <a:pt x="1215771" y="32208"/>
                </a:lnTo>
                <a:close/>
              </a:path>
              <a:path w="1261745" h="1935479">
                <a:moveTo>
                  <a:pt x="1230671" y="0"/>
                </a:moveTo>
                <a:lnTo>
                  <a:pt x="1216104" y="283"/>
                </a:lnTo>
                <a:lnTo>
                  <a:pt x="1202703" y="6020"/>
                </a:lnTo>
                <a:lnTo>
                  <a:pt x="1192149" y="16841"/>
                </a:lnTo>
                <a:lnTo>
                  <a:pt x="1186610" y="30970"/>
                </a:lnTo>
                <a:lnTo>
                  <a:pt x="1186894" y="45575"/>
                </a:lnTo>
                <a:lnTo>
                  <a:pt x="1192631" y="58989"/>
                </a:lnTo>
                <a:lnTo>
                  <a:pt x="1196229" y="62499"/>
                </a:lnTo>
                <a:lnTo>
                  <a:pt x="1215771" y="32208"/>
                </a:lnTo>
                <a:lnTo>
                  <a:pt x="1261450" y="32208"/>
                </a:lnTo>
                <a:lnTo>
                  <a:pt x="1261395" y="29509"/>
                </a:lnTo>
                <a:lnTo>
                  <a:pt x="1255621" y="16095"/>
                </a:lnTo>
                <a:lnTo>
                  <a:pt x="1244727" y="5538"/>
                </a:lnTo>
                <a:lnTo>
                  <a:pt x="12306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7635" y="2677667"/>
            <a:ext cx="737615" cy="149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550402" y="6303680"/>
            <a:ext cx="15240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5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935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4790" algn="l"/>
              </a:tabLst>
            </a:pPr>
            <a:r>
              <a:rPr spc="-5" dirty="0"/>
              <a:t>Maven</a:t>
            </a:r>
            <a:r>
              <a:rPr spc="-10" dirty="0"/>
              <a:t> </a:t>
            </a:r>
            <a:r>
              <a:rPr dirty="0"/>
              <a:t>project	</a:t>
            </a:r>
            <a:r>
              <a:rPr spc="-5" dirty="0"/>
              <a:t>구성(1)</a:t>
            </a:r>
          </a:p>
        </p:txBody>
      </p:sp>
      <p:sp>
        <p:nvSpPr>
          <p:cNvPr id="5" name="object 5"/>
          <p:cNvSpPr/>
          <p:nvPr/>
        </p:nvSpPr>
        <p:spPr>
          <a:xfrm>
            <a:off x="1604772" y="1018032"/>
            <a:ext cx="5960363" cy="3025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6444" y="1283208"/>
            <a:ext cx="1152525" cy="338455"/>
          </a:xfrm>
          <a:custGeom>
            <a:avLst/>
            <a:gdLst/>
            <a:ahLst/>
            <a:cxnLst/>
            <a:rect l="l" t="t" r="r" b="b"/>
            <a:pathLst>
              <a:path w="1152525" h="338455">
                <a:moveTo>
                  <a:pt x="0" y="338327"/>
                </a:moveTo>
                <a:lnTo>
                  <a:pt x="1152144" y="338327"/>
                </a:lnTo>
                <a:lnTo>
                  <a:pt x="1152144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76444" y="1283208"/>
            <a:ext cx="1152525" cy="3384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latin typeface="HY강B"/>
                <a:cs typeface="HY강B"/>
              </a:rPr>
              <a:t>1. 입력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89326" y="1415198"/>
            <a:ext cx="2126615" cy="1186180"/>
          </a:xfrm>
          <a:custGeom>
            <a:avLst/>
            <a:gdLst/>
            <a:ahLst/>
            <a:cxnLst/>
            <a:rect l="l" t="t" r="r" b="b"/>
            <a:pathLst>
              <a:path w="2126615" h="1186180">
                <a:moveTo>
                  <a:pt x="48387" y="1115784"/>
                </a:moveTo>
                <a:lnTo>
                  <a:pt x="0" y="1185888"/>
                </a:lnTo>
                <a:lnTo>
                  <a:pt x="85090" y="1182586"/>
                </a:lnTo>
                <a:lnTo>
                  <a:pt x="74832" y="1163917"/>
                </a:lnTo>
                <a:lnTo>
                  <a:pt x="60451" y="1163917"/>
                </a:lnTo>
                <a:lnTo>
                  <a:pt x="50926" y="1146645"/>
                </a:lnTo>
                <a:lnTo>
                  <a:pt x="61998" y="1140558"/>
                </a:lnTo>
                <a:lnTo>
                  <a:pt x="48387" y="1115784"/>
                </a:lnTo>
                <a:close/>
              </a:path>
              <a:path w="2126615" h="1186180">
                <a:moveTo>
                  <a:pt x="61998" y="1140558"/>
                </a:moveTo>
                <a:lnTo>
                  <a:pt x="50926" y="1146645"/>
                </a:lnTo>
                <a:lnTo>
                  <a:pt x="60451" y="1163917"/>
                </a:lnTo>
                <a:lnTo>
                  <a:pt x="71496" y="1157845"/>
                </a:lnTo>
                <a:lnTo>
                  <a:pt x="61998" y="1140558"/>
                </a:lnTo>
                <a:close/>
              </a:path>
              <a:path w="2126615" h="1186180">
                <a:moveTo>
                  <a:pt x="71496" y="1157845"/>
                </a:moveTo>
                <a:lnTo>
                  <a:pt x="60451" y="1163917"/>
                </a:lnTo>
                <a:lnTo>
                  <a:pt x="74832" y="1163917"/>
                </a:lnTo>
                <a:lnTo>
                  <a:pt x="71496" y="1157845"/>
                </a:lnTo>
                <a:close/>
              </a:path>
              <a:path w="2126615" h="1186180">
                <a:moveTo>
                  <a:pt x="2051831" y="46672"/>
                </a:moveTo>
                <a:lnTo>
                  <a:pt x="61998" y="1140558"/>
                </a:lnTo>
                <a:lnTo>
                  <a:pt x="71496" y="1157845"/>
                </a:lnTo>
                <a:lnTo>
                  <a:pt x="2061312" y="63969"/>
                </a:lnTo>
                <a:lnTo>
                  <a:pt x="2054860" y="56350"/>
                </a:lnTo>
                <a:lnTo>
                  <a:pt x="2051831" y="46672"/>
                </a:lnTo>
                <a:close/>
              </a:path>
              <a:path w="2126615" h="1186180">
                <a:moveTo>
                  <a:pt x="2124672" y="29299"/>
                </a:moveTo>
                <a:lnTo>
                  <a:pt x="2083435" y="29299"/>
                </a:lnTo>
                <a:lnTo>
                  <a:pt x="2092960" y="46571"/>
                </a:lnTo>
                <a:lnTo>
                  <a:pt x="2061312" y="63969"/>
                </a:lnTo>
                <a:lnTo>
                  <a:pt x="2064633" y="67889"/>
                </a:lnTo>
                <a:lnTo>
                  <a:pt x="2077608" y="74558"/>
                </a:lnTo>
                <a:lnTo>
                  <a:pt x="2092132" y="75870"/>
                </a:lnTo>
                <a:lnTo>
                  <a:pt x="2106549" y="71336"/>
                </a:lnTo>
                <a:lnTo>
                  <a:pt x="2118090" y="61561"/>
                </a:lnTo>
                <a:lnTo>
                  <a:pt x="2124773" y="48571"/>
                </a:lnTo>
                <a:lnTo>
                  <a:pt x="2126122" y="34010"/>
                </a:lnTo>
                <a:lnTo>
                  <a:pt x="2124672" y="29299"/>
                </a:lnTo>
                <a:close/>
              </a:path>
              <a:path w="2126615" h="1186180">
                <a:moveTo>
                  <a:pt x="2083435" y="29299"/>
                </a:moveTo>
                <a:lnTo>
                  <a:pt x="2051831" y="46672"/>
                </a:lnTo>
                <a:lnTo>
                  <a:pt x="2054860" y="56350"/>
                </a:lnTo>
                <a:lnTo>
                  <a:pt x="2061312" y="63969"/>
                </a:lnTo>
                <a:lnTo>
                  <a:pt x="2092960" y="46571"/>
                </a:lnTo>
                <a:lnTo>
                  <a:pt x="2083435" y="29299"/>
                </a:lnTo>
                <a:close/>
              </a:path>
              <a:path w="2126615" h="1186180">
                <a:moveTo>
                  <a:pt x="2084282" y="0"/>
                </a:moveTo>
                <a:lnTo>
                  <a:pt x="2069846" y="4534"/>
                </a:lnTo>
                <a:lnTo>
                  <a:pt x="2058306" y="14309"/>
                </a:lnTo>
                <a:lnTo>
                  <a:pt x="2051637" y="27299"/>
                </a:lnTo>
                <a:lnTo>
                  <a:pt x="2050325" y="41860"/>
                </a:lnTo>
                <a:lnTo>
                  <a:pt x="2051831" y="46672"/>
                </a:lnTo>
                <a:lnTo>
                  <a:pt x="2083435" y="29299"/>
                </a:lnTo>
                <a:lnTo>
                  <a:pt x="2124672" y="29299"/>
                </a:lnTo>
                <a:lnTo>
                  <a:pt x="2121662" y="19520"/>
                </a:lnTo>
                <a:lnTo>
                  <a:pt x="2111869" y="7981"/>
                </a:lnTo>
                <a:lnTo>
                  <a:pt x="2098849" y="1311"/>
                </a:lnTo>
                <a:lnTo>
                  <a:pt x="208428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0461" y="3573017"/>
            <a:ext cx="1009015" cy="288290"/>
          </a:xfrm>
          <a:custGeom>
            <a:avLst/>
            <a:gdLst/>
            <a:ahLst/>
            <a:cxnLst/>
            <a:rect l="l" t="t" r="r" b="b"/>
            <a:pathLst>
              <a:path w="1009014" h="288289">
                <a:moveTo>
                  <a:pt x="0" y="288035"/>
                </a:moveTo>
                <a:lnTo>
                  <a:pt x="1008888" y="288035"/>
                </a:lnTo>
                <a:lnTo>
                  <a:pt x="1008888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19811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7182" y="2494026"/>
            <a:ext cx="1175385" cy="277495"/>
          </a:xfrm>
          <a:custGeom>
            <a:avLst/>
            <a:gdLst/>
            <a:ahLst/>
            <a:cxnLst/>
            <a:rect l="l" t="t" r="r" b="b"/>
            <a:pathLst>
              <a:path w="1175385" h="277494">
                <a:moveTo>
                  <a:pt x="0" y="277367"/>
                </a:moveTo>
                <a:lnTo>
                  <a:pt x="1175004" y="277367"/>
                </a:lnTo>
                <a:lnTo>
                  <a:pt x="1175004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0616" y="2494788"/>
            <a:ext cx="1130935" cy="184785"/>
          </a:xfrm>
          <a:custGeom>
            <a:avLst/>
            <a:gdLst/>
            <a:ahLst/>
            <a:cxnLst/>
            <a:rect l="l" t="t" r="r" b="b"/>
            <a:pathLst>
              <a:path w="1130935" h="184785">
                <a:moveTo>
                  <a:pt x="0" y="184403"/>
                </a:moveTo>
                <a:lnTo>
                  <a:pt x="1130808" y="184403"/>
                </a:lnTo>
                <a:lnTo>
                  <a:pt x="1130808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00200" y="1013460"/>
            <a:ext cx="5969635" cy="3034665"/>
          </a:xfrm>
          <a:prstGeom prst="rect">
            <a:avLst/>
          </a:prstGeom>
          <a:ln w="9144">
            <a:solidFill>
              <a:srgbClr val="DD7D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1135"/>
              </a:spcBef>
            </a:pPr>
            <a:r>
              <a:rPr sz="1200" b="1" spc="-5" dirty="0">
                <a:latin typeface="Tw Cen MT"/>
                <a:cs typeface="Tw Cen MT"/>
              </a:rPr>
              <a:t>com.jang.doc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12700" y="0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76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76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836675"/>
            <a:ext cx="2130552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260" y="832103"/>
            <a:ext cx="2139950" cy="2524125"/>
          </a:xfrm>
          <a:custGeom>
            <a:avLst/>
            <a:gdLst/>
            <a:ahLst/>
            <a:cxnLst/>
            <a:rect l="l" t="t" r="r" b="b"/>
            <a:pathLst>
              <a:path w="2139950" h="2524125">
                <a:moveTo>
                  <a:pt x="0" y="2523744"/>
                </a:moveTo>
                <a:lnTo>
                  <a:pt x="2139696" y="2523744"/>
                </a:lnTo>
                <a:lnTo>
                  <a:pt x="2139696" y="0"/>
                </a:lnTo>
                <a:lnTo>
                  <a:pt x="0" y="0"/>
                </a:lnTo>
                <a:lnTo>
                  <a:pt x="0" y="2523744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592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4790" algn="l"/>
              </a:tabLst>
            </a:pPr>
            <a:r>
              <a:rPr spc="-5" dirty="0"/>
              <a:t>Mave</a:t>
            </a:r>
            <a:r>
              <a:rPr dirty="0"/>
              <a:t>n</a:t>
            </a:r>
            <a:r>
              <a:rPr spc="-15" dirty="0"/>
              <a:t> </a:t>
            </a:r>
            <a:r>
              <a:rPr dirty="0"/>
              <a:t>project	구성</a:t>
            </a:r>
          </a:p>
        </p:txBody>
      </p:sp>
      <p:sp>
        <p:nvSpPr>
          <p:cNvPr id="5" name="object 5"/>
          <p:cNvSpPr/>
          <p:nvPr/>
        </p:nvSpPr>
        <p:spPr>
          <a:xfrm>
            <a:off x="323850" y="1846326"/>
            <a:ext cx="1080770" cy="207645"/>
          </a:xfrm>
          <a:custGeom>
            <a:avLst/>
            <a:gdLst/>
            <a:ahLst/>
            <a:cxnLst/>
            <a:rect l="l" t="t" r="r" b="b"/>
            <a:pathLst>
              <a:path w="1080770" h="207644">
                <a:moveTo>
                  <a:pt x="0" y="207263"/>
                </a:moveTo>
                <a:lnTo>
                  <a:pt x="1080516" y="207263"/>
                </a:lnTo>
                <a:lnTo>
                  <a:pt x="1080516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850" y="2565654"/>
            <a:ext cx="756285" cy="216535"/>
          </a:xfrm>
          <a:custGeom>
            <a:avLst/>
            <a:gdLst/>
            <a:ahLst/>
            <a:cxnLst/>
            <a:rect l="l" t="t" r="r" b="b"/>
            <a:pathLst>
              <a:path w="756285" h="216535">
                <a:moveTo>
                  <a:pt x="0" y="216408"/>
                </a:moveTo>
                <a:lnTo>
                  <a:pt x="755904" y="216408"/>
                </a:lnTo>
                <a:lnTo>
                  <a:pt x="755904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2867" y="2581655"/>
            <a:ext cx="2650235" cy="3311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8295" y="2577083"/>
            <a:ext cx="2659380" cy="3321050"/>
          </a:xfrm>
          <a:custGeom>
            <a:avLst/>
            <a:gdLst/>
            <a:ahLst/>
            <a:cxnLst/>
            <a:rect l="l" t="t" r="r" b="b"/>
            <a:pathLst>
              <a:path w="2659379" h="3321050">
                <a:moveTo>
                  <a:pt x="0" y="3320796"/>
                </a:moveTo>
                <a:lnTo>
                  <a:pt x="2659380" y="3320796"/>
                </a:lnTo>
                <a:lnTo>
                  <a:pt x="2659380" y="0"/>
                </a:lnTo>
                <a:lnTo>
                  <a:pt x="0" y="0"/>
                </a:lnTo>
                <a:lnTo>
                  <a:pt x="0" y="3320796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91484" y="729995"/>
            <a:ext cx="2057400" cy="2229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6911" y="725423"/>
            <a:ext cx="2066925" cy="2239010"/>
          </a:xfrm>
          <a:custGeom>
            <a:avLst/>
            <a:gdLst/>
            <a:ahLst/>
            <a:cxnLst/>
            <a:rect l="l" t="t" r="r" b="b"/>
            <a:pathLst>
              <a:path w="2066925" h="2239010">
                <a:moveTo>
                  <a:pt x="0" y="2238755"/>
                </a:moveTo>
                <a:lnTo>
                  <a:pt x="2066543" y="2238755"/>
                </a:lnTo>
                <a:lnTo>
                  <a:pt x="2066543" y="0"/>
                </a:lnTo>
                <a:lnTo>
                  <a:pt x="0" y="0"/>
                </a:lnTo>
                <a:lnTo>
                  <a:pt x="0" y="2238755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19215" y="1053083"/>
            <a:ext cx="2906267" cy="3933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14644" y="1048511"/>
            <a:ext cx="2915920" cy="3942715"/>
          </a:xfrm>
          <a:custGeom>
            <a:avLst/>
            <a:gdLst/>
            <a:ahLst/>
            <a:cxnLst/>
            <a:rect l="l" t="t" r="r" b="b"/>
            <a:pathLst>
              <a:path w="2915920" h="3942715">
                <a:moveTo>
                  <a:pt x="0" y="3942588"/>
                </a:moveTo>
                <a:lnTo>
                  <a:pt x="2915411" y="3942588"/>
                </a:lnTo>
                <a:lnTo>
                  <a:pt x="2915411" y="0"/>
                </a:lnTo>
                <a:lnTo>
                  <a:pt x="0" y="0"/>
                </a:lnTo>
                <a:lnTo>
                  <a:pt x="0" y="3942588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6266" y="1812035"/>
            <a:ext cx="2126615" cy="176530"/>
          </a:xfrm>
          <a:custGeom>
            <a:avLst/>
            <a:gdLst/>
            <a:ahLst/>
            <a:cxnLst/>
            <a:rect l="l" t="t" r="r" b="b"/>
            <a:pathLst>
              <a:path w="2126615" h="176530">
                <a:moveTo>
                  <a:pt x="36195" y="100329"/>
                </a:moveTo>
                <a:lnTo>
                  <a:pt x="21556" y="104042"/>
                </a:lnTo>
                <a:lnTo>
                  <a:pt x="9858" y="112791"/>
                </a:lnTo>
                <a:lnTo>
                  <a:pt x="2280" y="125279"/>
                </a:lnTo>
                <a:lnTo>
                  <a:pt x="0" y="140208"/>
                </a:lnTo>
                <a:lnTo>
                  <a:pt x="3768" y="154900"/>
                </a:lnTo>
                <a:lnTo>
                  <a:pt x="12525" y="166592"/>
                </a:lnTo>
                <a:lnTo>
                  <a:pt x="25020" y="174140"/>
                </a:lnTo>
                <a:lnTo>
                  <a:pt x="40005" y="176402"/>
                </a:lnTo>
                <a:lnTo>
                  <a:pt x="54643" y="172688"/>
                </a:lnTo>
                <a:lnTo>
                  <a:pt x="66341" y="163925"/>
                </a:lnTo>
                <a:lnTo>
                  <a:pt x="73919" y="151399"/>
                </a:lnTo>
                <a:lnTo>
                  <a:pt x="74404" y="148209"/>
                </a:lnTo>
                <a:lnTo>
                  <a:pt x="38608" y="148209"/>
                </a:lnTo>
                <a:lnTo>
                  <a:pt x="37592" y="128397"/>
                </a:lnTo>
                <a:lnTo>
                  <a:pt x="73677" y="126599"/>
                </a:lnTo>
                <a:lnTo>
                  <a:pt x="72431" y="121761"/>
                </a:lnTo>
                <a:lnTo>
                  <a:pt x="63674" y="110077"/>
                </a:lnTo>
                <a:lnTo>
                  <a:pt x="51179" y="102536"/>
                </a:lnTo>
                <a:lnTo>
                  <a:pt x="36195" y="100329"/>
                </a:lnTo>
                <a:close/>
              </a:path>
              <a:path w="2126615" h="176530">
                <a:moveTo>
                  <a:pt x="73677" y="126599"/>
                </a:moveTo>
                <a:lnTo>
                  <a:pt x="37592" y="128397"/>
                </a:lnTo>
                <a:lnTo>
                  <a:pt x="38608" y="148209"/>
                </a:lnTo>
                <a:lnTo>
                  <a:pt x="74677" y="146412"/>
                </a:lnTo>
                <a:lnTo>
                  <a:pt x="76200" y="136398"/>
                </a:lnTo>
                <a:lnTo>
                  <a:pt x="73677" y="126599"/>
                </a:lnTo>
                <a:close/>
              </a:path>
              <a:path w="2126615" h="176530">
                <a:moveTo>
                  <a:pt x="74677" y="146412"/>
                </a:moveTo>
                <a:lnTo>
                  <a:pt x="38608" y="148209"/>
                </a:lnTo>
                <a:lnTo>
                  <a:pt x="74404" y="148209"/>
                </a:lnTo>
                <a:lnTo>
                  <a:pt x="74677" y="146412"/>
                </a:lnTo>
                <a:close/>
              </a:path>
              <a:path w="2126615" h="176530">
                <a:moveTo>
                  <a:pt x="2049747" y="28193"/>
                </a:moveTo>
                <a:lnTo>
                  <a:pt x="73677" y="126599"/>
                </a:lnTo>
                <a:lnTo>
                  <a:pt x="76200" y="136398"/>
                </a:lnTo>
                <a:lnTo>
                  <a:pt x="74677" y="146412"/>
                </a:lnTo>
                <a:lnTo>
                  <a:pt x="2050706" y="48001"/>
                </a:lnTo>
                <a:lnTo>
                  <a:pt x="2049747" y="28193"/>
                </a:lnTo>
                <a:close/>
              </a:path>
              <a:path w="2126615" h="176530">
                <a:moveTo>
                  <a:pt x="2111054" y="27559"/>
                </a:moveTo>
                <a:lnTo>
                  <a:pt x="2062480" y="27559"/>
                </a:lnTo>
                <a:lnTo>
                  <a:pt x="2063369" y="47371"/>
                </a:lnTo>
                <a:lnTo>
                  <a:pt x="2050706" y="48001"/>
                </a:lnTo>
                <a:lnTo>
                  <a:pt x="2052066" y="76073"/>
                </a:lnTo>
                <a:lnTo>
                  <a:pt x="2126361" y="34289"/>
                </a:lnTo>
                <a:lnTo>
                  <a:pt x="2111054" y="27559"/>
                </a:lnTo>
                <a:close/>
              </a:path>
              <a:path w="2126615" h="176530">
                <a:moveTo>
                  <a:pt x="2062480" y="27559"/>
                </a:moveTo>
                <a:lnTo>
                  <a:pt x="2049747" y="28193"/>
                </a:lnTo>
                <a:lnTo>
                  <a:pt x="2050706" y="48001"/>
                </a:lnTo>
                <a:lnTo>
                  <a:pt x="2063369" y="47371"/>
                </a:lnTo>
                <a:lnTo>
                  <a:pt x="2062480" y="27559"/>
                </a:lnTo>
                <a:close/>
              </a:path>
              <a:path w="2126615" h="176530">
                <a:moveTo>
                  <a:pt x="2048383" y="0"/>
                </a:moveTo>
                <a:lnTo>
                  <a:pt x="2049747" y="28193"/>
                </a:lnTo>
                <a:lnTo>
                  <a:pt x="2062480" y="27559"/>
                </a:lnTo>
                <a:lnTo>
                  <a:pt x="2111054" y="27559"/>
                </a:lnTo>
                <a:lnTo>
                  <a:pt x="20483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7229" y="2273300"/>
            <a:ext cx="1413510" cy="644525"/>
          </a:xfrm>
          <a:custGeom>
            <a:avLst/>
            <a:gdLst/>
            <a:ahLst/>
            <a:cxnLst/>
            <a:rect l="l" t="t" r="r" b="b"/>
            <a:pathLst>
              <a:path w="1413510" h="644525">
                <a:moveTo>
                  <a:pt x="37591" y="568325"/>
                </a:moveTo>
                <a:lnTo>
                  <a:pt x="22859" y="571500"/>
                </a:lnTo>
                <a:lnTo>
                  <a:pt x="10461" y="580231"/>
                </a:lnTo>
                <a:lnTo>
                  <a:pt x="2635" y="592582"/>
                </a:lnTo>
                <a:lnTo>
                  <a:pt x="0" y="606933"/>
                </a:lnTo>
                <a:lnTo>
                  <a:pt x="3174" y="621664"/>
                </a:lnTo>
                <a:lnTo>
                  <a:pt x="11906" y="634063"/>
                </a:lnTo>
                <a:lnTo>
                  <a:pt x="24256" y="641889"/>
                </a:lnTo>
                <a:lnTo>
                  <a:pt x="38607" y="644525"/>
                </a:lnTo>
                <a:lnTo>
                  <a:pt x="53339" y="641350"/>
                </a:lnTo>
                <a:lnTo>
                  <a:pt x="65738" y="632618"/>
                </a:lnTo>
                <a:lnTo>
                  <a:pt x="73564" y="620267"/>
                </a:lnTo>
                <a:lnTo>
                  <a:pt x="74450" y="615441"/>
                </a:lnTo>
                <a:lnTo>
                  <a:pt x="42036" y="615441"/>
                </a:lnTo>
                <a:lnTo>
                  <a:pt x="34162" y="597408"/>
                </a:lnTo>
                <a:lnTo>
                  <a:pt x="67214" y="582933"/>
                </a:lnTo>
                <a:lnTo>
                  <a:pt x="64293" y="578786"/>
                </a:lnTo>
                <a:lnTo>
                  <a:pt x="51942" y="570960"/>
                </a:lnTo>
                <a:lnTo>
                  <a:pt x="37591" y="568325"/>
                </a:lnTo>
                <a:close/>
              </a:path>
              <a:path w="1413510" h="644525">
                <a:moveTo>
                  <a:pt x="67214" y="582933"/>
                </a:moveTo>
                <a:lnTo>
                  <a:pt x="34162" y="597408"/>
                </a:lnTo>
                <a:lnTo>
                  <a:pt x="42036" y="615441"/>
                </a:lnTo>
                <a:lnTo>
                  <a:pt x="75130" y="600953"/>
                </a:lnTo>
                <a:lnTo>
                  <a:pt x="73024" y="591185"/>
                </a:lnTo>
                <a:lnTo>
                  <a:pt x="67214" y="582933"/>
                </a:lnTo>
                <a:close/>
              </a:path>
              <a:path w="1413510" h="644525">
                <a:moveTo>
                  <a:pt x="75130" y="600953"/>
                </a:moveTo>
                <a:lnTo>
                  <a:pt x="42036" y="615441"/>
                </a:lnTo>
                <a:lnTo>
                  <a:pt x="74450" y="615441"/>
                </a:lnTo>
                <a:lnTo>
                  <a:pt x="76199" y="605916"/>
                </a:lnTo>
                <a:lnTo>
                  <a:pt x="75130" y="600953"/>
                </a:lnTo>
                <a:close/>
              </a:path>
              <a:path w="1413510" h="644525">
                <a:moveTo>
                  <a:pt x="1339434" y="25777"/>
                </a:moveTo>
                <a:lnTo>
                  <a:pt x="67214" y="582933"/>
                </a:lnTo>
                <a:lnTo>
                  <a:pt x="73024" y="591185"/>
                </a:lnTo>
                <a:lnTo>
                  <a:pt x="75130" y="600953"/>
                </a:lnTo>
                <a:lnTo>
                  <a:pt x="1347383" y="43959"/>
                </a:lnTo>
                <a:lnTo>
                  <a:pt x="1339434" y="25777"/>
                </a:lnTo>
                <a:close/>
              </a:path>
              <a:path w="1413510" h="644525">
                <a:moveTo>
                  <a:pt x="1399576" y="20700"/>
                </a:moveTo>
                <a:lnTo>
                  <a:pt x="1351025" y="20700"/>
                </a:lnTo>
                <a:lnTo>
                  <a:pt x="1359027" y="38862"/>
                </a:lnTo>
                <a:lnTo>
                  <a:pt x="1347383" y="43959"/>
                </a:lnTo>
                <a:lnTo>
                  <a:pt x="1358645" y="69723"/>
                </a:lnTo>
                <a:lnTo>
                  <a:pt x="1399576" y="20700"/>
                </a:lnTo>
                <a:close/>
              </a:path>
              <a:path w="1413510" h="644525">
                <a:moveTo>
                  <a:pt x="1351025" y="20700"/>
                </a:moveTo>
                <a:lnTo>
                  <a:pt x="1339434" y="25777"/>
                </a:lnTo>
                <a:lnTo>
                  <a:pt x="1347383" y="43959"/>
                </a:lnTo>
                <a:lnTo>
                  <a:pt x="1359027" y="38862"/>
                </a:lnTo>
                <a:lnTo>
                  <a:pt x="1351025" y="20700"/>
                </a:lnTo>
                <a:close/>
              </a:path>
              <a:path w="1413510" h="644525">
                <a:moveTo>
                  <a:pt x="1328165" y="0"/>
                </a:moveTo>
                <a:lnTo>
                  <a:pt x="1339434" y="25777"/>
                </a:lnTo>
                <a:lnTo>
                  <a:pt x="1351025" y="20700"/>
                </a:lnTo>
                <a:lnTo>
                  <a:pt x="1399576" y="20700"/>
                </a:lnTo>
                <a:lnTo>
                  <a:pt x="1413255" y="4317"/>
                </a:lnTo>
                <a:lnTo>
                  <a:pt x="13281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7026" y="2798826"/>
            <a:ext cx="908685" cy="161925"/>
          </a:xfrm>
          <a:custGeom>
            <a:avLst/>
            <a:gdLst/>
            <a:ahLst/>
            <a:cxnLst/>
            <a:rect l="l" t="t" r="r" b="b"/>
            <a:pathLst>
              <a:path w="908685" h="161925">
                <a:moveTo>
                  <a:pt x="0" y="161544"/>
                </a:moveTo>
                <a:lnTo>
                  <a:pt x="908303" y="161544"/>
                </a:lnTo>
                <a:lnTo>
                  <a:pt x="908303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1820" y="2635916"/>
            <a:ext cx="1331595" cy="1602740"/>
          </a:xfrm>
          <a:custGeom>
            <a:avLst/>
            <a:gdLst/>
            <a:ahLst/>
            <a:cxnLst/>
            <a:rect l="l" t="t" r="r" b="b"/>
            <a:pathLst>
              <a:path w="1331595" h="1602739">
                <a:moveTo>
                  <a:pt x="1275187" y="1549975"/>
                </a:moveTo>
                <a:lnTo>
                  <a:pt x="1253450" y="1567910"/>
                </a:lnTo>
                <a:lnTo>
                  <a:pt x="1331428" y="1602327"/>
                </a:lnTo>
                <a:lnTo>
                  <a:pt x="1321590" y="1559782"/>
                </a:lnTo>
                <a:lnTo>
                  <a:pt x="1283295" y="1559782"/>
                </a:lnTo>
                <a:lnTo>
                  <a:pt x="1275187" y="1549975"/>
                </a:lnTo>
                <a:close/>
              </a:path>
              <a:path w="1331595" h="1602739">
                <a:moveTo>
                  <a:pt x="1290489" y="1537350"/>
                </a:moveTo>
                <a:lnTo>
                  <a:pt x="1275187" y="1549975"/>
                </a:lnTo>
                <a:lnTo>
                  <a:pt x="1283295" y="1559782"/>
                </a:lnTo>
                <a:lnTo>
                  <a:pt x="1298535" y="1547082"/>
                </a:lnTo>
                <a:lnTo>
                  <a:pt x="1290489" y="1537350"/>
                </a:lnTo>
                <a:close/>
              </a:path>
              <a:path w="1331595" h="1602739">
                <a:moveTo>
                  <a:pt x="1312251" y="1519396"/>
                </a:moveTo>
                <a:lnTo>
                  <a:pt x="1290489" y="1537350"/>
                </a:lnTo>
                <a:lnTo>
                  <a:pt x="1298535" y="1547082"/>
                </a:lnTo>
                <a:lnTo>
                  <a:pt x="1283295" y="1559782"/>
                </a:lnTo>
                <a:lnTo>
                  <a:pt x="1321590" y="1559782"/>
                </a:lnTo>
                <a:lnTo>
                  <a:pt x="1312251" y="1519396"/>
                </a:lnTo>
                <a:close/>
              </a:path>
              <a:path w="1331595" h="1602739">
                <a:moveTo>
                  <a:pt x="68588" y="59437"/>
                </a:moveTo>
                <a:lnTo>
                  <a:pt x="62215" y="67278"/>
                </a:lnTo>
                <a:lnTo>
                  <a:pt x="53278" y="72083"/>
                </a:lnTo>
                <a:lnTo>
                  <a:pt x="1275187" y="1549975"/>
                </a:lnTo>
                <a:lnTo>
                  <a:pt x="1290489" y="1537350"/>
                </a:lnTo>
                <a:lnTo>
                  <a:pt x="68588" y="59437"/>
                </a:lnTo>
                <a:close/>
              </a:path>
              <a:path w="1331595" h="1602739">
                <a:moveTo>
                  <a:pt x="41525" y="0"/>
                </a:moveTo>
                <a:lnTo>
                  <a:pt x="26988" y="1432"/>
                </a:lnTo>
                <a:lnTo>
                  <a:pt x="13650" y="8604"/>
                </a:lnTo>
                <a:lnTo>
                  <a:pt x="4129" y="20318"/>
                </a:lnTo>
                <a:lnTo>
                  <a:pt x="0" y="34305"/>
                </a:lnTo>
                <a:lnTo>
                  <a:pt x="1426" y="48841"/>
                </a:lnTo>
                <a:lnTo>
                  <a:pt x="8570" y="62198"/>
                </a:lnTo>
                <a:lnTo>
                  <a:pt x="20330" y="71743"/>
                </a:lnTo>
                <a:lnTo>
                  <a:pt x="34340" y="75882"/>
                </a:lnTo>
                <a:lnTo>
                  <a:pt x="48877" y="74449"/>
                </a:lnTo>
                <a:lnTo>
                  <a:pt x="53278" y="72083"/>
                </a:lnTo>
                <a:lnTo>
                  <a:pt x="30300" y="44291"/>
                </a:lnTo>
                <a:lnTo>
                  <a:pt x="45566" y="31591"/>
                </a:lnTo>
                <a:lnTo>
                  <a:pt x="74886" y="31591"/>
                </a:lnTo>
                <a:lnTo>
                  <a:pt x="74440" y="27041"/>
                </a:lnTo>
                <a:lnTo>
                  <a:pt x="67295" y="13684"/>
                </a:lnTo>
                <a:lnTo>
                  <a:pt x="55536" y="4139"/>
                </a:lnTo>
                <a:lnTo>
                  <a:pt x="41525" y="0"/>
                </a:lnTo>
                <a:close/>
              </a:path>
              <a:path w="1331595" h="1602739">
                <a:moveTo>
                  <a:pt x="45566" y="31591"/>
                </a:moveTo>
                <a:lnTo>
                  <a:pt x="30300" y="44291"/>
                </a:lnTo>
                <a:lnTo>
                  <a:pt x="53278" y="72083"/>
                </a:lnTo>
                <a:lnTo>
                  <a:pt x="62215" y="67278"/>
                </a:lnTo>
                <a:lnTo>
                  <a:pt x="68588" y="59437"/>
                </a:lnTo>
                <a:lnTo>
                  <a:pt x="45566" y="31591"/>
                </a:lnTo>
                <a:close/>
              </a:path>
              <a:path w="1331595" h="1602739">
                <a:moveTo>
                  <a:pt x="74886" y="31591"/>
                </a:moveTo>
                <a:lnTo>
                  <a:pt x="45566" y="31591"/>
                </a:lnTo>
                <a:lnTo>
                  <a:pt x="68588" y="59437"/>
                </a:lnTo>
                <a:lnTo>
                  <a:pt x="71737" y="55564"/>
                </a:lnTo>
                <a:lnTo>
                  <a:pt x="75866" y="41576"/>
                </a:lnTo>
                <a:lnTo>
                  <a:pt x="74886" y="315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6173" y="4219194"/>
            <a:ext cx="1873250" cy="1557655"/>
          </a:xfrm>
          <a:custGeom>
            <a:avLst/>
            <a:gdLst/>
            <a:ahLst/>
            <a:cxnLst/>
            <a:rect l="l" t="t" r="r" b="b"/>
            <a:pathLst>
              <a:path w="1873250" h="1557654">
                <a:moveTo>
                  <a:pt x="0" y="1557527"/>
                </a:moveTo>
                <a:lnTo>
                  <a:pt x="1872996" y="1557527"/>
                </a:lnTo>
                <a:lnTo>
                  <a:pt x="1872996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83808" y="539495"/>
            <a:ext cx="2304415" cy="338455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latin typeface="HY강B"/>
                <a:cs typeface="HY강B"/>
              </a:rPr>
              <a:t>1. 실행 및 결과</a:t>
            </a:r>
            <a:r>
              <a:rPr sz="1600" spc="1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확인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1876" y="876300"/>
            <a:ext cx="835152" cy="167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77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024" y="1642872"/>
            <a:ext cx="4337304" cy="396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50018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Web </a:t>
            </a:r>
            <a:r>
              <a:rPr dirty="0"/>
              <a:t>IoC 컨테이너</a:t>
            </a:r>
            <a:r>
              <a:rPr spc="-100" dirty="0"/>
              <a:t> </a:t>
            </a:r>
            <a:r>
              <a:rPr dirty="0"/>
              <a:t>구성방법</a:t>
            </a:r>
          </a:p>
        </p:txBody>
      </p:sp>
      <p:sp>
        <p:nvSpPr>
          <p:cNvPr id="6" name="object 6"/>
          <p:cNvSpPr/>
          <p:nvPr/>
        </p:nvSpPr>
        <p:spPr>
          <a:xfrm>
            <a:off x="5241035" y="870203"/>
            <a:ext cx="3903345" cy="1816735"/>
          </a:xfrm>
          <a:custGeom>
            <a:avLst/>
            <a:gdLst/>
            <a:ahLst/>
            <a:cxnLst/>
            <a:rect l="l" t="t" r="r" b="b"/>
            <a:pathLst>
              <a:path w="3903345" h="1816735">
                <a:moveTo>
                  <a:pt x="0" y="1816608"/>
                </a:moveTo>
                <a:lnTo>
                  <a:pt x="3902963" y="1816608"/>
                </a:lnTo>
                <a:lnTo>
                  <a:pt x="3902963" y="0"/>
                </a:lnTo>
                <a:lnTo>
                  <a:pt x="0" y="0"/>
                </a:lnTo>
                <a:lnTo>
                  <a:pt x="0" y="1816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1035" y="2686811"/>
            <a:ext cx="3903345" cy="0"/>
          </a:xfrm>
          <a:custGeom>
            <a:avLst/>
            <a:gdLst/>
            <a:ahLst/>
            <a:cxnLst/>
            <a:rect l="l" t="t" r="r" b="b"/>
            <a:pathLst>
              <a:path w="3903345">
                <a:moveTo>
                  <a:pt x="0" y="0"/>
                </a:moveTo>
                <a:lnTo>
                  <a:pt x="39029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1035" y="870203"/>
            <a:ext cx="3903345" cy="1816735"/>
          </a:xfrm>
          <a:custGeom>
            <a:avLst/>
            <a:gdLst/>
            <a:ahLst/>
            <a:cxnLst/>
            <a:rect l="l" t="t" r="r" b="b"/>
            <a:pathLst>
              <a:path w="3903345" h="1816735">
                <a:moveTo>
                  <a:pt x="3902963" y="0"/>
                </a:moveTo>
                <a:lnTo>
                  <a:pt x="0" y="0"/>
                </a:lnTo>
                <a:lnTo>
                  <a:pt x="0" y="18166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20410" y="908684"/>
            <a:ext cx="371602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4135" indent="-286385">
              <a:lnSpc>
                <a:spcPct val="100000"/>
              </a:lnSpc>
              <a:spcBef>
                <a:spcPts val="105"/>
              </a:spcBef>
              <a:buClr>
                <a:srgbClr val="F3A346"/>
              </a:buClr>
              <a:buFont typeface="Wingdings"/>
              <a:buChar char="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ContextLoaderListener</a:t>
            </a:r>
            <a:r>
              <a:rPr sz="1400" dirty="0">
                <a:latin typeface="HY강B"/>
                <a:cs typeface="HY강B"/>
              </a:rPr>
              <a:t>와 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DispatcherServlet</a:t>
            </a:r>
            <a:r>
              <a:rPr sz="1400" spc="-5" dirty="0">
                <a:latin typeface="HY강B"/>
                <a:cs typeface="HY강B"/>
              </a:rPr>
              <a:t>는  </a:t>
            </a:r>
            <a:r>
              <a:rPr sz="1400" dirty="0">
                <a:latin typeface="HY강B"/>
                <a:cs typeface="HY강B"/>
              </a:rPr>
              <a:t>각각 별도의 </a:t>
            </a:r>
            <a:r>
              <a:rPr sz="1400" spc="-5" dirty="0">
                <a:latin typeface="HY강B"/>
                <a:cs typeface="HY강B"/>
              </a:rPr>
              <a:t>WebApplicatonContext를</a:t>
            </a:r>
            <a:r>
              <a:rPr sz="1400" spc="-2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생성</a:t>
            </a:r>
            <a:endParaRPr sz="1400">
              <a:latin typeface="HY강B"/>
              <a:cs typeface="HY강B"/>
            </a:endParaRPr>
          </a:p>
          <a:p>
            <a:pPr marL="299085" indent="-286385">
              <a:lnSpc>
                <a:spcPct val="100000"/>
              </a:lnSpc>
              <a:buClr>
                <a:srgbClr val="F3A346"/>
              </a:buClr>
              <a:buFont typeface="Wingdings"/>
              <a:buChar char=""/>
              <a:tabLst>
                <a:tab pos="299085" algn="l"/>
                <a:tab pos="299720" algn="l"/>
              </a:tabLst>
            </a:pPr>
            <a:r>
              <a:rPr sz="1400" dirty="0">
                <a:latin typeface="HY강B"/>
                <a:cs typeface="HY강B"/>
              </a:rPr>
              <a:t>ContextLoaderListener</a:t>
            </a:r>
            <a:r>
              <a:rPr sz="1400" spc="-10" dirty="0">
                <a:latin typeface="HY강B"/>
                <a:cs typeface="HY강B"/>
              </a:rPr>
              <a:t> </a:t>
            </a:r>
            <a:r>
              <a:rPr sz="1400" spc="-5" dirty="0">
                <a:latin typeface="HY강B"/>
                <a:cs typeface="HY강B"/>
              </a:rPr>
              <a:t>WebApplicatonContext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67780" y="1610486"/>
            <a:ext cx="280035" cy="116839"/>
          </a:xfrm>
          <a:custGeom>
            <a:avLst/>
            <a:gdLst/>
            <a:ahLst/>
            <a:cxnLst/>
            <a:rect l="l" t="t" r="r" b="b"/>
            <a:pathLst>
              <a:path w="280035" h="116839">
                <a:moveTo>
                  <a:pt x="188214" y="25780"/>
                </a:moveTo>
                <a:lnTo>
                  <a:pt x="154574" y="46585"/>
                </a:lnTo>
                <a:lnTo>
                  <a:pt x="148971" y="71374"/>
                </a:lnTo>
                <a:lnTo>
                  <a:pt x="149592" y="80258"/>
                </a:lnTo>
                <a:lnTo>
                  <a:pt x="171799" y="113315"/>
                </a:lnTo>
                <a:lnTo>
                  <a:pt x="188214" y="116839"/>
                </a:lnTo>
                <a:lnTo>
                  <a:pt x="196830" y="115958"/>
                </a:lnTo>
                <a:lnTo>
                  <a:pt x="204565" y="113315"/>
                </a:lnTo>
                <a:lnTo>
                  <a:pt x="211395" y="108910"/>
                </a:lnTo>
                <a:lnTo>
                  <a:pt x="217297" y="102742"/>
                </a:lnTo>
                <a:lnTo>
                  <a:pt x="218303" y="101218"/>
                </a:lnTo>
                <a:lnTo>
                  <a:pt x="180848" y="101218"/>
                </a:lnTo>
                <a:lnTo>
                  <a:pt x="175260" y="98043"/>
                </a:lnTo>
                <a:lnTo>
                  <a:pt x="171323" y="91566"/>
                </a:lnTo>
                <a:lnTo>
                  <a:pt x="168275" y="86233"/>
                </a:lnTo>
                <a:lnTo>
                  <a:pt x="166624" y="79501"/>
                </a:lnTo>
                <a:lnTo>
                  <a:pt x="166624" y="63118"/>
                </a:lnTo>
                <a:lnTo>
                  <a:pt x="168275" y="56261"/>
                </a:lnTo>
                <a:lnTo>
                  <a:pt x="171323" y="50926"/>
                </a:lnTo>
                <a:lnTo>
                  <a:pt x="175260" y="44576"/>
                </a:lnTo>
                <a:lnTo>
                  <a:pt x="180848" y="41401"/>
                </a:lnTo>
                <a:lnTo>
                  <a:pt x="218384" y="41401"/>
                </a:lnTo>
                <a:lnTo>
                  <a:pt x="217297" y="39750"/>
                </a:lnTo>
                <a:lnTo>
                  <a:pt x="211395" y="33656"/>
                </a:lnTo>
                <a:lnTo>
                  <a:pt x="204565" y="29289"/>
                </a:lnTo>
                <a:lnTo>
                  <a:pt x="196830" y="26660"/>
                </a:lnTo>
                <a:lnTo>
                  <a:pt x="188214" y="25780"/>
                </a:lnTo>
                <a:close/>
              </a:path>
              <a:path w="280035" h="116839">
                <a:moveTo>
                  <a:pt x="218384" y="41401"/>
                </a:moveTo>
                <a:lnTo>
                  <a:pt x="195453" y="41401"/>
                </a:lnTo>
                <a:lnTo>
                  <a:pt x="201041" y="44576"/>
                </a:lnTo>
                <a:lnTo>
                  <a:pt x="204851" y="50926"/>
                </a:lnTo>
                <a:lnTo>
                  <a:pt x="208153" y="56261"/>
                </a:lnTo>
                <a:lnTo>
                  <a:pt x="209804" y="63118"/>
                </a:lnTo>
                <a:lnTo>
                  <a:pt x="209772" y="79501"/>
                </a:lnTo>
                <a:lnTo>
                  <a:pt x="208153" y="86105"/>
                </a:lnTo>
                <a:lnTo>
                  <a:pt x="204851" y="91566"/>
                </a:lnTo>
                <a:lnTo>
                  <a:pt x="201041" y="98043"/>
                </a:lnTo>
                <a:lnTo>
                  <a:pt x="195453" y="101218"/>
                </a:lnTo>
                <a:lnTo>
                  <a:pt x="218303" y="101218"/>
                </a:lnTo>
                <a:lnTo>
                  <a:pt x="221797" y="95930"/>
                </a:lnTo>
                <a:lnTo>
                  <a:pt x="225012" y="88439"/>
                </a:lnTo>
                <a:lnTo>
                  <a:pt x="226941" y="80258"/>
                </a:lnTo>
                <a:lnTo>
                  <a:pt x="227584" y="71374"/>
                </a:lnTo>
                <a:lnTo>
                  <a:pt x="226936" y="62378"/>
                </a:lnTo>
                <a:lnTo>
                  <a:pt x="224991" y="54086"/>
                </a:lnTo>
                <a:lnTo>
                  <a:pt x="221762" y="46531"/>
                </a:lnTo>
                <a:lnTo>
                  <a:pt x="218384" y="41401"/>
                </a:lnTo>
                <a:close/>
              </a:path>
              <a:path w="280035" h="116839">
                <a:moveTo>
                  <a:pt x="92202" y="25780"/>
                </a:moveTo>
                <a:lnTo>
                  <a:pt x="58562" y="46585"/>
                </a:lnTo>
                <a:lnTo>
                  <a:pt x="52959" y="71374"/>
                </a:lnTo>
                <a:lnTo>
                  <a:pt x="53580" y="80258"/>
                </a:lnTo>
                <a:lnTo>
                  <a:pt x="75787" y="113315"/>
                </a:lnTo>
                <a:lnTo>
                  <a:pt x="92202" y="116839"/>
                </a:lnTo>
                <a:lnTo>
                  <a:pt x="100818" y="115958"/>
                </a:lnTo>
                <a:lnTo>
                  <a:pt x="108553" y="113315"/>
                </a:lnTo>
                <a:lnTo>
                  <a:pt x="115383" y="108910"/>
                </a:lnTo>
                <a:lnTo>
                  <a:pt x="121285" y="102742"/>
                </a:lnTo>
                <a:lnTo>
                  <a:pt x="122291" y="101218"/>
                </a:lnTo>
                <a:lnTo>
                  <a:pt x="84836" y="101218"/>
                </a:lnTo>
                <a:lnTo>
                  <a:pt x="79248" y="98043"/>
                </a:lnTo>
                <a:lnTo>
                  <a:pt x="75311" y="91566"/>
                </a:lnTo>
                <a:lnTo>
                  <a:pt x="72263" y="86233"/>
                </a:lnTo>
                <a:lnTo>
                  <a:pt x="70612" y="79501"/>
                </a:lnTo>
                <a:lnTo>
                  <a:pt x="70612" y="63118"/>
                </a:lnTo>
                <a:lnTo>
                  <a:pt x="72263" y="56261"/>
                </a:lnTo>
                <a:lnTo>
                  <a:pt x="75311" y="50926"/>
                </a:lnTo>
                <a:lnTo>
                  <a:pt x="79248" y="44576"/>
                </a:lnTo>
                <a:lnTo>
                  <a:pt x="84836" y="41401"/>
                </a:lnTo>
                <a:lnTo>
                  <a:pt x="122372" y="41401"/>
                </a:lnTo>
                <a:lnTo>
                  <a:pt x="121285" y="39750"/>
                </a:lnTo>
                <a:lnTo>
                  <a:pt x="115383" y="33656"/>
                </a:lnTo>
                <a:lnTo>
                  <a:pt x="108553" y="29289"/>
                </a:lnTo>
                <a:lnTo>
                  <a:pt x="100818" y="26660"/>
                </a:lnTo>
                <a:lnTo>
                  <a:pt x="92202" y="25780"/>
                </a:lnTo>
                <a:close/>
              </a:path>
              <a:path w="280035" h="116839">
                <a:moveTo>
                  <a:pt x="122372" y="41401"/>
                </a:moveTo>
                <a:lnTo>
                  <a:pt x="99441" y="41401"/>
                </a:lnTo>
                <a:lnTo>
                  <a:pt x="105029" y="44576"/>
                </a:lnTo>
                <a:lnTo>
                  <a:pt x="108839" y="50926"/>
                </a:lnTo>
                <a:lnTo>
                  <a:pt x="112141" y="56261"/>
                </a:lnTo>
                <a:lnTo>
                  <a:pt x="113792" y="63118"/>
                </a:lnTo>
                <a:lnTo>
                  <a:pt x="113760" y="79501"/>
                </a:lnTo>
                <a:lnTo>
                  <a:pt x="112141" y="86105"/>
                </a:lnTo>
                <a:lnTo>
                  <a:pt x="108839" y="91566"/>
                </a:lnTo>
                <a:lnTo>
                  <a:pt x="105029" y="98043"/>
                </a:lnTo>
                <a:lnTo>
                  <a:pt x="99441" y="101218"/>
                </a:lnTo>
                <a:lnTo>
                  <a:pt x="122291" y="101218"/>
                </a:lnTo>
                <a:lnTo>
                  <a:pt x="125785" y="95930"/>
                </a:lnTo>
                <a:lnTo>
                  <a:pt x="129000" y="88439"/>
                </a:lnTo>
                <a:lnTo>
                  <a:pt x="130929" y="80258"/>
                </a:lnTo>
                <a:lnTo>
                  <a:pt x="131572" y="71374"/>
                </a:lnTo>
                <a:lnTo>
                  <a:pt x="130924" y="62378"/>
                </a:lnTo>
                <a:lnTo>
                  <a:pt x="128979" y="54086"/>
                </a:lnTo>
                <a:lnTo>
                  <a:pt x="125750" y="46531"/>
                </a:lnTo>
                <a:lnTo>
                  <a:pt x="122372" y="41401"/>
                </a:lnTo>
                <a:close/>
              </a:path>
              <a:path w="280035" h="116839">
                <a:moveTo>
                  <a:pt x="16764" y="26797"/>
                </a:moveTo>
                <a:lnTo>
                  <a:pt x="0" y="26797"/>
                </a:lnTo>
                <a:lnTo>
                  <a:pt x="0" y="116839"/>
                </a:lnTo>
                <a:lnTo>
                  <a:pt x="16764" y="116839"/>
                </a:lnTo>
                <a:lnTo>
                  <a:pt x="16764" y="61595"/>
                </a:lnTo>
                <a:lnTo>
                  <a:pt x="17526" y="57658"/>
                </a:lnTo>
                <a:lnTo>
                  <a:pt x="18923" y="54355"/>
                </a:lnTo>
                <a:lnTo>
                  <a:pt x="20193" y="51435"/>
                </a:lnTo>
                <a:lnTo>
                  <a:pt x="22225" y="49149"/>
                </a:lnTo>
                <a:lnTo>
                  <a:pt x="24892" y="47371"/>
                </a:lnTo>
                <a:lnTo>
                  <a:pt x="26670" y="45720"/>
                </a:lnTo>
                <a:lnTo>
                  <a:pt x="29083" y="44576"/>
                </a:lnTo>
                <a:lnTo>
                  <a:pt x="34163" y="43052"/>
                </a:lnTo>
                <a:lnTo>
                  <a:pt x="37592" y="42417"/>
                </a:lnTo>
                <a:lnTo>
                  <a:pt x="42291" y="41783"/>
                </a:lnTo>
                <a:lnTo>
                  <a:pt x="41109" y="36702"/>
                </a:lnTo>
                <a:lnTo>
                  <a:pt x="16764" y="36702"/>
                </a:lnTo>
                <a:lnTo>
                  <a:pt x="16764" y="26797"/>
                </a:lnTo>
                <a:close/>
              </a:path>
              <a:path w="280035" h="116839">
                <a:moveTo>
                  <a:pt x="38481" y="25400"/>
                </a:moveTo>
                <a:lnTo>
                  <a:pt x="33020" y="25908"/>
                </a:lnTo>
                <a:lnTo>
                  <a:pt x="28575" y="27177"/>
                </a:lnTo>
                <a:lnTo>
                  <a:pt x="25019" y="29210"/>
                </a:lnTo>
                <a:lnTo>
                  <a:pt x="22225" y="30734"/>
                </a:lnTo>
                <a:lnTo>
                  <a:pt x="19558" y="33274"/>
                </a:lnTo>
                <a:lnTo>
                  <a:pt x="16764" y="36702"/>
                </a:lnTo>
                <a:lnTo>
                  <a:pt x="41109" y="36702"/>
                </a:lnTo>
                <a:lnTo>
                  <a:pt x="38481" y="25400"/>
                </a:lnTo>
                <a:close/>
              </a:path>
              <a:path w="280035" h="116839">
                <a:moveTo>
                  <a:pt x="269621" y="41148"/>
                </a:moveTo>
                <a:lnTo>
                  <a:pt x="250444" y="41148"/>
                </a:lnTo>
                <a:lnTo>
                  <a:pt x="251079" y="41275"/>
                </a:lnTo>
                <a:lnTo>
                  <a:pt x="251333" y="41401"/>
                </a:lnTo>
                <a:lnTo>
                  <a:pt x="251714" y="41655"/>
                </a:lnTo>
                <a:lnTo>
                  <a:pt x="251841" y="116204"/>
                </a:lnTo>
                <a:lnTo>
                  <a:pt x="268605" y="116204"/>
                </a:lnTo>
                <a:lnTo>
                  <a:pt x="268732" y="41401"/>
                </a:lnTo>
                <a:lnTo>
                  <a:pt x="268986" y="41275"/>
                </a:lnTo>
                <a:lnTo>
                  <a:pt x="269621" y="41148"/>
                </a:lnTo>
                <a:close/>
              </a:path>
              <a:path w="280035" h="116839">
                <a:moveTo>
                  <a:pt x="279908" y="25400"/>
                </a:moveTo>
                <a:lnTo>
                  <a:pt x="240411" y="25400"/>
                </a:lnTo>
                <a:lnTo>
                  <a:pt x="240411" y="41148"/>
                </a:lnTo>
                <a:lnTo>
                  <a:pt x="279908" y="41148"/>
                </a:lnTo>
                <a:lnTo>
                  <a:pt x="279908" y="25400"/>
                </a:lnTo>
                <a:close/>
              </a:path>
              <a:path w="280035" h="116839">
                <a:moveTo>
                  <a:pt x="268605" y="0"/>
                </a:moveTo>
                <a:lnTo>
                  <a:pt x="251841" y="0"/>
                </a:lnTo>
                <a:lnTo>
                  <a:pt x="251714" y="24891"/>
                </a:lnTo>
                <a:lnTo>
                  <a:pt x="251333" y="25146"/>
                </a:lnTo>
                <a:lnTo>
                  <a:pt x="251079" y="25273"/>
                </a:lnTo>
                <a:lnTo>
                  <a:pt x="250444" y="25400"/>
                </a:lnTo>
                <a:lnTo>
                  <a:pt x="269621" y="25400"/>
                </a:lnTo>
                <a:lnTo>
                  <a:pt x="268986" y="25273"/>
                </a:lnTo>
                <a:lnTo>
                  <a:pt x="268732" y="25146"/>
                </a:lnTo>
                <a:lnTo>
                  <a:pt x="268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3209" y="1605914"/>
            <a:ext cx="289052" cy="125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20410" y="1549145"/>
            <a:ext cx="3643629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26110">
              <a:lnSpc>
                <a:spcPct val="100000"/>
              </a:lnSpc>
              <a:spcBef>
                <a:spcPts val="105"/>
              </a:spcBef>
              <a:tabLst>
                <a:tab pos="831215" algn="l"/>
              </a:tabLst>
            </a:pPr>
            <a:r>
              <a:rPr sz="1400" dirty="0">
                <a:latin typeface="HY강B"/>
                <a:cs typeface="HY강B"/>
              </a:rPr>
              <a:t>이	가 되고 </a:t>
            </a:r>
            <a:r>
              <a:rPr sz="1400" spc="-5" dirty="0">
                <a:latin typeface="HY강B"/>
                <a:cs typeface="HY강B"/>
              </a:rPr>
              <a:t>DispatcherServlet  WebApplicatonContext은 </a:t>
            </a:r>
            <a:r>
              <a:rPr sz="1400" dirty="0">
                <a:latin typeface="HY강B"/>
                <a:cs typeface="HY강B"/>
              </a:rPr>
              <a:t>빈을</a:t>
            </a:r>
            <a:r>
              <a:rPr sz="1400" spc="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상속</a:t>
            </a:r>
            <a:endParaRPr sz="1400">
              <a:latin typeface="HY강B"/>
              <a:cs typeface="HY강B"/>
            </a:endParaRPr>
          </a:p>
          <a:p>
            <a:pPr marL="299085" marR="5080" indent="-286385">
              <a:lnSpc>
                <a:spcPct val="100000"/>
              </a:lnSpc>
              <a:buClr>
                <a:srgbClr val="F3A346"/>
              </a:buClr>
              <a:buFont typeface="Wingdings"/>
              <a:buChar char=""/>
              <a:tabLst>
                <a:tab pos="299085" algn="l"/>
                <a:tab pos="299720" algn="l"/>
              </a:tabLst>
            </a:pPr>
            <a:r>
              <a:rPr sz="1400" spc="-5" dirty="0">
                <a:latin typeface="HY강B"/>
                <a:cs typeface="HY강B"/>
              </a:rPr>
              <a:t>DispatcherServlet은 bean을 </a:t>
            </a:r>
            <a:r>
              <a:rPr sz="1400" dirty="0">
                <a:latin typeface="HY강B"/>
                <a:cs typeface="HY강B"/>
              </a:rPr>
              <a:t>생성하고 Client  요청을 </a:t>
            </a:r>
            <a:r>
              <a:rPr sz="1400" spc="-5" dirty="0">
                <a:latin typeface="HY강B"/>
                <a:cs typeface="HY강B"/>
              </a:rPr>
              <a:t>bean에 </a:t>
            </a:r>
            <a:r>
              <a:rPr sz="1400" dirty="0">
                <a:latin typeface="HY강B"/>
                <a:cs typeface="HY강B"/>
              </a:rPr>
              <a:t>연결하며 처리 결과를  view에</a:t>
            </a:r>
            <a:r>
              <a:rPr sz="1400" spc="-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할당한다.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3664" y="4652771"/>
            <a:ext cx="2388235" cy="585470"/>
          </a:xfrm>
          <a:prstGeom prst="rect">
            <a:avLst/>
          </a:prstGeom>
          <a:solidFill>
            <a:srgbClr val="E6EBF3"/>
          </a:solidFill>
          <a:ln w="9144">
            <a:solidFill>
              <a:srgbClr val="5A5AD7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600" b="1" spc="-5" dirty="0">
                <a:solidFill>
                  <a:srgbClr val="0000FF"/>
                </a:solidFill>
                <a:latin typeface="Tw Cen MT"/>
                <a:cs typeface="Tw Cen MT"/>
              </a:rPr>
              <a:t>applicationContext*.</a:t>
            </a:r>
            <a:r>
              <a:rPr sz="16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w Cen MT"/>
                <a:cs typeface="Tw Cen MT"/>
              </a:rPr>
              <a:t>xml</a:t>
            </a:r>
            <a:endParaRPr sz="1600">
              <a:latin typeface="Tw Cen MT"/>
              <a:cs typeface="Tw Cen MT"/>
            </a:endParaRPr>
          </a:p>
          <a:p>
            <a:pPr marL="92075">
              <a:lnSpc>
                <a:spcPct val="100000"/>
              </a:lnSpc>
              <a:spcBef>
                <a:spcPts val="135"/>
              </a:spcBef>
            </a:pPr>
            <a:r>
              <a:rPr sz="1600" b="1" spc="-114" dirty="0">
                <a:solidFill>
                  <a:srgbClr val="C00000"/>
                </a:solidFill>
                <a:latin typeface="Adobe 고딕 Std B"/>
                <a:cs typeface="Adobe 고딕 Std B"/>
              </a:rPr>
              <a:t>root-context.xml</a:t>
            </a:r>
            <a:endParaRPr sz="1600">
              <a:latin typeface="Adobe 고딕 Std B"/>
              <a:cs typeface="Adobe 고딕 Std B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495" y="972311"/>
            <a:ext cx="1150620" cy="340360"/>
          </a:xfrm>
          <a:prstGeom prst="rect">
            <a:avLst/>
          </a:prstGeom>
          <a:solidFill>
            <a:srgbClr val="E6EBF3"/>
          </a:solidFill>
          <a:ln w="9144">
            <a:solidFill>
              <a:srgbClr val="5A5AD7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600" b="1" spc="-5" dirty="0">
                <a:solidFill>
                  <a:srgbClr val="0000FF"/>
                </a:solidFill>
                <a:latin typeface="Tw Cen MT"/>
                <a:cs typeface="Tw Cen MT"/>
              </a:rPr>
              <a:t>web</a:t>
            </a:r>
            <a:r>
              <a:rPr sz="1600" b="1" spc="-20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w Cen MT"/>
                <a:cs typeface="Tw Cen MT"/>
              </a:rPr>
              <a:t>.xml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10119" y="1311655"/>
            <a:ext cx="157480" cy="611505"/>
          </a:xfrm>
          <a:custGeom>
            <a:avLst/>
            <a:gdLst/>
            <a:ahLst/>
            <a:cxnLst/>
            <a:rect l="l" t="t" r="r" b="b"/>
            <a:pathLst>
              <a:path w="157480" h="611505">
                <a:moveTo>
                  <a:pt x="113896" y="537707"/>
                </a:moveTo>
                <a:lnTo>
                  <a:pt x="82842" y="544322"/>
                </a:lnTo>
                <a:lnTo>
                  <a:pt x="135966" y="610997"/>
                </a:lnTo>
                <a:lnTo>
                  <a:pt x="151745" y="550164"/>
                </a:lnTo>
                <a:lnTo>
                  <a:pt x="116547" y="550164"/>
                </a:lnTo>
                <a:lnTo>
                  <a:pt x="113896" y="537707"/>
                </a:lnTo>
                <a:close/>
              </a:path>
              <a:path w="157480" h="611505">
                <a:moveTo>
                  <a:pt x="126321" y="535061"/>
                </a:moveTo>
                <a:lnTo>
                  <a:pt x="113896" y="537707"/>
                </a:lnTo>
                <a:lnTo>
                  <a:pt x="116547" y="550164"/>
                </a:lnTo>
                <a:lnTo>
                  <a:pt x="128968" y="547497"/>
                </a:lnTo>
                <a:lnTo>
                  <a:pt x="126321" y="535061"/>
                </a:lnTo>
                <a:close/>
              </a:path>
              <a:path w="157480" h="611505">
                <a:moveTo>
                  <a:pt x="157378" y="528447"/>
                </a:moveTo>
                <a:lnTo>
                  <a:pt x="126321" y="535061"/>
                </a:lnTo>
                <a:lnTo>
                  <a:pt x="128968" y="547497"/>
                </a:lnTo>
                <a:lnTo>
                  <a:pt x="116547" y="550164"/>
                </a:lnTo>
                <a:lnTo>
                  <a:pt x="151745" y="550164"/>
                </a:lnTo>
                <a:lnTo>
                  <a:pt x="157378" y="528447"/>
                </a:lnTo>
                <a:close/>
              </a:path>
              <a:path w="157480" h="611505">
                <a:moveTo>
                  <a:pt x="12420" y="0"/>
                </a:moveTo>
                <a:lnTo>
                  <a:pt x="0" y="2540"/>
                </a:lnTo>
                <a:lnTo>
                  <a:pt x="113896" y="537707"/>
                </a:lnTo>
                <a:lnTo>
                  <a:pt x="126321" y="535061"/>
                </a:lnTo>
                <a:lnTo>
                  <a:pt x="12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6958" y="4760214"/>
            <a:ext cx="1077595" cy="76200"/>
          </a:xfrm>
          <a:custGeom>
            <a:avLst/>
            <a:gdLst/>
            <a:ahLst/>
            <a:cxnLst/>
            <a:rect l="l" t="t" r="r" b="b"/>
            <a:pathLst>
              <a:path w="1077595" h="76200">
                <a:moveTo>
                  <a:pt x="1077340" y="31750"/>
                </a:moveTo>
                <a:lnTo>
                  <a:pt x="1026540" y="31750"/>
                </a:lnTo>
                <a:lnTo>
                  <a:pt x="1026540" y="44450"/>
                </a:lnTo>
                <a:lnTo>
                  <a:pt x="1077340" y="44450"/>
                </a:lnTo>
                <a:lnTo>
                  <a:pt x="1077340" y="31750"/>
                </a:lnTo>
                <a:close/>
              </a:path>
              <a:path w="1077595" h="76200">
                <a:moveTo>
                  <a:pt x="988440" y="31750"/>
                </a:moveTo>
                <a:lnTo>
                  <a:pt x="937640" y="31750"/>
                </a:lnTo>
                <a:lnTo>
                  <a:pt x="937640" y="44450"/>
                </a:lnTo>
                <a:lnTo>
                  <a:pt x="988440" y="44450"/>
                </a:lnTo>
                <a:lnTo>
                  <a:pt x="988440" y="31750"/>
                </a:lnTo>
                <a:close/>
              </a:path>
              <a:path w="1077595" h="76200">
                <a:moveTo>
                  <a:pt x="899540" y="31750"/>
                </a:moveTo>
                <a:lnTo>
                  <a:pt x="848740" y="31750"/>
                </a:lnTo>
                <a:lnTo>
                  <a:pt x="848740" y="44450"/>
                </a:lnTo>
                <a:lnTo>
                  <a:pt x="899540" y="44450"/>
                </a:lnTo>
                <a:lnTo>
                  <a:pt x="899540" y="31750"/>
                </a:lnTo>
                <a:close/>
              </a:path>
              <a:path w="1077595" h="76200">
                <a:moveTo>
                  <a:pt x="810640" y="31750"/>
                </a:moveTo>
                <a:lnTo>
                  <a:pt x="759840" y="31750"/>
                </a:lnTo>
                <a:lnTo>
                  <a:pt x="759840" y="44450"/>
                </a:lnTo>
                <a:lnTo>
                  <a:pt x="810640" y="44450"/>
                </a:lnTo>
                <a:lnTo>
                  <a:pt x="810640" y="31750"/>
                </a:lnTo>
                <a:close/>
              </a:path>
              <a:path w="1077595" h="76200">
                <a:moveTo>
                  <a:pt x="721740" y="31750"/>
                </a:moveTo>
                <a:lnTo>
                  <a:pt x="670940" y="31750"/>
                </a:lnTo>
                <a:lnTo>
                  <a:pt x="670940" y="44450"/>
                </a:lnTo>
                <a:lnTo>
                  <a:pt x="721740" y="44450"/>
                </a:lnTo>
                <a:lnTo>
                  <a:pt x="721740" y="31750"/>
                </a:lnTo>
                <a:close/>
              </a:path>
              <a:path w="1077595" h="76200">
                <a:moveTo>
                  <a:pt x="632840" y="31750"/>
                </a:moveTo>
                <a:lnTo>
                  <a:pt x="582040" y="31750"/>
                </a:lnTo>
                <a:lnTo>
                  <a:pt x="582040" y="44450"/>
                </a:lnTo>
                <a:lnTo>
                  <a:pt x="632840" y="44450"/>
                </a:lnTo>
                <a:lnTo>
                  <a:pt x="632840" y="31750"/>
                </a:lnTo>
                <a:close/>
              </a:path>
              <a:path w="1077595" h="76200">
                <a:moveTo>
                  <a:pt x="543940" y="31750"/>
                </a:moveTo>
                <a:lnTo>
                  <a:pt x="493140" y="31750"/>
                </a:lnTo>
                <a:lnTo>
                  <a:pt x="493140" y="44450"/>
                </a:lnTo>
                <a:lnTo>
                  <a:pt x="543940" y="44450"/>
                </a:lnTo>
                <a:lnTo>
                  <a:pt x="543940" y="31750"/>
                </a:lnTo>
                <a:close/>
              </a:path>
              <a:path w="1077595" h="76200">
                <a:moveTo>
                  <a:pt x="455040" y="31750"/>
                </a:moveTo>
                <a:lnTo>
                  <a:pt x="404240" y="31750"/>
                </a:lnTo>
                <a:lnTo>
                  <a:pt x="404240" y="44450"/>
                </a:lnTo>
                <a:lnTo>
                  <a:pt x="455040" y="44450"/>
                </a:lnTo>
                <a:lnTo>
                  <a:pt x="455040" y="31750"/>
                </a:lnTo>
                <a:close/>
              </a:path>
              <a:path w="1077595" h="76200">
                <a:moveTo>
                  <a:pt x="366140" y="31750"/>
                </a:moveTo>
                <a:lnTo>
                  <a:pt x="315340" y="31750"/>
                </a:lnTo>
                <a:lnTo>
                  <a:pt x="315340" y="44450"/>
                </a:lnTo>
                <a:lnTo>
                  <a:pt x="366140" y="44450"/>
                </a:lnTo>
                <a:lnTo>
                  <a:pt x="366140" y="31750"/>
                </a:lnTo>
                <a:close/>
              </a:path>
              <a:path w="1077595" h="76200">
                <a:moveTo>
                  <a:pt x="277240" y="31750"/>
                </a:moveTo>
                <a:lnTo>
                  <a:pt x="226440" y="31750"/>
                </a:lnTo>
                <a:lnTo>
                  <a:pt x="226440" y="44450"/>
                </a:lnTo>
                <a:lnTo>
                  <a:pt x="277240" y="44450"/>
                </a:lnTo>
                <a:lnTo>
                  <a:pt x="277240" y="31750"/>
                </a:lnTo>
                <a:close/>
              </a:path>
              <a:path w="1077595" h="76200">
                <a:moveTo>
                  <a:pt x="188340" y="31750"/>
                </a:moveTo>
                <a:lnTo>
                  <a:pt x="137540" y="31750"/>
                </a:lnTo>
                <a:lnTo>
                  <a:pt x="137540" y="44450"/>
                </a:lnTo>
                <a:lnTo>
                  <a:pt x="188340" y="44450"/>
                </a:lnTo>
                <a:lnTo>
                  <a:pt x="188340" y="31750"/>
                </a:lnTo>
                <a:close/>
              </a:path>
              <a:path w="10775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0775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077595" h="76200">
                <a:moveTo>
                  <a:pt x="9944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9440" y="44450"/>
                </a:lnTo>
                <a:lnTo>
                  <a:pt x="9944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07152" y="3204972"/>
            <a:ext cx="2418715" cy="585470"/>
          </a:xfrm>
          <a:prstGeom prst="rect">
            <a:avLst/>
          </a:prstGeom>
          <a:solidFill>
            <a:srgbClr val="E6EBF3"/>
          </a:solidFill>
          <a:ln w="9144">
            <a:solidFill>
              <a:srgbClr val="5A5AD7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0"/>
              </a:spcBef>
            </a:pPr>
            <a:r>
              <a:rPr sz="1600" b="1" dirty="0">
                <a:solidFill>
                  <a:srgbClr val="00AF50"/>
                </a:solidFill>
                <a:latin typeface="Tw Cen MT"/>
                <a:cs typeface="Tw Cen MT"/>
              </a:rPr>
              <a:t>[servlet-name]-</a:t>
            </a:r>
            <a:r>
              <a:rPr sz="1600" b="1" dirty="0">
                <a:solidFill>
                  <a:srgbClr val="0000FF"/>
                </a:solidFill>
                <a:latin typeface="Tw Cen MT"/>
                <a:cs typeface="Tw Cen MT"/>
              </a:rPr>
              <a:t>servlet.xml</a:t>
            </a:r>
            <a:endParaRPr sz="1600">
              <a:latin typeface="Tw Cen MT"/>
              <a:cs typeface="Tw Cen MT"/>
            </a:endParaRPr>
          </a:p>
          <a:p>
            <a:pPr marL="92710">
              <a:lnSpc>
                <a:spcPct val="100000"/>
              </a:lnSpc>
              <a:spcBef>
                <a:spcPts val="130"/>
              </a:spcBef>
            </a:pPr>
            <a:r>
              <a:rPr sz="1600" b="1" spc="-105" dirty="0">
                <a:solidFill>
                  <a:srgbClr val="C00000"/>
                </a:solidFill>
                <a:latin typeface="Adobe 고딕 Std B"/>
                <a:cs typeface="Adobe 고딕 Std B"/>
              </a:rPr>
              <a:t>servlet-context.xml</a:t>
            </a:r>
            <a:endParaRPr sz="1600">
              <a:latin typeface="Adobe 고딕 Std B"/>
              <a:cs typeface="Adobe 고딕 Std B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08397" y="3467353"/>
            <a:ext cx="701040" cy="76200"/>
          </a:xfrm>
          <a:custGeom>
            <a:avLst/>
            <a:gdLst/>
            <a:ahLst/>
            <a:cxnLst/>
            <a:rect l="l" t="t" r="r" b="b"/>
            <a:pathLst>
              <a:path w="701039" h="76200">
                <a:moveTo>
                  <a:pt x="700404" y="24637"/>
                </a:moveTo>
                <a:lnTo>
                  <a:pt x="649604" y="25273"/>
                </a:lnTo>
                <a:lnTo>
                  <a:pt x="649859" y="37973"/>
                </a:lnTo>
                <a:lnTo>
                  <a:pt x="700659" y="37337"/>
                </a:lnTo>
                <a:lnTo>
                  <a:pt x="700404" y="24637"/>
                </a:lnTo>
                <a:close/>
              </a:path>
              <a:path w="701039" h="76200">
                <a:moveTo>
                  <a:pt x="611504" y="25654"/>
                </a:moveTo>
                <a:lnTo>
                  <a:pt x="560704" y="26288"/>
                </a:lnTo>
                <a:lnTo>
                  <a:pt x="560959" y="38988"/>
                </a:lnTo>
                <a:lnTo>
                  <a:pt x="611759" y="38354"/>
                </a:lnTo>
                <a:lnTo>
                  <a:pt x="611504" y="25654"/>
                </a:lnTo>
                <a:close/>
              </a:path>
              <a:path w="701039" h="76200">
                <a:moveTo>
                  <a:pt x="522604" y="26670"/>
                </a:moveTo>
                <a:lnTo>
                  <a:pt x="471804" y="27305"/>
                </a:lnTo>
                <a:lnTo>
                  <a:pt x="472059" y="39878"/>
                </a:lnTo>
                <a:lnTo>
                  <a:pt x="522859" y="39370"/>
                </a:lnTo>
                <a:lnTo>
                  <a:pt x="522604" y="26670"/>
                </a:lnTo>
                <a:close/>
              </a:path>
              <a:path w="701039" h="76200">
                <a:moveTo>
                  <a:pt x="433704" y="27686"/>
                </a:moveTo>
                <a:lnTo>
                  <a:pt x="383031" y="28194"/>
                </a:lnTo>
                <a:lnTo>
                  <a:pt x="383159" y="40894"/>
                </a:lnTo>
                <a:lnTo>
                  <a:pt x="433959" y="40386"/>
                </a:lnTo>
                <a:lnTo>
                  <a:pt x="433704" y="27686"/>
                </a:lnTo>
                <a:close/>
              </a:path>
              <a:path w="701039" h="76200">
                <a:moveTo>
                  <a:pt x="344931" y="28701"/>
                </a:moveTo>
                <a:lnTo>
                  <a:pt x="294131" y="29210"/>
                </a:lnTo>
                <a:lnTo>
                  <a:pt x="294259" y="41910"/>
                </a:lnTo>
                <a:lnTo>
                  <a:pt x="345059" y="41401"/>
                </a:lnTo>
                <a:lnTo>
                  <a:pt x="344931" y="28701"/>
                </a:lnTo>
                <a:close/>
              </a:path>
              <a:path w="701039" h="76200">
                <a:moveTo>
                  <a:pt x="256031" y="29718"/>
                </a:moveTo>
                <a:lnTo>
                  <a:pt x="205231" y="30225"/>
                </a:lnTo>
                <a:lnTo>
                  <a:pt x="205359" y="42925"/>
                </a:lnTo>
                <a:lnTo>
                  <a:pt x="256159" y="42418"/>
                </a:lnTo>
                <a:lnTo>
                  <a:pt x="256031" y="29718"/>
                </a:lnTo>
                <a:close/>
              </a:path>
              <a:path w="701039" h="76200">
                <a:moveTo>
                  <a:pt x="167131" y="30734"/>
                </a:moveTo>
                <a:lnTo>
                  <a:pt x="116331" y="31242"/>
                </a:lnTo>
                <a:lnTo>
                  <a:pt x="116459" y="43942"/>
                </a:lnTo>
                <a:lnTo>
                  <a:pt x="167259" y="43434"/>
                </a:lnTo>
                <a:lnTo>
                  <a:pt x="167131" y="30734"/>
                </a:lnTo>
                <a:close/>
              </a:path>
              <a:path w="701039" h="76200">
                <a:moveTo>
                  <a:pt x="75818" y="0"/>
                </a:moveTo>
                <a:lnTo>
                  <a:pt x="0" y="38988"/>
                </a:lnTo>
                <a:lnTo>
                  <a:pt x="76580" y="76200"/>
                </a:lnTo>
                <a:lnTo>
                  <a:pt x="76264" y="44576"/>
                </a:lnTo>
                <a:lnTo>
                  <a:pt x="63626" y="44576"/>
                </a:lnTo>
                <a:lnTo>
                  <a:pt x="63373" y="31876"/>
                </a:lnTo>
                <a:lnTo>
                  <a:pt x="76136" y="31767"/>
                </a:lnTo>
                <a:lnTo>
                  <a:pt x="75818" y="0"/>
                </a:lnTo>
                <a:close/>
              </a:path>
              <a:path w="701039" h="76200">
                <a:moveTo>
                  <a:pt x="76136" y="31767"/>
                </a:moveTo>
                <a:lnTo>
                  <a:pt x="63373" y="31876"/>
                </a:lnTo>
                <a:lnTo>
                  <a:pt x="63626" y="44576"/>
                </a:lnTo>
                <a:lnTo>
                  <a:pt x="76263" y="44468"/>
                </a:lnTo>
                <a:lnTo>
                  <a:pt x="76136" y="31767"/>
                </a:lnTo>
                <a:close/>
              </a:path>
              <a:path w="701039" h="76200">
                <a:moveTo>
                  <a:pt x="76263" y="44468"/>
                </a:moveTo>
                <a:lnTo>
                  <a:pt x="63626" y="44576"/>
                </a:lnTo>
                <a:lnTo>
                  <a:pt x="76264" y="44576"/>
                </a:lnTo>
                <a:close/>
              </a:path>
              <a:path w="701039" h="76200">
                <a:moveTo>
                  <a:pt x="78231" y="31750"/>
                </a:moveTo>
                <a:lnTo>
                  <a:pt x="76136" y="31767"/>
                </a:lnTo>
                <a:lnTo>
                  <a:pt x="76263" y="44468"/>
                </a:lnTo>
                <a:lnTo>
                  <a:pt x="78359" y="44450"/>
                </a:lnTo>
                <a:lnTo>
                  <a:pt x="78231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636" y="2871216"/>
            <a:ext cx="647700" cy="59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4098" y="3125723"/>
            <a:ext cx="620395" cy="86995"/>
          </a:xfrm>
          <a:custGeom>
            <a:avLst/>
            <a:gdLst/>
            <a:ahLst/>
            <a:cxnLst/>
            <a:rect l="l" t="t" r="r" b="b"/>
            <a:pathLst>
              <a:path w="620394" h="86994">
                <a:moveTo>
                  <a:pt x="86867" y="0"/>
                </a:moveTo>
                <a:lnTo>
                  <a:pt x="0" y="43434"/>
                </a:lnTo>
                <a:lnTo>
                  <a:pt x="86867" y="86867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5"/>
                </a:lnTo>
                <a:lnTo>
                  <a:pt x="86867" y="28955"/>
                </a:lnTo>
                <a:lnTo>
                  <a:pt x="86867" y="0"/>
                </a:lnTo>
                <a:close/>
              </a:path>
              <a:path w="620394" h="86994">
                <a:moveTo>
                  <a:pt x="86867" y="28955"/>
                </a:moveTo>
                <a:lnTo>
                  <a:pt x="72389" y="28955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5"/>
                </a:lnTo>
                <a:close/>
              </a:path>
              <a:path w="620394" h="86994">
                <a:moveTo>
                  <a:pt x="620268" y="28955"/>
                </a:moveTo>
                <a:lnTo>
                  <a:pt x="86867" y="28955"/>
                </a:lnTo>
                <a:lnTo>
                  <a:pt x="86867" y="57912"/>
                </a:lnTo>
                <a:lnTo>
                  <a:pt x="620268" y="57912"/>
                </a:lnTo>
                <a:lnTo>
                  <a:pt x="620268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4021" y="3026410"/>
            <a:ext cx="620395" cy="86995"/>
          </a:xfrm>
          <a:custGeom>
            <a:avLst/>
            <a:gdLst/>
            <a:ahLst/>
            <a:cxnLst/>
            <a:rect l="l" t="t" r="r" b="b"/>
            <a:pathLst>
              <a:path w="620394" h="86994">
                <a:moveTo>
                  <a:pt x="533730" y="0"/>
                </a:moveTo>
                <a:lnTo>
                  <a:pt x="533560" y="29005"/>
                </a:lnTo>
                <a:lnTo>
                  <a:pt x="548081" y="29082"/>
                </a:lnTo>
                <a:lnTo>
                  <a:pt x="547827" y="58038"/>
                </a:lnTo>
                <a:lnTo>
                  <a:pt x="533390" y="58038"/>
                </a:lnTo>
                <a:lnTo>
                  <a:pt x="533222" y="86867"/>
                </a:lnTo>
                <a:lnTo>
                  <a:pt x="591733" y="58038"/>
                </a:lnTo>
                <a:lnTo>
                  <a:pt x="547827" y="58038"/>
                </a:lnTo>
                <a:lnTo>
                  <a:pt x="591889" y="57962"/>
                </a:lnTo>
                <a:lnTo>
                  <a:pt x="620344" y="43941"/>
                </a:lnTo>
                <a:lnTo>
                  <a:pt x="533730" y="0"/>
                </a:lnTo>
                <a:close/>
              </a:path>
              <a:path w="620394" h="86994">
                <a:moveTo>
                  <a:pt x="533560" y="29005"/>
                </a:moveTo>
                <a:lnTo>
                  <a:pt x="533391" y="57962"/>
                </a:lnTo>
                <a:lnTo>
                  <a:pt x="547827" y="58038"/>
                </a:lnTo>
                <a:lnTo>
                  <a:pt x="548081" y="29082"/>
                </a:lnTo>
                <a:lnTo>
                  <a:pt x="533560" y="29005"/>
                </a:lnTo>
                <a:close/>
              </a:path>
              <a:path w="620394" h="86994">
                <a:moveTo>
                  <a:pt x="152" y="26162"/>
                </a:moveTo>
                <a:lnTo>
                  <a:pt x="0" y="55117"/>
                </a:lnTo>
                <a:lnTo>
                  <a:pt x="533391" y="57962"/>
                </a:lnTo>
                <a:lnTo>
                  <a:pt x="533560" y="29005"/>
                </a:lnTo>
                <a:lnTo>
                  <a:pt x="152" y="26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78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49339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IoC 컨테이너</a:t>
            </a:r>
            <a:r>
              <a:rPr spc="-80" dirty="0"/>
              <a:t> </a:t>
            </a:r>
            <a:r>
              <a:rPr spc="-5" dirty="0"/>
              <a:t>설정(web.xml)</a:t>
            </a:r>
          </a:p>
        </p:txBody>
      </p:sp>
      <p:sp>
        <p:nvSpPr>
          <p:cNvPr id="3" name="object 3"/>
          <p:cNvSpPr/>
          <p:nvPr/>
        </p:nvSpPr>
        <p:spPr>
          <a:xfrm>
            <a:off x="954024" y="1642872"/>
            <a:ext cx="4337304" cy="396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636" y="2871216"/>
            <a:ext cx="647700" cy="59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098" y="3125723"/>
            <a:ext cx="620395" cy="86995"/>
          </a:xfrm>
          <a:custGeom>
            <a:avLst/>
            <a:gdLst/>
            <a:ahLst/>
            <a:cxnLst/>
            <a:rect l="l" t="t" r="r" b="b"/>
            <a:pathLst>
              <a:path w="620394" h="86994">
                <a:moveTo>
                  <a:pt x="86867" y="0"/>
                </a:moveTo>
                <a:lnTo>
                  <a:pt x="0" y="43434"/>
                </a:lnTo>
                <a:lnTo>
                  <a:pt x="86867" y="86867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5"/>
                </a:lnTo>
                <a:lnTo>
                  <a:pt x="86867" y="28955"/>
                </a:lnTo>
                <a:lnTo>
                  <a:pt x="86867" y="0"/>
                </a:lnTo>
                <a:close/>
              </a:path>
              <a:path w="620394" h="86994">
                <a:moveTo>
                  <a:pt x="86867" y="28955"/>
                </a:moveTo>
                <a:lnTo>
                  <a:pt x="72389" y="28955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5"/>
                </a:lnTo>
                <a:close/>
              </a:path>
              <a:path w="620394" h="86994">
                <a:moveTo>
                  <a:pt x="620268" y="28955"/>
                </a:moveTo>
                <a:lnTo>
                  <a:pt x="86867" y="28955"/>
                </a:lnTo>
                <a:lnTo>
                  <a:pt x="86867" y="57912"/>
                </a:lnTo>
                <a:lnTo>
                  <a:pt x="620268" y="57912"/>
                </a:lnTo>
                <a:lnTo>
                  <a:pt x="620268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021" y="3026410"/>
            <a:ext cx="620395" cy="86995"/>
          </a:xfrm>
          <a:custGeom>
            <a:avLst/>
            <a:gdLst/>
            <a:ahLst/>
            <a:cxnLst/>
            <a:rect l="l" t="t" r="r" b="b"/>
            <a:pathLst>
              <a:path w="620394" h="86994">
                <a:moveTo>
                  <a:pt x="533730" y="0"/>
                </a:moveTo>
                <a:lnTo>
                  <a:pt x="533560" y="29005"/>
                </a:lnTo>
                <a:lnTo>
                  <a:pt x="548081" y="29082"/>
                </a:lnTo>
                <a:lnTo>
                  <a:pt x="547827" y="58038"/>
                </a:lnTo>
                <a:lnTo>
                  <a:pt x="533390" y="58038"/>
                </a:lnTo>
                <a:lnTo>
                  <a:pt x="533222" y="86867"/>
                </a:lnTo>
                <a:lnTo>
                  <a:pt x="591733" y="58038"/>
                </a:lnTo>
                <a:lnTo>
                  <a:pt x="547827" y="58038"/>
                </a:lnTo>
                <a:lnTo>
                  <a:pt x="591889" y="57962"/>
                </a:lnTo>
                <a:lnTo>
                  <a:pt x="620344" y="43941"/>
                </a:lnTo>
                <a:lnTo>
                  <a:pt x="533730" y="0"/>
                </a:lnTo>
                <a:close/>
              </a:path>
              <a:path w="620394" h="86994">
                <a:moveTo>
                  <a:pt x="533560" y="29005"/>
                </a:moveTo>
                <a:lnTo>
                  <a:pt x="533391" y="57962"/>
                </a:lnTo>
                <a:lnTo>
                  <a:pt x="547827" y="58038"/>
                </a:lnTo>
                <a:lnTo>
                  <a:pt x="548081" y="29082"/>
                </a:lnTo>
                <a:lnTo>
                  <a:pt x="533560" y="29005"/>
                </a:lnTo>
                <a:close/>
              </a:path>
              <a:path w="620394" h="86994">
                <a:moveTo>
                  <a:pt x="152" y="26162"/>
                </a:moveTo>
                <a:lnTo>
                  <a:pt x="0" y="55117"/>
                </a:lnTo>
                <a:lnTo>
                  <a:pt x="533391" y="57962"/>
                </a:lnTo>
                <a:lnTo>
                  <a:pt x="533560" y="29005"/>
                </a:lnTo>
                <a:lnTo>
                  <a:pt x="152" y="26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400" y="836675"/>
            <a:ext cx="2563368" cy="4972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2828" y="832103"/>
            <a:ext cx="2573020" cy="4982210"/>
          </a:xfrm>
          <a:custGeom>
            <a:avLst/>
            <a:gdLst/>
            <a:ahLst/>
            <a:cxnLst/>
            <a:rect l="l" t="t" r="r" b="b"/>
            <a:pathLst>
              <a:path w="2573020" h="4982210">
                <a:moveTo>
                  <a:pt x="0" y="4981956"/>
                </a:moveTo>
                <a:lnTo>
                  <a:pt x="2572512" y="4981956"/>
                </a:lnTo>
                <a:lnTo>
                  <a:pt x="2572512" y="0"/>
                </a:lnTo>
                <a:lnTo>
                  <a:pt x="0" y="0"/>
                </a:lnTo>
                <a:lnTo>
                  <a:pt x="0" y="4981956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8071" y="5119496"/>
            <a:ext cx="1622425" cy="281305"/>
          </a:xfrm>
          <a:custGeom>
            <a:avLst/>
            <a:gdLst/>
            <a:ahLst/>
            <a:cxnLst/>
            <a:rect l="l" t="t" r="r" b="b"/>
            <a:pathLst>
              <a:path w="1622425" h="281304">
                <a:moveTo>
                  <a:pt x="1621520" y="31368"/>
                </a:moveTo>
                <a:lnTo>
                  <a:pt x="1583308" y="31368"/>
                </a:lnTo>
                <a:lnTo>
                  <a:pt x="1585086" y="44068"/>
                </a:lnTo>
                <a:lnTo>
                  <a:pt x="1548590" y="49033"/>
                </a:lnTo>
                <a:lnTo>
                  <a:pt x="1551416" y="57203"/>
                </a:lnTo>
                <a:lnTo>
                  <a:pt x="1561115" y="68087"/>
                </a:lnTo>
                <a:lnTo>
                  <a:pt x="1574196" y="74519"/>
                </a:lnTo>
                <a:lnTo>
                  <a:pt x="1589277" y="75437"/>
                </a:lnTo>
                <a:lnTo>
                  <a:pt x="1603611" y="70498"/>
                </a:lnTo>
                <a:lnTo>
                  <a:pt x="1614503" y="60785"/>
                </a:lnTo>
                <a:lnTo>
                  <a:pt x="1620942" y="47666"/>
                </a:lnTo>
                <a:lnTo>
                  <a:pt x="1621917" y="32511"/>
                </a:lnTo>
                <a:lnTo>
                  <a:pt x="1621520" y="31368"/>
                </a:lnTo>
                <a:close/>
              </a:path>
              <a:path w="1622425" h="281304">
                <a:moveTo>
                  <a:pt x="1546878" y="36336"/>
                </a:moveTo>
                <a:lnTo>
                  <a:pt x="1533017" y="38226"/>
                </a:lnTo>
                <a:lnTo>
                  <a:pt x="1534668" y="50926"/>
                </a:lnTo>
                <a:lnTo>
                  <a:pt x="1548590" y="49033"/>
                </a:lnTo>
                <a:lnTo>
                  <a:pt x="1546478" y="42925"/>
                </a:lnTo>
                <a:lnTo>
                  <a:pt x="1546878" y="36336"/>
                </a:lnTo>
                <a:close/>
              </a:path>
              <a:path w="1622425" h="281304">
                <a:moveTo>
                  <a:pt x="1583308" y="31368"/>
                </a:moveTo>
                <a:lnTo>
                  <a:pt x="1546878" y="36336"/>
                </a:lnTo>
                <a:lnTo>
                  <a:pt x="1546478" y="42925"/>
                </a:lnTo>
                <a:lnTo>
                  <a:pt x="1548590" y="49033"/>
                </a:lnTo>
                <a:lnTo>
                  <a:pt x="1585086" y="44068"/>
                </a:lnTo>
                <a:lnTo>
                  <a:pt x="1583308" y="31368"/>
                </a:lnTo>
                <a:close/>
              </a:path>
              <a:path w="1622425" h="281304">
                <a:moveTo>
                  <a:pt x="1578991" y="0"/>
                </a:moveTo>
                <a:lnTo>
                  <a:pt x="1564713" y="4939"/>
                </a:lnTo>
                <a:lnTo>
                  <a:pt x="1553829" y="14652"/>
                </a:lnTo>
                <a:lnTo>
                  <a:pt x="1547397" y="27771"/>
                </a:lnTo>
                <a:lnTo>
                  <a:pt x="1546878" y="36336"/>
                </a:lnTo>
                <a:lnTo>
                  <a:pt x="1583308" y="31368"/>
                </a:lnTo>
                <a:lnTo>
                  <a:pt x="1621520" y="31368"/>
                </a:lnTo>
                <a:lnTo>
                  <a:pt x="1616960" y="18234"/>
                </a:lnTo>
                <a:lnTo>
                  <a:pt x="1607216" y="7350"/>
                </a:lnTo>
                <a:lnTo>
                  <a:pt x="1594092" y="918"/>
                </a:lnTo>
                <a:lnTo>
                  <a:pt x="1578991" y="0"/>
                </a:lnTo>
                <a:close/>
              </a:path>
              <a:path w="1622425" h="281304">
                <a:moveTo>
                  <a:pt x="1495298" y="43433"/>
                </a:moveTo>
                <a:lnTo>
                  <a:pt x="1444878" y="50291"/>
                </a:lnTo>
                <a:lnTo>
                  <a:pt x="1446656" y="62864"/>
                </a:lnTo>
                <a:lnTo>
                  <a:pt x="1496949" y="56006"/>
                </a:lnTo>
                <a:lnTo>
                  <a:pt x="1495298" y="43433"/>
                </a:lnTo>
                <a:close/>
              </a:path>
              <a:path w="1622425" h="281304">
                <a:moveTo>
                  <a:pt x="1407159" y="55498"/>
                </a:moveTo>
                <a:lnTo>
                  <a:pt x="1356868" y="62356"/>
                </a:lnTo>
                <a:lnTo>
                  <a:pt x="1358519" y="74929"/>
                </a:lnTo>
                <a:lnTo>
                  <a:pt x="1408810" y="68071"/>
                </a:lnTo>
                <a:lnTo>
                  <a:pt x="1407159" y="55498"/>
                </a:lnTo>
                <a:close/>
              </a:path>
              <a:path w="1622425" h="281304">
                <a:moveTo>
                  <a:pt x="1319022" y="67436"/>
                </a:moveTo>
                <a:lnTo>
                  <a:pt x="1268729" y="74294"/>
                </a:lnTo>
                <a:lnTo>
                  <a:pt x="1270507" y="86867"/>
                </a:lnTo>
                <a:lnTo>
                  <a:pt x="1320800" y="80009"/>
                </a:lnTo>
                <a:lnTo>
                  <a:pt x="1319022" y="67436"/>
                </a:lnTo>
                <a:close/>
              </a:path>
              <a:path w="1622425" h="281304">
                <a:moveTo>
                  <a:pt x="1231011" y="79501"/>
                </a:moveTo>
                <a:lnTo>
                  <a:pt x="1180591" y="86359"/>
                </a:lnTo>
                <a:lnTo>
                  <a:pt x="1182369" y="98932"/>
                </a:lnTo>
                <a:lnTo>
                  <a:pt x="1232662" y="92075"/>
                </a:lnTo>
                <a:lnTo>
                  <a:pt x="1231011" y="79501"/>
                </a:lnTo>
                <a:close/>
              </a:path>
              <a:path w="1622425" h="281304">
                <a:moveTo>
                  <a:pt x="1142873" y="91439"/>
                </a:moveTo>
                <a:lnTo>
                  <a:pt x="1092580" y="98297"/>
                </a:lnTo>
                <a:lnTo>
                  <a:pt x="1094231" y="110870"/>
                </a:lnTo>
                <a:lnTo>
                  <a:pt x="1144651" y="104012"/>
                </a:lnTo>
                <a:lnTo>
                  <a:pt x="1142873" y="91439"/>
                </a:lnTo>
                <a:close/>
              </a:path>
              <a:path w="1622425" h="281304">
                <a:moveTo>
                  <a:pt x="1054862" y="103504"/>
                </a:moveTo>
                <a:lnTo>
                  <a:pt x="1004442" y="110362"/>
                </a:lnTo>
                <a:lnTo>
                  <a:pt x="1006220" y="122935"/>
                </a:lnTo>
                <a:lnTo>
                  <a:pt x="1056513" y="116077"/>
                </a:lnTo>
                <a:lnTo>
                  <a:pt x="1054862" y="103504"/>
                </a:lnTo>
                <a:close/>
              </a:path>
              <a:path w="1622425" h="281304">
                <a:moveTo>
                  <a:pt x="966724" y="115442"/>
                </a:moveTo>
                <a:lnTo>
                  <a:pt x="916431" y="122427"/>
                </a:lnTo>
                <a:lnTo>
                  <a:pt x="918082" y="135000"/>
                </a:lnTo>
                <a:lnTo>
                  <a:pt x="968501" y="128142"/>
                </a:lnTo>
                <a:lnTo>
                  <a:pt x="966724" y="115442"/>
                </a:lnTo>
                <a:close/>
              </a:path>
              <a:path w="1622425" h="281304">
                <a:moveTo>
                  <a:pt x="878586" y="127507"/>
                </a:moveTo>
                <a:lnTo>
                  <a:pt x="828293" y="134365"/>
                </a:lnTo>
                <a:lnTo>
                  <a:pt x="830072" y="146938"/>
                </a:lnTo>
                <a:lnTo>
                  <a:pt x="880363" y="140080"/>
                </a:lnTo>
                <a:lnTo>
                  <a:pt x="878586" y="127507"/>
                </a:lnTo>
                <a:close/>
              </a:path>
              <a:path w="1622425" h="281304">
                <a:moveTo>
                  <a:pt x="790575" y="139572"/>
                </a:moveTo>
                <a:lnTo>
                  <a:pt x="740282" y="146430"/>
                </a:lnTo>
                <a:lnTo>
                  <a:pt x="741933" y="159003"/>
                </a:lnTo>
                <a:lnTo>
                  <a:pt x="792226" y="152145"/>
                </a:lnTo>
                <a:lnTo>
                  <a:pt x="790575" y="139572"/>
                </a:lnTo>
                <a:close/>
              </a:path>
              <a:path w="1622425" h="281304">
                <a:moveTo>
                  <a:pt x="702437" y="151510"/>
                </a:moveTo>
                <a:lnTo>
                  <a:pt x="652144" y="158368"/>
                </a:lnTo>
                <a:lnTo>
                  <a:pt x="653795" y="170941"/>
                </a:lnTo>
                <a:lnTo>
                  <a:pt x="704214" y="164083"/>
                </a:lnTo>
                <a:lnTo>
                  <a:pt x="702437" y="151510"/>
                </a:lnTo>
                <a:close/>
              </a:path>
              <a:path w="1622425" h="281304">
                <a:moveTo>
                  <a:pt x="614426" y="163575"/>
                </a:moveTo>
                <a:lnTo>
                  <a:pt x="564006" y="170433"/>
                </a:lnTo>
                <a:lnTo>
                  <a:pt x="565785" y="183006"/>
                </a:lnTo>
                <a:lnTo>
                  <a:pt x="616076" y="176148"/>
                </a:lnTo>
                <a:lnTo>
                  <a:pt x="614426" y="163575"/>
                </a:lnTo>
                <a:close/>
              </a:path>
              <a:path w="1622425" h="281304">
                <a:moveTo>
                  <a:pt x="526288" y="175513"/>
                </a:moveTo>
                <a:lnTo>
                  <a:pt x="475995" y="182371"/>
                </a:lnTo>
                <a:lnTo>
                  <a:pt x="477647" y="195071"/>
                </a:lnTo>
                <a:lnTo>
                  <a:pt x="528065" y="188086"/>
                </a:lnTo>
                <a:lnTo>
                  <a:pt x="526288" y="175513"/>
                </a:lnTo>
                <a:close/>
              </a:path>
              <a:path w="1622425" h="281304">
                <a:moveTo>
                  <a:pt x="438276" y="187578"/>
                </a:moveTo>
                <a:lnTo>
                  <a:pt x="387857" y="194436"/>
                </a:lnTo>
                <a:lnTo>
                  <a:pt x="389636" y="207009"/>
                </a:lnTo>
                <a:lnTo>
                  <a:pt x="439927" y="200151"/>
                </a:lnTo>
                <a:lnTo>
                  <a:pt x="438276" y="187578"/>
                </a:lnTo>
                <a:close/>
              </a:path>
              <a:path w="1622425" h="281304">
                <a:moveTo>
                  <a:pt x="350138" y="199643"/>
                </a:moveTo>
                <a:lnTo>
                  <a:pt x="299847" y="206501"/>
                </a:lnTo>
                <a:lnTo>
                  <a:pt x="301498" y="219074"/>
                </a:lnTo>
                <a:lnTo>
                  <a:pt x="351789" y="212216"/>
                </a:lnTo>
                <a:lnTo>
                  <a:pt x="350138" y="199643"/>
                </a:lnTo>
                <a:close/>
              </a:path>
              <a:path w="1622425" h="281304">
                <a:moveTo>
                  <a:pt x="262000" y="211581"/>
                </a:moveTo>
                <a:lnTo>
                  <a:pt x="211708" y="218439"/>
                </a:lnTo>
                <a:lnTo>
                  <a:pt x="213487" y="231012"/>
                </a:lnTo>
                <a:lnTo>
                  <a:pt x="263778" y="224154"/>
                </a:lnTo>
                <a:lnTo>
                  <a:pt x="262000" y="211581"/>
                </a:lnTo>
                <a:close/>
              </a:path>
              <a:path w="1622425" h="281304">
                <a:moveTo>
                  <a:pt x="173989" y="223646"/>
                </a:moveTo>
                <a:lnTo>
                  <a:pt x="123570" y="230504"/>
                </a:lnTo>
                <a:lnTo>
                  <a:pt x="125349" y="243077"/>
                </a:lnTo>
                <a:lnTo>
                  <a:pt x="175640" y="236219"/>
                </a:lnTo>
                <a:lnTo>
                  <a:pt x="173989" y="223646"/>
                </a:lnTo>
                <a:close/>
              </a:path>
              <a:path w="1622425" h="281304">
                <a:moveTo>
                  <a:pt x="70357" y="205739"/>
                </a:moveTo>
                <a:lnTo>
                  <a:pt x="0" y="253745"/>
                </a:lnTo>
                <a:lnTo>
                  <a:pt x="80644" y="281177"/>
                </a:lnTo>
                <a:lnTo>
                  <a:pt x="76592" y="251459"/>
                </a:lnTo>
                <a:lnTo>
                  <a:pt x="63753" y="251459"/>
                </a:lnTo>
                <a:lnTo>
                  <a:pt x="62102" y="238886"/>
                </a:lnTo>
                <a:lnTo>
                  <a:pt x="74640" y="237143"/>
                </a:lnTo>
                <a:lnTo>
                  <a:pt x="70357" y="205739"/>
                </a:lnTo>
                <a:close/>
              </a:path>
              <a:path w="1622425" h="281304">
                <a:moveTo>
                  <a:pt x="74640" y="237143"/>
                </a:moveTo>
                <a:lnTo>
                  <a:pt x="62102" y="238886"/>
                </a:lnTo>
                <a:lnTo>
                  <a:pt x="63753" y="251459"/>
                </a:lnTo>
                <a:lnTo>
                  <a:pt x="76354" y="249717"/>
                </a:lnTo>
                <a:lnTo>
                  <a:pt x="74640" y="237143"/>
                </a:lnTo>
                <a:close/>
              </a:path>
              <a:path w="1622425" h="281304">
                <a:moveTo>
                  <a:pt x="76354" y="249717"/>
                </a:moveTo>
                <a:lnTo>
                  <a:pt x="63753" y="251459"/>
                </a:lnTo>
                <a:lnTo>
                  <a:pt x="76592" y="251459"/>
                </a:lnTo>
                <a:lnTo>
                  <a:pt x="76354" y="249717"/>
                </a:lnTo>
                <a:close/>
              </a:path>
              <a:path w="1622425" h="281304">
                <a:moveTo>
                  <a:pt x="85851" y="235584"/>
                </a:moveTo>
                <a:lnTo>
                  <a:pt x="74640" y="237143"/>
                </a:lnTo>
                <a:lnTo>
                  <a:pt x="76354" y="249717"/>
                </a:lnTo>
                <a:lnTo>
                  <a:pt x="87629" y="248157"/>
                </a:lnTo>
                <a:lnTo>
                  <a:pt x="85851" y="2355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8408" y="4617084"/>
            <a:ext cx="2270760" cy="146050"/>
          </a:xfrm>
          <a:custGeom>
            <a:avLst/>
            <a:gdLst/>
            <a:ahLst/>
            <a:cxnLst/>
            <a:rect l="l" t="t" r="r" b="b"/>
            <a:pathLst>
              <a:path w="2270759" h="146050">
                <a:moveTo>
                  <a:pt x="2195263" y="112851"/>
                </a:moveTo>
                <a:lnTo>
                  <a:pt x="2196701" y="121364"/>
                </a:lnTo>
                <a:lnTo>
                  <a:pt x="2204450" y="133730"/>
                </a:lnTo>
                <a:lnTo>
                  <a:pt x="2216271" y="142287"/>
                </a:lnTo>
                <a:lnTo>
                  <a:pt x="2231009" y="145795"/>
                </a:lnTo>
                <a:lnTo>
                  <a:pt x="2245947" y="143256"/>
                </a:lnTo>
                <a:lnTo>
                  <a:pt x="2258314" y="135477"/>
                </a:lnTo>
                <a:lnTo>
                  <a:pt x="2266870" y="123650"/>
                </a:lnTo>
                <a:lnTo>
                  <a:pt x="2269165" y="114045"/>
                </a:lnTo>
                <a:lnTo>
                  <a:pt x="2232024" y="114045"/>
                </a:lnTo>
                <a:lnTo>
                  <a:pt x="2195263" y="112851"/>
                </a:lnTo>
                <a:close/>
              </a:path>
              <a:path w="2270759" h="146050">
                <a:moveTo>
                  <a:pt x="2195655" y="100148"/>
                </a:moveTo>
                <a:lnTo>
                  <a:pt x="2194178" y="106425"/>
                </a:lnTo>
                <a:lnTo>
                  <a:pt x="2195263" y="112851"/>
                </a:lnTo>
                <a:lnTo>
                  <a:pt x="2232024" y="114045"/>
                </a:lnTo>
                <a:lnTo>
                  <a:pt x="2232406" y="101345"/>
                </a:lnTo>
                <a:lnTo>
                  <a:pt x="2195655" y="100148"/>
                </a:lnTo>
                <a:close/>
              </a:path>
              <a:path w="2270759" h="146050">
                <a:moveTo>
                  <a:pt x="2233421" y="69595"/>
                </a:moveTo>
                <a:lnTo>
                  <a:pt x="2218539" y="72135"/>
                </a:lnTo>
                <a:lnTo>
                  <a:pt x="2206180" y="79914"/>
                </a:lnTo>
                <a:lnTo>
                  <a:pt x="2197631" y="91741"/>
                </a:lnTo>
                <a:lnTo>
                  <a:pt x="2195655" y="100148"/>
                </a:lnTo>
                <a:lnTo>
                  <a:pt x="2232406" y="101345"/>
                </a:lnTo>
                <a:lnTo>
                  <a:pt x="2232024" y="114045"/>
                </a:lnTo>
                <a:lnTo>
                  <a:pt x="2269165" y="114045"/>
                </a:lnTo>
                <a:lnTo>
                  <a:pt x="2270378" y="108965"/>
                </a:lnTo>
                <a:lnTo>
                  <a:pt x="2267837" y="94009"/>
                </a:lnTo>
                <a:lnTo>
                  <a:pt x="2260044" y="81613"/>
                </a:lnTo>
                <a:lnTo>
                  <a:pt x="2248179" y="73050"/>
                </a:lnTo>
                <a:lnTo>
                  <a:pt x="2233421" y="69595"/>
                </a:lnTo>
                <a:close/>
              </a:path>
              <a:path w="2270759" h="146050">
                <a:moveTo>
                  <a:pt x="2181733" y="99694"/>
                </a:moveTo>
                <a:lnTo>
                  <a:pt x="2181224" y="112394"/>
                </a:lnTo>
                <a:lnTo>
                  <a:pt x="2195263" y="112851"/>
                </a:lnTo>
                <a:lnTo>
                  <a:pt x="2194178" y="106425"/>
                </a:lnTo>
                <a:lnTo>
                  <a:pt x="2195655" y="100148"/>
                </a:lnTo>
                <a:lnTo>
                  <a:pt x="2181733" y="99694"/>
                </a:lnTo>
                <a:close/>
              </a:path>
              <a:path w="2270759" h="146050">
                <a:moveTo>
                  <a:pt x="2092833" y="96900"/>
                </a:moveTo>
                <a:lnTo>
                  <a:pt x="2092451" y="109600"/>
                </a:lnTo>
                <a:lnTo>
                  <a:pt x="2143251" y="111125"/>
                </a:lnTo>
                <a:lnTo>
                  <a:pt x="2143633" y="98425"/>
                </a:lnTo>
                <a:lnTo>
                  <a:pt x="2092833" y="96900"/>
                </a:lnTo>
                <a:close/>
              </a:path>
              <a:path w="2270759" h="146050">
                <a:moveTo>
                  <a:pt x="2003933" y="93979"/>
                </a:moveTo>
                <a:lnTo>
                  <a:pt x="2003551" y="106679"/>
                </a:lnTo>
                <a:lnTo>
                  <a:pt x="2054351" y="108331"/>
                </a:lnTo>
                <a:lnTo>
                  <a:pt x="2054733" y="95631"/>
                </a:lnTo>
                <a:lnTo>
                  <a:pt x="2003933" y="93979"/>
                </a:lnTo>
                <a:close/>
              </a:path>
              <a:path w="2270759" h="146050">
                <a:moveTo>
                  <a:pt x="1915160" y="91058"/>
                </a:moveTo>
                <a:lnTo>
                  <a:pt x="1914651" y="103758"/>
                </a:lnTo>
                <a:lnTo>
                  <a:pt x="1965451" y="105409"/>
                </a:lnTo>
                <a:lnTo>
                  <a:pt x="1965833" y="92709"/>
                </a:lnTo>
                <a:lnTo>
                  <a:pt x="1915160" y="91058"/>
                </a:lnTo>
                <a:close/>
              </a:path>
              <a:path w="2270759" h="146050">
                <a:moveTo>
                  <a:pt x="1826260" y="88264"/>
                </a:moveTo>
                <a:lnTo>
                  <a:pt x="1825878" y="100964"/>
                </a:lnTo>
                <a:lnTo>
                  <a:pt x="1876678" y="102615"/>
                </a:lnTo>
                <a:lnTo>
                  <a:pt x="1877060" y="89915"/>
                </a:lnTo>
                <a:lnTo>
                  <a:pt x="1826260" y="88264"/>
                </a:lnTo>
                <a:close/>
              </a:path>
              <a:path w="2270759" h="146050">
                <a:moveTo>
                  <a:pt x="1737360" y="85343"/>
                </a:moveTo>
                <a:lnTo>
                  <a:pt x="1736978" y="98043"/>
                </a:lnTo>
                <a:lnTo>
                  <a:pt x="1787778" y="99694"/>
                </a:lnTo>
                <a:lnTo>
                  <a:pt x="1788160" y="86994"/>
                </a:lnTo>
                <a:lnTo>
                  <a:pt x="1737360" y="85343"/>
                </a:lnTo>
                <a:close/>
              </a:path>
              <a:path w="2270759" h="146050">
                <a:moveTo>
                  <a:pt x="1648587" y="82550"/>
                </a:moveTo>
                <a:lnTo>
                  <a:pt x="1648205" y="95250"/>
                </a:lnTo>
                <a:lnTo>
                  <a:pt x="1698878" y="96900"/>
                </a:lnTo>
                <a:lnTo>
                  <a:pt x="1699387" y="84200"/>
                </a:lnTo>
                <a:lnTo>
                  <a:pt x="1648587" y="82550"/>
                </a:lnTo>
                <a:close/>
              </a:path>
              <a:path w="2270759" h="146050">
                <a:moveTo>
                  <a:pt x="1559687" y="79628"/>
                </a:moveTo>
                <a:lnTo>
                  <a:pt x="1559305" y="92328"/>
                </a:lnTo>
                <a:lnTo>
                  <a:pt x="1610105" y="93979"/>
                </a:lnTo>
                <a:lnTo>
                  <a:pt x="1610487" y="81279"/>
                </a:lnTo>
                <a:lnTo>
                  <a:pt x="1559687" y="79628"/>
                </a:lnTo>
                <a:close/>
              </a:path>
              <a:path w="2270759" h="146050">
                <a:moveTo>
                  <a:pt x="1470787" y="76834"/>
                </a:moveTo>
                <a:lnTo>
                  <a:pt x="1470405" y="89534"/>
                </a:lnTo>
                <a:lnTo>
                  <a:pt x="1521205" y="91058"/>
                </a:lnTo>
                <a:lnTo>
                  <a:pt x="1521587" y="78358"/>
                </a:lnTo>
                <a:lnTo>
                  <a:pt x="1470787" y="76834"/>
                </a:lnTo>
                <a:close/>
              </a:path>
              <a:path w="2270759" h="146050">
                <a:moveTo>
                  <a:pt x="1382014" y="73913"/>
                </a:moveTo>
                <a:lnTo>
                  <a:pt x="1381632" y="86613"/>
                </a:lnTo>
                <a:lnTo>
                  <a:pt x="1432305" y="88264"/>
                </a:lnTo>
                <a:lnTo>
                  <a:pt x="1432814" y="75564"/>
                </a:lnTo>
                <a:lnTo>
                  <a:pt x="1382014" y="73913"/>
                </a:lnTo>
                <a:close/>
              </a:path>
              <a:path w="2270759" h="146050">
                <a:moveTo>
                  <a:pt x="1293114" y="70992"/>
                </a:moveTo>
                <a:lnTo>
                  <a:pt x="1292732" y="83692"/>
                </a:lnTo>
                <a:lnTo>
                  <a:pt x="1343532" y="85343"/>
                </a:lnTo>
                <a:lnTo>
                  <a:pt x="1343914" y="72643"/>
                </a:lnTo>
                <a:lnTo>
                  <a:pt x="1293114" y="70992"/>
                </a:lnTo>
                <a:close/>
              </a:path>
              <a:path w="2270759" h="146050">
                <a:moveTo>
                  <a:pt x="1204340" y="68198"/>
                </a:moveTo>
                <a:lnTo>
                  <a:pt x="1203832" y="80898"/>
                </a:lnTo>
                <a:lnTo>
                  <a:pt x="1254632" y="82550"/>
                </a:lnTo>
                <a:lnTo>
                  <a:pt x="1255014" y="69850"/>
                </a:lnTo>
                <a:lnTo>
                  <a:pt x="1204340" y="68198"/>
                </a:lnTo>
                <a:close/>
              </a:path>
              <a:path w="2270759" h="146050">
                <a:moveTo>
                  <a:pt x="1115440" y="65277"/>
                </a:moveTo>
                <a:lnTo>
                  <a:pt x="1115059" y="77977"/>
                </a:lnTo>
                <a:lnTo>
                  <a:pt x="1165859" y="79628"/>
                </a:lnTo>
                <a:lnTo>
                  <a:pt x="1166240" y="66928"/>
                </a:lnTo>
                <a:lnTo>
                  <a:pt x="1115440" y="65277"/>
                </a:lnTo>
                <a:close/>
              </a:path>
              <a:path w="2270759" h="146050">
                <a:moveTo>
                  <a:pt x="1026540" y="62483"/>
                </a:moveTo>
                <a:lnTo>
                  <a:pt x="1026159" y="75183"/>
                </a:lnTo>
                <a:lnTo>
                  <a:pt x="1076959" y="76834"/>
                </a:lnTo>
                <a:lnTo>
                  <a:pt x="1077340" y="64134"/>
                </a:lnTo>
                <a:lnTo>
                  <a:pt x="1026540" y="62483"/>
                </a:lnTo>
                <a:close/>
              </a:path>
              <a:path w="2270759" h="146050">
                <a:moveTo>
                  <a:pt x="937767" y="59562"/>
                </a:moveTo>
                <a:lnTo>
                  <a:pt x="937259" y="72262"/>
                </a:lnTo>
                <a:lnTo>
                  <a:pt x="988059" y="73913"/>
                </a:lnTo>
                <a:lnTo>
                  <a:pt x="988440" y="61213"/>
                </a:lnTo>
                <a:lnTo>
                  <a:pt x="937767" y="59562"/>
                </a:lnTo>
                <a:close/>
              </a:path>
              <a:path w="2270759" h="146050">
                <a:moveTo>
                  <a:pt x="848867" y="56768"/>
                </a:moveTo>
                <a:lnTo>
                  <a:pt x="848487" y="69468"/>
                </a:lnTo>
                <a:lnTo>
                  <a:pt x="899287" y="70992"/>
                </a:lnTo>
                <a:lnTo>
                  <a:pt x="899667" y="58292"/>
                </a:lnTo>
                <a:lnTo>
                  <a:pt x="848867" y="56768"/>
                </a:lnTo>
                <a:close/>
              </a:path>
              <a:path w="2270759" h="146050">
                <a:moveTo>
                  <a:pt x="759967" y="53847"/>
                </a:moveTo>
                <a:lnTo>
                  <a:pt x="759587" y="66547"/>
                </a:lnTo>
                <a:lnTo>
                  <a:pt x="810387" y="68198"/>
                </a:lnTo>
                <a:lnTo>
                  <a:pt x="810767" y="55498"/>
                </a:lnTo>
                <a:lnTo>
                  <a:pt x="759967" y="53847"/>
                </a:lnTo>
                <a:close/>
              </a:path>
              <a:path w="2270759" h="146050">
                <a:moveTo>
                  <a:pt x="671194" y="50926"/>
                </a:moveTo>
                <a:lnTo>
                  <a:pt x="670813" y="63626"/>
                </a:lnTo>
                <a:lnTo>
                  <a:pt x="721487" y="65277"/>
                </a:lnTo>
                <a:lnTo>
                  <a:pt x="721994" y="52577"/>
                </a:lnTo>
                <a:lnTo>
                  <a:pt x="671194" y="50926"/>
                </a:lnTo>
                <a:close/>
              </a:path>
              <a:path w="2270759" h="146050">
                <a:moveTo>
                  <a:pt x="582294" y="48132"/>
                </a:moveTo>
                <a:lnTo>
                  <a:pt x="581913" y="60832"/>
                </a:lnTo>
                <a:lnTo>
                  <a:pt x="632713" y="62483"/>
                </a:lnTo>
                <a:lnTo>
                  <a:pt x="633094" y="49783"/>
                </a:lnTo>
                <a:lnTo>
                  <a:pt x="582294" y="48132"/>
                </a:lnTo>
                <a:close/>
              </a:path>
              <a:path w="2270759" h="146050">
                <a:moveTo>
                  <a:pt x="493394" y="45212"/>
                </a:moveTo>
                <a:lnTo>
                  <a:pt x="493013" y="57912"/>
                </a:lnTo>
                <a:lnTo>
                  <a:pt x="543813" y="59562"/>
                </a:lnTo>
                <a:lnTo>
                  <a:pt x="544194" y="46862"/>
                </a:lnTo>
                <a:lnTo>
                  <a:pt x="493394" y="45212"/>
                </a:lnTo>
                <a:close/>
              </a:path>
              <a:path w="2270759" h="146050">
                <a:moveTo>
                  <a:pt x="404621" y="42417"/>
                </a:moveTo>
                <a:lnTo>
                  <a:pt x="404240" y="55117"/>
                </a:lnTo>
                <a:lnTo>
                  <a:pt x="454913" y="56768"/>
                </a:lnTo>
                <a:lnTo>
                  <a:pt x="455421" y="44068"/>
                </a:lnTo>
                <a:lnTo>
                  <a:pt x="404621" y="42417"/>
                </a:lnTo>
                <a:close/>
              </a:path>
              <a:path w="2270759" h="146050">
                <a:moveTo>
                  <a:pt x="315721" y="39496"/>
                </a:moveTo>
                <a:lnTo>
                  <a:pt x="315340" y="52196"/>
                </a:lnTo>
                <a:lnTo>
                  <a:pt x="366140" y="53847"/>
                </a:lnTo>
                <a:lnTo>
                  <a:pt x="366521" y="41147"/>
                </a:lnTo>
                <a:lnTo>
                  <a:pt x="315721" y="39496"/>
                </a:lnTo>
                <a:close/>
              </a:path>
              <a:path w="2270759" h="146050">
                <a:moveTo>
                  <a:pt x="226949" y="36702"/>
                </a:moveTo>
                <a:lnTo>
                  <a:pt x="226440" y="49402"/>
                </a:lnTo>
                <a:lnTo>
                  <a:pt x="277240" y="50926"/>
                </a:lnTo>
                <a:lnTo>
                  <a:pt x="277621" y="38226"/>
                </a:lnTo>
                <a:lnTo>
                  <a:pt x="226949" y="36702"/>
                </a:lnTo>
                <a:close/>
              </a:path>
              <a:path w="2270759" h="146050">
                <a:moveTo>
                  <a:pt x="138049" y="33781"/>
                </a:moveTo>
                <a:lnTo>
                  <a:pt x="137667" y="46481"/>
                </a:lnTo>
                <a:lnTo>
                  <a:pt x="188467" y="48132"/>
                </a:lnTo>
                <a:lnTo>
                  <a:pt x="188849" y="35432"/>
                </a:lnTo>
                <a:lnTo>
                  <a:pt x="138049" y="33781"/>
                </a:lnTo>
                <a:close/>
              </a:path>
              <a:path w="2270759" h="146050">
                <a:moveTo>
                  <a:pt x="77342" y="0"/>
                </a:moveTo>
                <a:lnTo>
                  <a:pt x="0" y="35687"/>
                </a:lnTo>
                <a:lnTo>
                  <a:pt x="74929" y="76200"/>
                </a:lnTo>
                <a:lnTo>
                  <a:pt x="75934" y="44468"/>
                </a:lnTo>
                <a:lnTo>
                  <a:pt x="63245" y="44068"/>
                </a:lnTo>
                <a:lnTo>
                  <a:pt x="63626" y="31368"/>
                </a:lnTo>
                <a:lnTo>
                  <a:pt x="76349" y="31368"/>
                </a:lnTo>
                <a:lnTo>
                  <a:pt x="77342" y="0"/>
                </a:lnTo>
                <a:close/>
              </a:path>
              <a:path w="2270759" h="146050">
                <a:moveTo>
                  <a:pt x="76336" y="31768"/>
                </a:moveTo>
                <a:lnTo>
                  <a:pt x="75934" y="44468"/>
                </a:lnTo>
                <a:lnTo>
                  <a:pt x="99567" y="45212"/>
                </a:lnTo>
                <a:lnTo>
                  <a:pt x="99949" y="32512"/>
                </a:lnTo>
                <a:lnTo>
                  <a:pt x="76336" y="31768"/>
                </a:lnTo>
                <a:close/>
              </a:path>
              <a:path w="2270759" h="146050">
                <a:moveTo>
                  <a:pt x="63626" y="31368"/>
                </a:moveTo>
                <a:lnTo>
                  <a:pt x="63245" y="44068"/>
                </a:lnTo>
                <a:lnTo>
                  <a:pt x="75934" y="44468"/>
                </a:lnTo>
                <a:lnTo>
                  <a:pt x="76336" y="31768"/>
                </a:lnTo>
                <a:lnTo>
                  <a:pt x="63626" y="31368"/>
                </a:lnTo>
                <a:close/>
              </a:path>
              <a:path w="2270759" h="146050">
                <a:moveTo>
                  <a:pt x="76349" y="31368"/>
                </a:moveTo>
                <a:lnTo>
                  <a:pt x="63626" y="31368"/>
                </a:lnTo>
                <a:lnTo>
                  <a:pt x="76336" y="31768"/>
                </a:lnTo>
                <a:lnTo>
                  <a:pt x="76349" y="313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8408" y="3564763"/>
            <a:ext cx="2414905" cy="981710"/>
          </a:xfrm>
          <a:custGeom>
            <a:avLst/>
            <a:gdLst/>
            <a:ahLst/>
            <a:cxnLst/>
            <a:rect l="l" t="t" r="r" b="b"/>
            <a:pathLst>
              <a:path w="2414904" h="981710">
                <a:moveTo>
                  <a:pt x="2339717" y="936042"/>
                </a:moveTo>
                <a:lnTo>
                  <a:pt x="2362326" y="979043"/>
                </a:lnTo>
                <a:lnTo>
                  <a:pt x="2377207" y="981708"/>
                </a:lnTo>
                <a:lnTo>
                  <a:pt x="2391457" y="978550"/>
                </a:lnTo>
                <a:lnTo>
                  <a:pt x="2403492" y="970274"/>
                </a:lnTo>
                <a:lnTo>
                  <a:pt x="2411730" y="957580"/>
                </a:lnTo>
                <a:lnTo>
                  <a:pt x="2413185" y="949451"/>
                </a:lnTo>
                <a:lnTo>
                  <a:pt x="2373884" y="949451"/>
                </a:lnTo>
                <a:lnTo>
                  <a:pt x="2339717" y="936042"/>
                </a:lnTo>
                <a:close/>
              </a:path>
              <a:path w="2414904" h="981710">
                <a:moveTo>
                  <a:pt x="2344363" y="924210"/>
                </a:moveTo>
                <a:lnTo>
                  <a:pt x="2340864" y="929639"/>
                </a:lnTo>
                <a:lnTo>
                  <a:pt x="2339717" y="936042"/>
                </a:lnTo>
                <a:lnTo>
                  <a:pt x="2373884" y="949451"/>
                </a:lnTo>
                <a:lnTo>
                  <a:pt x="2378583" y="937641"/>
                </a:lnTo>
                <a:lnTo>
                  <a:pt x="2344363" y="924210"/>
                </a:lnTo>
                <a:close/>
              </a:path>
              <a:path w="2414904" h="981710">
                <a:moveTo>
                  <a:pt x="2375368" y="905511"/>
                </a:moveTo>
                <a:lnTo>
                  <a:pt x="2361088" y="908669"/>
                </a:lnTo>
                <a:lnTo>
                  <a:pt x="2349047" y="916945"/>
                </a:lnTo>
                <a:lnTo>
                  <a:pt x="2344363" y="924210"/>
                </a:lnTo>
                <a:lnTo>
                  <a:pt x="2378583" y="937641"/>
                </a:lnTo>
                <a:lnTo>
                  <a:pt x="2373884" y="949451"/>
                </a:lnTo>
                <a:lnTo>
                  <a:pt x="2413185" y="949451"/>
                </a:lnTo>
                <a:lnTo>
                  <a:pt x="2414395" y="942699"/>
                </a:lnTo>
                <a:lnTo>
                  <a:pt x="2411237" y="928449"/>
                </a:lnTo>
                <a:lnTo>
                  <a:pt x="2402961" y="916414"/>
                </a:lnTo>
                <a:lnTo>
                  <a:pt x="2390266" y="908176"/>
                </a:lnTo>
                <a:lnTo>
                  <a:pt x="2375368" y="905511"/>
                </a:lnTo>
                <a:close/>
              </a:path>
              <a:path w="2414904" h="981710">
                <a:moveTo>
                  <a:pt x="2331339" y="919099"/>
                </a:moveTo>
                <a:lnTo>
                  <a:pt x="2326640" y="930910"/>
                </a:lnTo>
                <a:lnTo>
                  <a:pt x="2339717" y="936042"/>
                </a:lnTo>
                <a:lnTo>
                  <a:pt x="2340864" y="929639"/>
                </a:lnTo>
                <a:lnTo>
                  <a:pt x="2344363" y="924210"/>
                </a:lnTo>
                <a:lnTo>
                  <a:pt x="2331339" y="919099"/>
                </a:lnTo>
                <a:close/>
              </a:path>
              <a:path w="2414904" h="981710">
                <a:moveTo>
                  <a:pt x="2248662" y="886460"/>
                </a:moveTo>
                <a:lnTo>
                  <a:pt x="2243963" y="898270"/>
                </a:lnTo>
                <a:lnTo>
                  <a:pt x="2291207" y="916939"/>
                </a:lnTo>
                <a:lnTo>
                  <a:pt x="2295906" y="905129"/>
                </a:lnTo>
                <a:lnTo>
                  <a:pt x="2248662" y="886460"/>
                </a:lnTo>
                <a:close/>
              </a:path>
              <a:path w="2414904" h="981710">
                <a:moveTo>
                  <a:pt x="2165858" y="853948"/>
                </a:moveTo>
                <a:lnTo>
                  <a:pt x="2161286" y="865759"/>
                </a:lnTo>
                <a:lnTo>
                  <a:pt x="2208530" y="884301"/>
                </a:lnTo>
                <a:lnTo>
                  <a:pt x="2213101" y="872489"/>
                </a:lnTo>
                <a:lnTo>
                  <a:pt x="2165858" y="853948"/>
                </a:lnTo>
                <a:close/>
              </a:path>
              <a:path w="2414904" h="981710">
                <a:moveTo>
                  <a:pt x="2083181" y="821309"/>
                </a:moveTo>
                <a:lnTo>
                  <a:pt x="2078482" y="833119"/>
                </a:lnTo>
                <a:lnTo>
                  <a:pt x="2125852" y="851788"/>
                </a:lnTo>
                <a:lnTo>
                  <a:pt x="2130424" y="839978"/>
                </a:lnTo>
                <a:lnTo>
                  <a:pt x="2083181" y="821309"/>
                </a:lnTo>
                <a:close/>
              </a:path>
              <a:path w="2414904" h="981710">
                <a:moveTo>
                  <a:pt x="2000503" y="788797"/>
                </a:moveTo>
                <a:lnTo>
                  <a:pt x="1995805" y="800607"/>
                </a:lnTo>
                <a:lnTo>
                  <a:pt x="2043048" y="819150"/>
                </a:lnTo>
                <a:lnTo>
                  <a:pt x="2047747" y="807338"/>
                </a:lnTo>
                <a:lnTo>
                  <a:pt x="2000503" y="788797"/>
                </a:lnTo>
                <a:close/>
              </a:path>
              <a:path w="2414904" h="981710">
                <a:moveTo>
                  <a:pt x="1917699" y="756157"/>
                </a:moveTo>
                <a:lnTo>
                  <a:pt x="1913127" y="767969"/>
                </a:lnTo>
                <a:lnTo>
                  <a:pt x="1960371" y="786638"/>
                </a:lnTo>
                <a:lnTo>
                  <a:pt x="1965070" y="774826"/>
                </a:lnTo>
                <a:lnTo>
                  <a:pt x="1917699" y="756157"/>
                </a:lnTo>
                <a:close/>
              </a:path>
              <a:path w="2414904" h="981710">
                <a:moveTo>
                  <a:pt x="1835022" y="723519"/>
                </a:moveTo>
                <a:lnTo>
                  <a:pt x="1830450" y="735330"/>
                </a:lnTo>
                <a:lnTo>
                  <a:pt x="1877694" y="753999"/>
                </a:lnTo>
                <a:lnTo>
                  <a:pt x="1882266" y="742188"/>
                </a:lnTo>
                <a:lnTo>
                  <a:pt x="1835022" y="723519"/>
                </a:lnTo>
                <a:close/>
              </a:path>
              <a:path w="2414904" h="981710">
                <a:moveTo>
                  <a:pt x="1752345" y="691007"/>
                </a:moveTo>
                <a:lnTo>
                  <a:pt x="1747646" y="702818"/>
                </a:lnTo>
                <a:lnTo>
                  <a:pt x="1794890" y="721360"/>
                </a:lnTo>
                <a:lnTo>
                  <a:pt x="1799589" y="709549"/>
                </a:lnTo>
                <a:lnTo>
                  <a:pt x="1752345" y="691007"/>
                </a:lnTo>
                <a:close/>
              </a:path>
              <a:path w="2414904" h="981710">
                <a:moveTo>
                  <a:pt x="1669668" y="658368"/>
                </a:moveTo>
                <a:lnTo>
                  <a:pt x="1664969" y="670179"/>
                </a:lnTo>
                <a:lnTo>
                  <a:pt x="1712214" y="688848"/>
                </a:lnTo>
                <a:lnTo>
                  <a:pt x="1716913" y="677037"/>
                </a:lnTo>
                <a:lnTo>
                  <a:pt x="1669668" y="658368"/>
                </a:lnTo>
                <a:close/>
              </a:path>
              <a:path w="2414904" h="981710">
                <a:moveTo>
                  <a:pt x="1586864" y="625856"/>
                </a:moveTo>
                <a:lnTo>
                  <a:pt x="1582292" y="637667"/>
                </a:lnTo>
                <a:lnTo>
                  <a:pt x="1629537" y="656209"/>
                </a:lnTo>
                <a:lnTo>
                  <a:pt x="1634236" y="644398"/>
                </a:lnTo>
                <a:lnTo>
                  <a:pt x="1586864" y="625856"/>
                </a:lnTo>
                <a:close/>
              </a:path>
              <a:path w="2414904" h="981710">
                <a:moveTo>
                  <a:pt x="1504188" y="593217"/>
                </a:moveTo>
                <a:lnTo>
                  <a:pt x="1499489" y="605028"/>
                </a:lnTo>
                <a:lnTo>
                  <a:pt x="1546859" y="623697"/>
                </a:lnTo>
                <a:lnTo>
                  <a:pt x="1551431" y="611886"/>
                </a:lnTo>
                <a:lnTo>
                  <a:pt x="1504188" y="593217"/>
                </a:lnTo>
                <a:close/>
              </a:path>
              <a:path w="2414904" h="981710">
                <a:moveTo>
                  <a:pt x="1421511" y="560705"/>
                </a:moveTo>
                <a:lnTo>
                  <a:pt x="1416812" y="572516"/>
                </a:lnTo>
                <a:lnTo>
                  <a:pt x="1464055" y="591057"/>
                </a:lnTo>
                <a:lnTo>
                  <a:pt x="1468754" y="579247"/>
                </a:lnTo>
                <a:lnTo>
                  <a:pt x="1421511" y="560705"/>
                </a:lnTo>
                <a:close/>
              </a:path>
              <a:path w="2414904" h="981710">
                <a:moveTo>
                  <a:pt x="1338706" y="528066"/>
                </a:moveTo>
                <a:lnTo>
                  <a:pt x="1334134" y="539876"/>
                </a:lnTo>
                <a:lnTo>
                  <a:pt x="1381378" y="558545"/>
                </a:lnTo>
                <a:lnTo>
                  <a:pt x="1386077" y="546735"/>
                </a:lnTo>
                <a:lnTo>
                  <a:pt x="1338706" y="528066"/>
                </a:lnTo>
                <a:close/>
              </a:path>
              <a:path w="2414904" h="981710">
                <a:moveTo>
                  <a:pt x="1256029" y="495426"/>
                </a:moveTo>
                <a:lnTo>
                  <a:pt x="1251457" y="507238"/>
                </a:lnTo>
                <a:lnTo>
                  <a:pt x="1298702" y="525907"/>
                </a:lnTo>
                <a:lnTo>
                  <a:pt x="1303274" y="514095"/>
                </a:lnTo>
                <a:lnTo>
                  <a:pt x="1256029" y="495426"/>
                </a:lnTo>
                <a:close/>
              </a:path>
              <a:path w="2414904" h="981710">
                <a:moveTo>
                  <a:pt x="1173352" y="462914"/>
                </a:moveTo>
                <a:lnTo>
                  <a:pt x="1168653" y="474725"/>
                </a:lnTo>
                <a:lnTo>
                  <a:pt x="1215897" y="493268"/>
                </a:lnTo>
                <a:lnTo>
                  <a:pt x="1220596" y="481456"/>
                </a:lnTo>
                <a:lnTo>
                  <a:pt x="1173352" y="462914"/>
                </a:lnTo>
                <a:close/>
              </a:path>
              <a:path w="2414904" h="981710">
                <a:moveTo>
                  <a:pt x="1090676" y="430275"/>
                </a:moveTo>
                <a:lnTo>
                  <a:pt x="1085977" y="442087"/>
                </a:lnTo>
                <a:lnTo>
                  <a:pt x="1133220" y="460756"/>
                </a:lnTo>
                <a:lnTo>
                  <a:pt x="1137919" y="448944"/>
                </a:lnTo>
                <a:lnTo>
                  <a:pt x="1090676" y="430275"/>
                </a:lnTo>
                <a:close/>
              </a:path>
              <a:path w="2414904" h="981710">
                <a:moveTo>
                  <a:pt x="1007871" y="397763"/>
                </a:moveTo>
                <a:lnTo>
                  <a:pt x="1003300" y="409575"/>
                </a:lnTo>
                <a:lnTo>
                  <a:pt x="1050543" y="428117"/>
                </a:lnTo>
                <a:lnTo>
                  <a:pt x="1055242" y="416306"/>
                </a:lnTo>
                <a:lnTo>
                  <a:pt x="1007871" y="397763"/>
                </a:lnTo>
                <a:close/>
              </a:path>
              <a:path w="2414904" h="981710">
                <a:moveTo>
                  <a:pt x="925194" y="365125"/>
                </a:moveTo>
                <a:lnTo>
                  <a:pt x="920495" y="376936"/>
                </a:lnTo>
                <a:lnTo>
                  <a:pt x="967866" y="395605"/>
                </a:lnTo>
                <a:lnTo>
                  <a:pt x="972438" y="383794"/>
                </a:lnTo>
                <a:lnTo>
                  <a:pt x="925194" y="365125"/>
                </a:lnTo>
                <a:close/>
              </a:path>
              <a:path w="2414904" h="981710">
                <a:moveTo>
                  <a:pt x="842517" y="332613"/>
                </a:moveTo>
                <a:lnTo>
                  <a:pt x="837818" y="344424"/>
                </a:lnTo>
                <a:lnTo>
                  <a:pt x="885063" y="362966"/>
                </a:lnTo>
                <a:lnTo>
                  <a:pt x="889762" y="351155"/>
                </a:lnTo>
                <a:lnTo>
                  <a:pt x="842517" y="332613"/>
                </a:lnTo>
                <a:close/>
              </a:path>
              <a:path w="2414904" h="981710">
                <a:moveTo>
                  <a:pt x="759713" y="299974"/>
                </a:moveTo>
                <a:lnTo>
                  <a:pt x="755141" y="311785"/>
                </a:lnTo>
                <a:lnTo>
                  <a:pt x="802386" y="330454"/>
                </a:lnTo>
                <a:lnTo>
                  <a:pt x="807084" y="318643"/>
                </a:lnTo>
                <a:lnTo>
                  <a:pt x="759713" y="299974"/>
                </a:lnTo>
                <a:close/>
              </a:path>
              <a:path w="2414904" h="981710">
                <a:moveTo>
                  <a:pt x="677037" y="267335"/>
                </a:moveTo>
                <a:lnTo>
                  <a:pt x="672464" y="279145"/>
                </a:lnTo>
                <a:lnTo>
                  <a:pt x="719708" y="297814"/>
                </a:lnTo>
                <a:lnTo>
                  <a:pt x="724280" y="286004"/>
                </a:lnTo>
                <a:lnTo>
                  <a:pt x="677037" y="267335"/>
                </a:lnTo>
                <a:close/>
              </a:path>
              <a:path w="2414904" h="981710">
                <a:moveTo>
                  <a:pt x="594359" y="234823"/>
                </a:moveTo>
                <a:lnTo>
                  <a:pt x="589661" y="246634"/>
                </a:lnTo>
                <a:lnTo>
                  <a:pt x="636904" y="265303"/>
                </a:lnTo>
                <a:lnTo>
                  <a:pt x="641603" y="253364"/>
                </a:lnTo>
                <a:lnTo>
                  <a:pt x="594359" y="234823"/>
                </a:lnTo>
                <a:close/>
              </a:path>
              <a:path w="2414904" h="981710">
                <a:moveTo>
                  <a:pt x="511682" y="202184"/>
                </a:moveTo>
                <a:lnTo>
                  <a:pt x="506983" y="213994"/>
                </a:lnTo>
                <a:lnTo>
                  <a:pt x="554227" y="232663"/>
                </a:lnTo>
                <a:lnTo>
                  <a:pt x="558926" y="220853"/>
                </a:lnTo>
                <a:lnTo>
                  <a:pt x="511682" y="202184"/>
                </a:lnTo>
                <a:close/>
              </a:path>
              <a:path w="2414904" h="981710">
                <a:moveTo>
                  <a:pt x="428878" y="169672"/>
                </a:moveTo>
                <a:lnTo>
                  <a:pt x="424306" y="181482"/>
                </a:lnTo>
                <a:lnTo>
                  <a:pt x="471550" y="200025"/>
                </a:lnTo>
                <a:lnTo>
                  <a:pt x="476250" y="188213"/>
                </a:lnTo>
                <a:lnTo>
                  <a:pt x="428878" y="169672"/>
                </a:lnTo>
                <a:close/>
              </a:path>
              <a:path w="2414904" h="981710">
                <a:moveTo>
                  <a:pt x="346201" y="137032"/>
                </a:moveTo>
                <a:lnTo>
                  <a:pt x="341502" y="148844"/>
                </a:lnTo>
                <a:lnTo>
                  <a:pt x="388874" y="167512"/>
                </a:lnTo>
                <a:lnTo>
                  <a:pt x="393445" y="155701"/>
                </a:lnTo>
                <a:lnTo>
                  <a:pt x="346201" y="137032"/>
                </a:lnTo>
                <a:close/>
              </a:path>
              <a:path w="2414904" h="981710">
                <a:moveTo>
                  <a:pt x="263525" y="104520"/>
                </a:moveTo>
                <a:lnTo>
                  <a:pt x="258825" y="116331"/>
                </a:lnTo>
                <a:lnTo>
                  <a:pt x="306069" y="134874"/>
                </a:lnTo>
                <a:lnTo>
                  <a:pt x="310768" y="123062"/>
                </a:lnTo>
                <a:lnTo>
                  <a:pt x="263525" y="104520"/>
                </a:lnTo>
                <a:close/>
              </a:path>
              <a:path w="2414904" h="981710">
                <a:moveTo>
                  <a:pt x="180720" y="71881"/>
                </a:moveTo>
                <a:lnTo>
                  <a:pt x="176149" y="83693"/>
                </a:lnTo>
                <a:lnTo>
                  <a:pt x="223392" y="102362"/>
                </a:lnTo>
                <a:lnTo>
                  <a:pt x="228091" y="90550"/>
                </a:lnTo>
                <a:lnTo>
                  <a:pt x="180720" y="71881"/>
                </a:lnTo>
                <a:close/>
              </a:path>
              <a:path w="2414904" h="981710">
                <a:moveTo>
                  <a:pt x="98043" y="39242"/>
                </a:moveTo>
                <a:lnTo>
                  <a:pt x="93471" y="51054"/>
                </a:lnTo>
                <a:lnTo>
                  <a:pt x="140715" y="69723"/>
                </a:lnTo>
                <a:lnTo>
                  <a:pt x="145287" y="57912"/>
                </a:lnTo>
                <a:lnTo>
                  <a:pt x="98043" y="39242"/>
                </a:lnTo>
                <a:close/>
              </a:path>
              <a:path w="2414904" h="981710">
                <a:moveTo>
                  <a:pt x="84836" y="0"/>
                </a:moveTo>
                <a:lnTo>
                  <a:pt x="0" y="7492"/>
                </a:lnTo>
                <a:lnTo>
                  <a:pt x="56895" y="70866"/>
                </a:lnTo>
                <a:lnTo>
                  <a:pt x="70164" y="37211"/>
                </a:lnTo>
                <a:lnTo>
                  <a:pt x="57912" y="37211"/>
                </a:lnTo>
                <a:lnTo>
                  <a:pt x="56768" y="36702"/>
                </a:lnTo>
                <a:lnTo>
                  <a:pt x="61340" y="24891"/>
                </a:lnTo>
                <a:lnTo>
                  <a:pt x="75021" y="24891"/>
                </a:lnTo>
                <a:lnTo>
                  <a:pt x="84836" y="0"/>
                </a:lnTo>
                <a:close/>
              </a:path>
              <a:path w="2414904" h="981710">
                <a:moveTo>
                  <a:pt x="61340" y="24891"/>
                </a:moveTo>
                <a:lnTo>
                  <a:pt x="56768" y="36702"/>
                </a:lnTo>
                <a:lnTo>
                  <a:pt x="57912" y="37211"/>
                </a:lnTo>
                <a:lnTo>
                  <a:pt x="62611" y="25273"/>
                </a:lnTo>
                <a:lnTo>
                  <a:pt x="61340" y="24891"/>
                </a:lnTo>
                <a:close/>
              </a:path>
              <a:path w="2414904" h="981710">
                <a:moveTo>
                  <a:pt x="75021" y="24891"/>
                </a:moveTo>
                <a:lnTo>
                  <a:pt x="61340" y="24891"/>
                </a:lnTo>
                <a:lnTo>
                  <a:pt x="62611" y="25273"/>
                </a:lnTo>
                <a:lnTo>
                  <a:pt x="57912" y="37211"/>
                </a:lnTo>
                <a:lnTo>
                  <a:pt x="70164" y="37211"/>
                </a:lnTo>
                <a:lnTo>
                  <a:pt x="75021" y="24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79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1511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Web.xml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877570"/>
            <a:ext cx="7912100" cy="293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0"/>
              </a:spcBef>
              <a:buClr>
                <a:srgbClr val="F3A346"/>
              </a:buClr>
              <a:buSzPct val="5833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800" spc="-5" dirty="0">
                <a:latin typeface="HY강B"/>
                <a:cs typeface="HY강B"/>
              </a:rPr>
              <a:t>Web </a:t>
            </a:r>
            <a:r>
              <a:rPr sz="1800" dirty="0">
                <a:latin typeface="HY강B"/>
                <a:cs typeface="HY강B"/>
              </a:rPr>
              <a:t>Application의 </a:t>
            </a:r>
            <a:r>
              <a:rPr sz="1800" spc="-5" dirty="0">
                <a:latin typeface="HY강B"/>
                <a:cs typeface="HY강B"/>
              </a:rPr>
              <a:t>Deployment Descriptor(환경파일 </a:t>
            </a:r>
            <a:r>
              <a:rPr sz="1800" dirty="0">
                <a:latin typeface="HY강B"/>
                <a:cs typeface="HY강B"/>
              </a:rPr>
              <a:t>: 배포서술자, </a:t>
            </a:r>
            <a:r>
              <a:rPr sz="1800" spc="-5" dirty="0">
                <a:latin typeface="HY강B"/>
                <a:cs typeface="HY강B"/>
              </a:rPr>
              <a:t>DD파일)로  </a:t>
            </a:r>
            <a:r>
              <a:rPr sz="1800" dirty="0">
                <a:latin typeface="HY강B"/>
                <a:cs typeface="HY강B"/>
              </a:rPr>
              <a:t>서 XML 형식의 파일</a:t>
            </a:r>
            <a:endParaRPr sz="1800">
              <a:latin typeface="HY강B"/>
              <a:cs typeface="HY강B"/>
            </a:endParaRPr>
          </a:p>
          <a:p>
            <a:pPr marL="332740" marR="27305" indent="-320040" algn="just">
              <a:lnSpc>
                <a:spcPct val="100000"/>
              </a:lnSpc>
              <a:spcBef>
                <a:spcPts val="610"/>
              </a:spcBef>
              <a:buClr>
                <a:srgbClr val="F3A346"/>
              </a:buClr>
              <a:buSzPct val="58333"/>
              <a:buFont typeface="Wingdings 2"/>
              <a:buChar char=""/>
              <a:tabLst>
                <a:tab pos="332740" algn="l"/>
              </a:tabLst>
            </a:pPr>
            <a:r>
              <a:rPr sz="1800" spc="-10" dirty="0">
                <a:latin typeface="Arial"/>
                <a:cs typeface="Arial"/>
              </a:rPr>
              <a:t>web.xml</a:t>
            </a:r>
            <a:r>
              <a:rPr sz="1800" spc="-10" dirty="0">
                <a:latin typeface="HY강B"/>
                <a:cs typeface="HY강B"/>
              </a:rPr>
              <a:t>은 </a:t>
            </a:r>
            <a:r>
              <a:rPr sz="1800" spc="-5" dirty="0">
                <a:latin typeface="HY강B"/>
                <a:cs typeface="HY강B"/>
              </a:rPr>
              <a:t>Web </a:t>
            </a:r>
            <a:r>
              <a:rPr sz="1800" dirty="0">
                <a:latin typeface="HY강B"/>
                <a:cs typeface="HY강B"/>
              </a:rPr>
              <a:t>Application이 </a:t>
            </a:r>
            <a:r>
              <a:rPr sz="1800" spc="-20" dirty="0">
                <a:latin typeface="HY강B"/>
                <a:cs typeface="HY강B"/>
              </a:rPr>
              <a:t>웹서버(</a:t>
            </a:r>
            <a:r>
              <a:rPr sz="1800" spc="-20" dirty="0">
                <a:latin typeface="Arial"/>
                <a:cs typeface="Arial"/>
              </a:rPr>
              <a:t>Tomcat) </a:t>
            </a:r>
            <a:r>
              <a:rPr sz="1800" spc="-5" dirty="0">
                <a:latin typeface="Arial"/>
                <a:cs typeface="Arial"/>
              </a:rPr>
              <a:t>)</a:t>
            </a:r>
            <a:r>
              <a:rPr sz="1800" spc="-5" dirty="0">
                <a:latin typeface="HY강B"/>
                <a:cs typeface="HY강B"/>
              </a:rPr>
              <a:t>에서 최초 구동될 때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WEB-  INF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HY강B"/>
                <a:cs typeface="HY강B"/>
              </a:rPr>
              <a:t>디렉토리에</a:t>
            </a:r>
            <a:r>
              <a:rPr sz="1800" spc="-114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존재하는</a:t>
            </a:r>
            <a:r>
              <a:rPr sz="1800" spc="-105" dirty="0">
                <a:latin typeface="HY강B"/>
                <a:cs typeface="HY강B"/>
              </a:rPr>
              <a:t> </a:t>
            </a:r>
            <a:r>
              <a:rPr sz="1800" spc="-10" dirty="0">
                <a:latin typeface="Arial"/>
                <a:cs typeface="Arial"/>
              </a:rPr>
              <a:t>web.xml</a:t>
            </a:r>
            <a:r>
              <a:rPr sz="1800" spc="-10" dirty="0">
                <a:latin typeface="HY강B"/>
                <a:cs typeface="HY강B"/>
              </a:rPr>
              <a:t>을</a:t>
            </a:r>
            <a:r>
              <a:rPr sz="1800" spc="-60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읽고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HY강B"/>
                <a:cs typeface="HY강B"/>
              </a:rPr>
              <a:t>그에</a:t>
            </a:r>
            <a:r>
              <a:rPr sz="1800" spc="-120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해당하는</a:t>
            </a:r>
            <a:r>
              <a:rPr sz="1800" spc="-110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웹</a:t>
            </a:r>
            <a:r>
              <a:rPr sz="1800" spc="-110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애플리케이션  설정을</a:t>
            </a:r>
            <a:r>
              <a:rPr sz="1800" spc="-100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구성</a:t>
            </a:r>
            <a:r>
              <a:rPr sz="1800" dirty="0">
                <a:solidFill>
                  <a:srgbClr val="333333"/>
                </a:solidFill>
                <a:latin typeface="HY강B"/>
                <a:cs typeface="HY강B"/>
              </a:rPr>
              <a:t>한다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85"/>
              </a:spcBef>
              <a:buClr>
                <a:srgbClr val="F3A346"/>
              </a:buClr>
              <a:buSzPct val="5833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800" dirty="0">
                <a:latin typeface="HY강B"/>
                <a:cs typeface="HY강B"/>
              </a:rPr>
              <a:t>모든 </a:t>
            </a:r>
            <a:r>
              <a:rPr sz="1800" spc="-5" dirty="0">
                <a:latin typeface="HY강B"/>
                <a:cs typeface="HY강B"/>
              </a:rPr>
              <a:t>Web </a:t>
            </a:r>
            <a:r>
              <a:rPr sz="1800" dirty="0">
                <a:latin typeface="HY강B"/>
                <a:cs typeface="HY강B"/>
              </a:rPr>
              <a:t>application은 반드시 하나의 </a:t>
            </a:r>
            <a:r>
              <a:rPr sz="1800" spc="-5" dirty="0">
                <a:latin typeface="HY강B"/>
                <a:cs typeface="HY강B"/>
              </a:rPr>
              <a:t>web.xml </a:t>
            </a:r>
            <a:r>
              <a:rPr sz="1800" dirty="0">
                <a:latin typeface="HY강B"/>
                <a:cs typeface="HY강B"/>
              </a:rPr>
              <a:t>파일을 가져야</a:t>
            </a:r>
            <a:r>
              <a:rPr sz="1800" spc="-50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함</a:t>
            </a:r>
            <a:endParaRPr sz="18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F3A346"/>
              </a:buClr>
              <a:buSzPct val="5833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800" spc="-5" dirty="0">
                <a:latin typeface="HY강B"/>
                <a:cs typeface="HY강B"/>
              </a:rPr>
              <a:t>위치 </a:t>
            </a:r>
            <a:r>
              <a:rPr sz="1800" dirty="0">
                <a:latin typeface="HY강B"/>
                <a:cs typeface="HY강B"/>
              </a:rPr>
              <a:t>: </a:t>
            </a:r>
            <a:r>
              <a:rPr sz="1800" spc="-5" dirty="0">
                <a:latin typeface="HY강B"/>
                <a:cs typeface="HY강B"/>
              </a:rPr>
              <a:t>WEB-INF 폴더</a:t>
            </a:r>
            <a:r>
              <a:rPr sz="1800" spc="5" dirty="0">
                <a:latin typeface="HY강B"/>
                <a:cs typeface="HY강B"/>
              </a:rPr>
              <a:t> </a:t>
            </a:r>
            <a:r>
              <a:rPr sz="1800" spc="-5" dirty="0">
                <a:latin typeface="HY강B"/>
                <a:cs typeface="HY강B"/>
              </a:rPr>
              <a:t>아래</a:t>
            </a:r>
            <a:endParaRPr sz="18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5833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800" spc="-5" dirty="0">
                <a:latin typeface="HY강B"/>
                <a:cs typeface="HY강B"/>
              </a:rPr>
              <a:t>web.xml </a:t>
            </a:r>
            <a:r>
              <a:rPr sz="1800" dirty="0">
                <a:latin typeface="HY강B"/>
                <a:cs typeface="HY강B"/>
              </a:rPr>
              <a:t>파일의 설정들은 </a:t>
            </a:r>
            <a:r>
              <a:rPr sz="1800" spc="-5" dirty="0">
                <a:latin typeface="HY강B"/>
                <a:cs typeface="HY강B"/>
              </a:rPr>
              <a:t>Web </a:t>
            </a:r>
            <a:r>
              <a:rPr sz="1800" dirty="0">
                <a:latin typeface="HY강B"/>
                <a:cs typeface="HY강B"/>
              </a:rPr>
              <a:t>Application 시작시 메모리에</a:t>
            </a:r>
            <a:r>
              <a:rPr sz="1800" spc="-45" dirty="0">
                <a:latin typeface="HY강B"/>
                <a:cs typeface="HY강B"/>
              </a:rPr>
              <a:t> </a:t>
            </a:r>
            <a:r>
              <a:rPr sz="1800" spc="-5" dirty="0">
                <a:latin typeface="HY강B"/>
                <a:cs typeface="HY강B"/>
              </a:rPr>
              <a:t>로딩됨.</a:t>
            </a:r>
            <a:endParaRPr sz="18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5833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800" spc="-5" dirty="0">
                <a:latin typeface="HY강B"/>
                <a:cs typeface="HY강B"/>
              </a:rPr>
              <a:t>web.xml </a:t>
            </a:r>
            <a:r>
              <a:rPr sz="1800" dirty="0">
                <a:latin typeface="HY강B"/>
                <a:cs typeface="HY강B"/>
              </a:rPr>
              <a:t>파일을 수정할 경우 web application을 재시작</a:t>
            </a:r>
            <a:r>
              <a:rPr sz="1800" spc="-60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해야함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80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54057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DispatcherServlet </a:t>
            </a:r>
            <a:r>
              <a:rPr dirty="0"/>
              <a:t>등록 </a:t>
            </a:r>
            <a:r>
              <a:rPr sz="2400" spc="-5" dirty="0">
                <a:solidFill>
                  <a:srgbClr val="0000FF"/>
                </a:solidFill>
              </a:rPr>
              <a:t>(Web.xml</a:t>
            </a:r>
            <a:r>
              <a:rPr sz="2400" dirty="0">
                <a:solidFill>
                  <a:srgbClr val="0000FF"/>
                </a:solidFill>
              </a:rPr>
              <a:t> )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9066" y="1702231"/>
            <a:ext cx="5827395" cy="13169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latin typeface="HY강B"/>
                <a:cs typeface="HY강B"/>
              </a:rPr>
              <a:t>&lt;/listener&gt;</a:t>
            </a:r>
            <a:endParaRPr sz="1400">
              <a:latin typeface="HY강B"/>
              <a:cs typeface="HY강B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spc="-10" dirty="0">
                <a:latin typeface="HY강B"/>
                <a:cs typeface="HY강B"/>
              </a:rPr>
              <a:t>&lt;context-param&gt;</a:t>
            </a:r>
            <a:endParaRPr sz="1600">
              <a:latin typeface="HY강B"/>
              <a:cs typeface="HY강B"/>
            </a:endParaRPr>
          </a:p>
          <a:p>
            <a:pPr marL="217170"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latin typeface="HY강B"/>
                <a:cs typeface="HY강B"/>
              </a:rPr>
              <a:t>&lt;param-name&gt;contextConfigLocation&lt;/param-name&gt;</a:t>
            </a:r>
            <a:endParaRPr sz="1600">
              <a:latin typeface="HY강B"/>
              <a:cs typeface="HY강B"/>
            </a:endParaRPr>
          </a:p>
          <a:p>
            <a:pPr marL="217170">
              <a:lnSpc>
                <a:spcPct val="100000"/>
              </a:lnSpc>
              <a:spcBef>
                <a:spcPts val="695"/>
              </a:spcBef>
            </a:pPr>
            <a:r>
              <a:rPr sz="1600" spc="-5" dirty="0">
                <a:latin typeface="HY강B"/>
                <a:cs typeface="HY강B"/>
              </a:rPr>
              <a:t>&lt;param-value&gt;/WEB-INF/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applicationContext</a:t>
            </a:r>
            <a:r>
              <a:rPr sz="1600" spc="-5" dirty="0">
                <a:latin typeface="HY강B"/>
                <a:cs typeface="HY강B"/>
              </a:rPr>
              <a:t>*.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HY강B"/>
                <a:cs typeface="HY강B"/>
              </a:rPr>
              <a:t>xml&lt;/param-value&gt;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066" y="3082543"/>
            <a:ext cx="1565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HY강B"/>
                <a:cs typeface="HY강B"/>
              </a:rPr>
              <a:t>&lt;/context-param&gt;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534" y="783463"/>
            <a:ext cx="266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HY강B"/>
                <a:cs typeface="HY강B"/>
              </a:rPr>
              <a:t>ContextLoaderListener</a:t>
            </a:r>
            <a:r>
              <a:rPr sz="1800" dirty="0">
                <a:solidFill>
                  <a:srgbClr val="0000FF"/>
                </a:solidFill>
                <a:latin typeface="HY강B"/>
                <a:cs typeface="HY강B"/>
              </a:rPr>
              <a:t> 등록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928242"/>
            <a:ext cx="7340600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------------------------------------------------------------------------------------------------</a:t>
            </a:r>
            <a:endParaRPr sz="1800">
              <a:latin typeface="Tw Cen MT"/>
              <a:cs typeface="Tw Cen MT"/>
            </a:endParaRPr>
          </a:p>
          <a:p>
            <a:pPr marL="102870">
              <a:lnSpc>
                <a:spcPts val="1575"/>
              </a:lnSpc>
            </a:pPr>
            <a:r>
              <a:rPr sz="1400" dirty="0">
                <a:latin typeface="HY강B"/>
                <a:cs typeface="HY강B"/>
              </a:rPr>
              <a:t>&lt;listener&gt;</a:t>
            </a:r>
            <a:endParaRPr sz="1400">
              <a:latin typeface="HY강B"/>
              <a:cs typeface="HY강B"/>
            </a:endParaRPr>
          </a:p>
          <a:p>
            <a:pPr marR="58419" algn="ctr">
              <a:lnSpc>
                <a:spcPct val="100000"/>
              </a:lnSpc>
              <a:spcBef>
                <a:spcPts val="705"/>
              </a:spcBef>
            </a:pPr>
            <a:r>
              <a:rPr sz="1400" spc="-5" dirty="0">
                <a:latin typeface="HY강B"/>
                <a:cs typeface="HY강B"/>
              </a:rPr>
              <a:t>&lt;listener-class&gt;org.springframework.web.context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.ContextLoaderListener</a:t>
            </a:r>
            <a:r>
              <a:rPr sz="1400" spc="-5" dirty="0">
                <a:latin typeface="HY강B"/>
                <a:cs typeface="HY강B"/>
              </a:rPr>
              <a:t>&lt;/listener-class&gt;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40" y="3210305"/>
            <a:ext cx="7493000" cy="1409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--------------------------------------------------------------------------------------------------</a:t>
            </a:r>
            <a:endParaRPr sz="1800">
              <a:latin typeface="Tw Cen MT"/>
              <a:cs typeface="Tw Cen MT"/>
            </a:endParaRPr>
          </a:p>
          <a:p>
            <a:pPr marL="215265" indent="-202565">
              <a:lnSpc>
                <a:spcPts val="1870"/>
              </a:lnSpc>
              <a:buClr>
                <a:srgbClr val="000000"/>
              </a:buClr>
              <a:buSzPct val="87500"/>
              <a:buFont typeface="Cambria Math"/>
              <a:buChar char="∎"/>
              <a:tabLst>
                <a:tab pos="215900" algn="l"/>
              </a:tabLst>
            </a:pP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listener</a:t>
            </a:r>
            <a:endParaRPr sz="1600">
              <a:latin typeface="HY강B"/>
              <a:cs typeface="HY강B"/>
            </a:endParaRPr>
          </a:p>
          <a:p>
            <a:pPr marL="189230" marR="1261110">
              <a:lnSpc>
                <a:spcPct val="100000"/>
              </a:lnSpc>
              <a:spcBef>
                <a:spcPts val="175"/>
              </a:spcBef>
            </a:pPr>
            <a:r>
              <a:rPr sz="1400" dirty="0">
                <a:latin typeface="HY강B"/>
                <a:cs typeface="HY강B"/>
              </a:rPr>
              <a:t>스프링 </a:t>
            </a:r>
            <a:r>
              <a:rPr sz="1400" spc="-5" dirty="0">
                <a:latin typeface="HY강B"/>
                <a:cs typeface="HY강B"/>
              </a:rPr>
              <a:t>WebApplication </a:t>
            </a:r>
            <a:r>
              <a:rPr sz="1400" dirty="0">
                <a:latin typeface="HY강B"/>
                <a:cs typeface="HY강B"/>
              </a:rPr>
              <a:t>시작과 종료시에 발생하는 이벤트를 처리하는 클래스  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ContextLoaderListener </a:t>
            </a:r>
            <a:r>
              <a:rPr sz="1400" dirty="0">
                <a:latin typeface="HY강B"/>
                <a:cs typeface="HY강B"/>
              </a:rPr>
              <a:t>는 root </a:t>
            </a:r>
            <a:r>
              <a:rPr sz="1400" spc="-5" dirty="0">
                <a:latin typeface="HY강B"/>
                <a:cs typeface="HY강B"/>
              </a:rPr>
              <a:t>ApplicationContext </a:t>
            </a:r>
            <a:r>
              <a:rPr sz="1400" dirty="0">
                <a:latin typeface="HY강B"/>
                <a:cs typeface="HY강B"/>
              </a:rPr>
              <a:t>생성 및</a:t>
            </a:r>
            <a:r>
              <a:rPr sz="1400" spc="-4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초기화</a:t>
            </a:r>
            <a:endParaRPr sz="1400">
              <a:latin typeface="HY강B"/>
              <a:cs typeface="HY강B"/>
            </a:endParaRPr>
          </a:p>
          <a:p>
            <a:pPr marL="172720" indent="-160020">
              <a:lnSpc>
                <a:spcPts val="1620"/>
              </a:lnSpc>
              <a:buClr>
                <a:srgbClr val="000000"/>
              </a:buClr>
              <a:buSzPct val="85714"/>
              <a:buFont typeface="Cambria Math"/>
              <a:buChar char="∎"/>
              <a:tabLst>
                <a:tab pos="172720" algn="l"/>
              </a:tabLst>
            </a:pP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자동설정</a:t>
            </a:r>
            <a:endParaRPr sz="1400">
              <a:latin typeface="HY강B"/>
              <a:cs typeface="HY강B"/>
            </a:endParaRPr>
          </a:p>
          <a:p>
            <a:pPr marL="189230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latin typeface="HY강B"/>
                <a:cs typeface="HY강B"/>
              </a:rPr>
              <a:t>ApplicationContex </a:t>
            </a:r>
            <a:r>
              <a:rPr sz="1400" dirty="0">
                <a:latin typeface="HY강B"/>
                <a:cs typeface="HY강B"/>
              </a:rPr>
              <a:t>클래스 </a:t>
            </a:r>
            <a:r>
              <a:rPr sz="1450" spc="-20" dirty="0">
                <a:latin typeface="HY강B"/>
                <a:cs typeface="HY강B"/>
              </a:rPr>
              <a:t>-</a:t>
            </a:r>
            <a:r>
              <a:rPr sz="1450" spc="-30" dirty="0">
                <a:latin typeface="HY강B"/>
                <a:cs typeface="HY강B"/>
              </a:rPr>
              <a:t> </a:t>
            </a:r>
            <a:r>
              <a:rPr sz="1450" spc="-25" dirty="0">
                <a:latin typeface="HY강B"/>
                <a:cs typeface="HY강B"/>
              </a:rPr>
              <a:t>XmlWebApplicationContext</a:t>
            </a:r>
            <a:endParaRPr sz="1450">
              <a:latin typeface="HY강B"/>
              <a:cs typeface="HY강B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540" y="4579111"/>
            <a:ext cx="8042909" cy="166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>
              <a:lnSpc>
                <a:spcPts val="1670"/>
              </a:lnSpc>
              <a:spcBef>
                <a:spcPts val="100"/>
              </a:spcBef>
              <a:tabLst>
                <a:tab pos="2164715" algn="l"/>
              </a:tabLst>
            </a:pPr>
            <a:r>
              <a:rPr sz="1400" dirty="0">
                <a:latin typeface="HY강B"/>
                <a:cs typeface="HY강B"/>
              </a:rPr>
              <a:t>XML 설정화일</a:t>
            </a:r>
            <a:r>
              <a:rPr sz="1400" spc="-1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위치	-</a:t>
            </a:r>
            <a:r>
              <a:rPr sz="1400" spc="-10" dirty="0">
                <a:latin typeface="HY강B"/>
                <a:cs typeface="HY강B"/>
              </a:rPr>
              <a:t> </a:t>
            </a:r>
            <a:r>
              <a:rPr sz="1400" i="1" dirty="0">
                <a:latin typeface="Tw Cen MT"/>
                <a:cs typeface="Tw Cen MT"/>
              </a:rPr>
              <a:t>/WEB-INF/applicationContext.</a:t>
            </a:r>
            <a:r>
              <a:rPr sz="1400" i="1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xml</a:t>
            </a:r>
            <a:endParaRPr sz="1400">
              <a:latin typeface="Tw Cen MT"/>
              <a:cs typeface="Tw Cen MT"/>
            </a:endParaRPr>
          </a:p>
          <a:p>
            <a:pPr marL="12700">
              <a:lnSpc>
                <a:spcPts val="1910"/>
              </a:lnSpc>
            </a:pPr>
            <a:r>
              <a:rPr sz="1600" spc="-5" dirty="0">
                <a:latin typeface="Cambria Math"/>
                <a:cs typeface="Cambria Math"/>
              </a:rPr>
              <a:t>∎</a:t>
            </a:r>
            <a:r>
              <a:rPr sz="1600" spc="90" dirty="0">
                <a:latin typeface="Cambria Math"/>
                <a:cs typeface="Cambria Math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Tw Cen MT"/>
                <a:cs typeface="Tw Cen MT"/>
              </a:rPr>
              <a:t>contextConfigLocation</a:t>
            </a:r>
            <a:endParaRPr sz="1600">
              <a:latin typeface="Tw Cen MT"/>
              <a:cs typeface="Tw Cen MT"/>
            </a:endParaRPr>
          </a:p>
          <a:p>
            <a:pPr marL="189230">
              <a:lnSpc>
                <a:spcPts val="1664"/>
              </a:lnSpc>
              <a:spcBef>
                <a:spcPts val="25"/>
              </a:spcBef>
            </a:pPr>
            <a:r>
              <a:rPr sz="1400" dirty="0">
                <a:latin typeface="HY강B"/>
                <a:cs typeface="HY강B"/>
              </a:rPr>
              <a:t>하나 이상의 설정 화일을 사용할 경우 </a:t>
            </a:r>
            <a:r>
              <a:rPr sz="1400" spc="-5" dirty="0">
                <a:latin typeface="Tw Cen MT"/>
                <a:cs typeface="Tw Cen MT"/>
              </a:rPr>
              <a:t>&lt;context-param&gt; </a:t>
            </a:r>
            <a:r>
              <a:rPr sz="1400" dirty="0">
                <a:latin typeface="HY얕은샘물M"/>
                <a:cs typeface="HY얕은샘물M"/>
              </a:rPr>
              <a:t>태그 안에 </a:t>
            </a:r>
            <a:r>
              <a:rPr sz="1400" dirty="0">
                <a:latin typeface="HY강B"/>
                <a:cs typeface="HY강B"/>
              </a:rPr>
              <a:t>여러 줄에 입력하거나 공백으로</a:t>
            </a:r>
            <a:r>
              <a:rPr sz="1400" spc="11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분리</a:t>
            </a:r>
            <a:endParaRPr sz="1400">
              <a:latin typeface="HY강B"/>
              <a:cs typeface="HY강B"/>
            </a:endParaRPr>
          </a:p>
          <a:p>
            <a:pPr marL="234950">
              <a:lnSpc>
                <a:spcPts val="1905"/>
              </a:lnSpc>
            </a:pPr>
            <a:r>
              <a:rPr sz="1600" spc="-15" dirty="0">
                <a:latin typeface="Tw Cen MT"/>
                <a:cs typeface="Tw Cen MT"/>
              </a:rPr>
              <a:t>&lt;param-value&gt;</a:t>
            </a:r>
            <a:endParaRPr sz="1600">
              <a:latin typeface="Tw Cen MT"/>
              <a:cs typeface="Tw Cen MT"/>
            </a:endParaRPr>
          </a:p>
          <a:p>
            <a:pPr marL="457200">
              <a:lnSpc>
                <a:spcPct val="100000"/>
              </a:lnSpc>
            </a:pPr>
            <a:r>
              <a:rPr sz="1600" spc="-10" dirty="0">
                <a:solidFill>
                  <a:srgbClr val="0000FF"/>
                </a:solidFill>
                <a:latin typeface="Tw Cen MT"/>
                <a:cs typeface="Tw Cen MT"/>
              </a:rPr>
              <a:t>/WEB-INF/root-context.xml</a:t>
            </a:r>
            <a:endParaRPr sz="1600">
              <a:latin typeface="Tw Cen MT"/>
              <a:cs typeface="Tw Cen MT"/>
            </a:endParaRPr>
          </a:p>
          <a:p>
            <a:pPr marL="401320">
              <a:lnSpc>
                <a:spcPct val="100000"/>
              </a:lnSpc>
            </a:pPr>
            <a:r>
              <a:rPr sz="1600" spc="-10" dirty="0">
                <a:solidFill>
                  <a:srgbClr val="0000FF"/>
                </a:solidFill>
                <a:latin typeface="Tw Cen MT"/>
                <a:cs typeface="Tw Cen MT"/>
              </a:rPr>
              <a:t>/WEB-INF/applicationContext.xml</a:t>
            </a:r>
            <a:endParaRPr sz="1600">
              <a:latin typeface="Tw Cen MT"/>
              <a:cs typeface="Tw Cen MT"/>
            </a:endParaRPr>
          </a:p>
          <a:p>
            <a:pPr marL="234950">
              <a:lnSpc>
                <a:spcPct val="100000"/>
              </a:lnSpc>
            </a:pPr>
            <a:r>
              <a:rPr sz="1600" spc="-10" dirty="0">
                <a:latin typeface="Tw Cen MT"/>
                <a:cs typeface="Tw Cen MT"/>
              </a:rPr>
              <a:t>&lt;/param-value&gt;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86144" y="1857755"/>
            <a:ext cx="2318004" cy="979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81571" y="1853183"/>
            <a:ext cx="2327275" cy="989330"/>
          </a:xfrm>
          <a:custGeom>
            <a:avLst/>
            <a:gdLst/>
            <a:ahLst/>
            <a:cxnLst/>
            <a:rect l="l" t="t" r="r" b="b"/>
            <a:pathLst>
              <a:path w="2327275" h="989330">
                <a:moveTo>
                  <a:pt x="0" y="989076"/>
                </a:moveTo>
                <a:lnTo>
                  <a:pt x="2327148" y="989076"/>
                </a:lnTo>
                <a:lnTo>
                  <a:pt x="2327148" y="0"/>
                </a:lnTo>
                <a:lnTo>
                  <a:pt x="0" y="0"/>
                </a:lnTo>
                <a:lnTo>
                  <a:pt x="0" y="989076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3918" y="1863089"/>
            <a:ext cx="1874520" cy="451484"/>
          </a:xfrm>
          <a:custGeom>
            <a:avLst/>
            <a:gdLst/>
            <a:ahLst/>
            <a:cxnLst/>
            <a:rect l="l" t="t" r="r" b="b"/>
            <a:pathLst>
              <a:path w="1874520" h="451485">
                <a:moveTo>
                  <a:pt x="0" y="451103"/>
                </a:moveTo>
                <a:lnTo>
                  <a:pt x="1874520" y="451103"/>
                </a:lnTo>
                <a:lnTo>
                  <a:pt x="1874520" y="0"/>
                </a:lnTo>
                <a:lnTo>
                  <a:pt x="0" y="0"/>
                </a:lnTo>
                <a:lnTo>
                  <a:pt x="0" y="451103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81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5723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DispatcherServlet 등록(</a:t>
            </a:r>
            <a:r>
              <a:rPr spc="-5" dirty="0">
                <a:solidFill>
                  <a:srgbClr val="0000FF"/>
                </a:solidFill>
              </a:rPr>
              <a:t>Web.xml</a:t>
            </a:r>
            <a:r>
              <a:rPr spc="-10" dirty="0">
                <a:solidFill>
                  <a:srgbClr val="0000FF"/>
                </a:solidFill>
              </a:rPr>
              <a:t> 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918209"/>
            <a:ext cx="8310880" cy="455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45"/>
              </a:lnSpc>
              <a:spcBef>
                <a:spcPts val="100"/>
              </a:spcBef>
            </a:pPr>
            <a:r>
              <a:rPr sz="1800" spc="-85" dirty="0">
                <a:latin typeface="Tw Cen MT"/>
                <a:cs typeface="Tw Cen MT"/>
              </a:rPr>
              <a:t>-</a:t>
            </a:r>
            <a:r>
              <a:rPr sz="2700" spc="-127" baseline="16975" dirty="0">
                <a:solidFill>
                  <a:srgbClr val="0000FF"/>
                </a:solidFill>
                <a:latin typeface="HY강B"/>
                <a:cs typeface="HY강B"/>
              </a:rPr>
              <a:t>s</a:t>
            </a:r>
            <a:r>
              <a:rPr sz="1800" spc="-85" dirty="0">
                <a:latin typeface="Tw Cen MT"/>
                <a:cs typeface="Tw Cen MT"/>
              </a:rPr>
              <a:t>--</a:t>
            </a:r>
            <a:r>
              <a:rPr sz="2700" spc="-127" baseline="16975" dirty="0">
                <a:solidFill>
                  <a:srgbClr val="0000FF"/>
                </a:solidFill>
                <a:latin typeface="HY강B"/>
                <a:cs typeface="HY강B"/>
              </a:rPr>
              <a:t>e</a:t>
            </a:r>
            <a:r>
              <a:rPr sz="1800" spc="-85" dirty="0">
                <a:latin typeface="Tw Cen MT"/>
                <a:cs typeface="Tw Cen MT"/>
              </a:rPr>
              <a:t>-</a:t>
            </a:r>
            <a:r>
              <a:rPr sz="2700" spc="-127" baseline="16975" dirty="0">
                <a:solidFill>
                  <a:srgbClr val="0000FF"/>
                </a:solidFill>
                <a:latin typeface="HY강B"/>
                <a:cs typeface="HY강B"/>
              </a:rPr>
              <a:t>r</a:t>
            </a:r>
            <a:r>
              <a:rPr sz="1800" spc="-85" dirty="0">
                <a:latin typeface="Tw Cen MT"/>
                <a:cs typeface="Tw Cen MT"/>
              </a:rPr>
              <a:t>-</a:t>
            </a:r>
            <a:r>
              <a:rPr sz="2700" spc="-127" baseline="16975" dirty="0">
                <a:solidFill>
                  <a:srgbClr val="0000FF"/>
                </a:solidFill>
                <a:latin typeface="HY강B"/>
                <a:cs typeface="HY강B"/>
              </a:rPr>
              <a:t>v</a:t>
            </a:r>
            <a:r>
              <a:rPr sz="1800" spc="-85" dirty="0">
                <a:latin typeface="Tw Cen MT"/>
                <a:cs typeface="Tw Cen MT"/>
              </a:rPr>
              <a:t>-</a:t>
            </a:r>
            <a:r>
              <a:rPr sz="2700" spc="-127" baseline="16975" dirty="0">
                <a:solidFill>
                  <a:srgbClr val="0000FF"/>
                </a:solidFill>
                <a:latin typeface="HY강B"/>
                <a:cs typeface="HY강B"/>
              </a:rPr>
              <a:t>l</a:t>
            </a:r>
            <a:r>
              <a:rPr sz="1800" spc="-85" dirty="0">
                <a:latin typeface="Tw Cen MT"/>
                <a:cs typeface="Tw Cen MT"/>
              </a:rPr>
              <a:t>-</a:t>
            </a:r>
            <a:r>
              <a:rPr sz="2700" spc="-127" baseline="16975" dirty="0">
                <a:solidFill>
                  <a:srgbClr val="0000FF"/>
                </a:solidFill>
                <a:latin typeface="HY강B"/>
                <a:cs typeface="HY강B"/>
              </a:rPr>
              <a:t>e</a:t>
            </a:r>
            <a:r>
              <a:rPr sz="1800" spc="-85" dirty="0">
                <a:latin typeface="Tw Cen MT"/>
                <a:cs typeface="Tw Cen MT"/>
              </a:rPr>
              <a:t>--</a:t>
            </a:r>
            <a:r>
              <a:rPr sz="2700" spc="-127" baseline="16975" dirty="0">
                <a:solidFill>
                  <a:srgbClr val="0000FF"/>
                </a:solidFill>
                <a:latin typeface="HY강B"/>
                <a:cs typeface="HY강B"/>
              </a:rPr>
              <a:t>t</a:t>
            </a:r>
            <a:r>
              <a:rPr sz="1800" spc="-85" dirty="0">
                <a:latin typeface="Tw Cen MT"/>
                <a:cs typeface="Tw Cen MT"/>
              </a:rPr>
              <a:t>-</a:t>
            </a:r>
            <a:r>
              <a:rPr sz="2700" spc="-127" baseline="16975" dirty="0">
                <a:solidFill>
                  <a:srgbClr val="0000FF"/>
                </a:solidFill>
                <a:latin typeface="HY강B"/>
                <a:cs typeface="HY강B"/>
              </a:rPr>
              <a:t>등</a:t>
            </a:r>
            <a:r>
              <a:rPr sz="1800" spc="-85" dirty="0">
                <a:latin typeface="Tw Cen MT"/>
                <a:cs typeface="Tw Cen MT"/>
              </a:rPr>
              <a:t>---</a:t>
            </a:r>
            <a:r>
              <a:rPr sz="2700" spc="-127" baseline="16975" dirty="0">
                <a:solidFill>
                  <a:srgbClr val="0000FF"/>
                </a:solidFill>
                <a:latin typeface="HY강B"/>
                <a:cs typeface="HY강B"/>
              </a:rPr>
              <a:t>록</a:t>
            </a:r>
            <a:r>
              <a:rPr sz="1800" spc="-85" dirty="0">
                <a:latin typeface="Tw Cen MT"/>
                <a:cs typeface="Tw Cen MT"/>
              </a:rPr>
              <a:t>-----------------------------------------------------------------------------------</a:t>
            </a:r>
            <a:endParaRPr sz="1800">
              <a:latin typeface="Tw Cen MT"/>
              <a:cs typeface="Tw Cen MT"/>
            </a:endParaRPr>
          </a:p>
          <a:p>
            <a:pPr marL="40005">
              <a:lnSpc>
                <a:spcPts val="1805"/>
              </a:lnSpc>
            </a:pPr>
            <a:r>
              <a:rPr sz="1600" spc="-5" dirty="0">
                <a:latin typeface="HY강B"/>
                <a:cs typeface="HY강B"/>
              </a:rPr>
              <a:t>&lt;servlet&gt;</a:t>
            </a:r>
            <a:endParaRPr sz="1600">
              <a:latin typeface="HY강B"/>
              <a:cs typeface="HY강B"/>
            </a:endParaRPr>
          </a:p>
          <a:p>
            <a:pPr marL="313055">
              <a:lnSpc>
                <a:spcPct val="100000"/>
              </a:lnSpc>
              <a:spcBef>
                <a:spcPts val="705"/>
              </a:spcBef>
            </a:pPr>
            <a:r>
              <a:rPr sz="1600" spc="-5" dirty="0">
                <a:latin typeface="HY강B"/>
                <a:cs typeface="HY강B"/>
              </a:rPr>
              <a:t>&lt;servlet-name&gt;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SpringHello</a:t>
            </a:r>
            <a:r>
              <a:rPr sz="1600" spc="-5" dirty="0">
                <a:latin typeface="HY강B"/>
                <a:cs typeface="HY강B"/>
              </a:rPr>
              <a:t>&lt;/servlet-name&gt;</a:t>
            </a:r>
            <a:endParaRPr sz="1600">
              <a:latin typeface="HY강B"/>
              <a:cs typeface="HY강B"/>
            </a:endParaRPr>
          </a:p>
          <a:p>
            <a:pPr marL="313055">
              <a:lnSpc>
                <a:spcPct val="100000"/>
              </a:lnSpc>
              <a:spcBef>
                <a:spcPts val="700"/>
              </a:spcBef>
            </a:pPr>
            <a:r>
              <a:rPr sz="1600" dirty="0">
                <a:latin typeface="HY강B"/>
                <a:cs typeface="HY강B"/>
              </a:rPr>
              <a:t>&lt;servlet-class&gt;org.springframework.web.servlet.</a:t>
            </a:r>
            <a:r>
              <a:rPr sz="1600" dirty="0">
                <a:solidFill>
                  <a:srgbClr val="0000FF"/>
                </a:solidFill>
                <a:latin typeface="HY강B"/>
                <a:cs typeface="HY강B"/>
              </a:rPr>
              <a:t>DispatcherServlet</a:t>
            </a:r>
            <a:r>
              <a:rPr sz="1600" dirty="0">
                <a:latin typeface="HY강B"/>
                <a:cs typeface="HY강B"/>
              </a:rPr>
              <a:t>&lt;/servlet-class&gt;</a:t>
            </a:r>
            <a:endParaRPr sz="1600">
              <a:latin typeface="HY강B"/>
              <a:cs typeface="HY강B"/>
            </a:endParaRPr>
          </a:p>
          <a:p>
            <a:pPr marL="313055">
              <a:lnSpc>
                <a:spcPct val="100000"/>
              </a:lnSpc>
              <a:spcBef>
                <a:spcPts val="695"/>
              </a:spcBef>
            </a:pPr>
            <a:r>
              <a:rPr sz="1600" spc="-5" dirty="0">
                <a:latin typeface="HY강B"/>
                <a:cs typeface="HY강B"/>
              </a:rPr>
              <a:t>&lt;load-on-startup&gt;1&lt;/load-on-startup&gt;</a:t>
            </a:r>
            <a:endParaRPr sz="1600">
              <a:latin typeface="HY강B"/>
              <a:cs typeface="HY강B"/>
            </a:endParaRPr>
          </a:p>
          <a:p>
            <a:pPr marL="360045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HY강B"/>
                <a:cs typeface="HY강B"/>
              </a:rPr>
              <a:t>&lt;init-param&gt;</a:t>
            </a:r>
            <a:endParaRPr sz="1400">
              <a:latin typeface="HY강B"/>
              <a:cs typeface="HY강B"/>
            </a:endParaRPr>
          </a:p>
          <a:p>
            <a:pPr marL="537210">
              <a:lnSpc>
                <a:spcPct val="100000"/>
              </a:lnSpc>
              <a:spcBef>
                <a:spcPts val="595"/>
              </a:spcBef>
            </a:pPr>
            <a:r>
              <a:rPr sz="1400" spc="-5" dirty="0">
                <a:latin typeface="HY강B"/>
                <a:cs typeface="HY강B"/>
              </a:rPr>
              <a:t>&lt;param-name&gt;contextConfigLocation&lt;/param-name&gt;</a:t>
            </a:r>
            <a:endParaRPr sz="1400">
              <a:latin typeface="HY강B"/>
              <a:cs typeface="HY강B"/>
            </a:endParaRPr>
          </a:p>
          <a:p>
            <a:pPr marL="537210">
              <a:lnSpc>
                <a:spcPct val="100000"/>
              </a:lnSpc>
              <a:spcBef>
                <a:spcPts val="605"/>
              </a:spcBef>
            </a:pPr>
            <a:r>
              <a:rPr sz="1400" spc="-25" dirty="0">
                <a:latin typeface="HY강B"/>
                <a:cs typeface="HY강B"/>
              </a:rPr>
              <a:t>&lt;param-value&gt;/WEB-INF/</a:t>
            </a:r>
            <a:r>
              <a:rPr sz="1400" spc="-25" dirty="0">
                <a:solidFill>
                  <a:srgbClr val="0000FF"/>
                </a:solidFill>
                <a:latin typeface="HY강B"/>
                <a:cs typeface="HY강B"/>
              </a:rPr>
              <a:t>SpringHello-</a:t>
            </a:r>
            <a:r>
              <a:rPr sz="1400" b="1" spc="-25" dirty="0">
                <a:solidFill>
                  <a:srgbClr val="0000FF"/>
                </a:solidFill>
                <a:latin typeface="Adobe 고딕 Std B"/>
                <a:cs typeface="Adobe 고딕 Std B"/>
              </a:rPr>
              <a:t>servlet.xml</a:t>
            </a:r>
            <a:r>
              <a:rPr sz="1400" b="1" spc="105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HY강B"/>
                <a:cs typeface="HY강B"/>
              </a:rPr>
              <a:t>&lt;/param-value&gt;</a:t>
            </a:r>
            <a:endParaRPr sz="1400">
              <a:latin typeface="HY강B"/>
              <a:cs typeface="HY강B"/>
            </a:endParaRPr>
          </a:p>
          <a:p>
            <a:pPr marL="360045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HY강B"/>
                <a:cs typeface="HY강B"/>
              </a:rPr>
              <a:t>&lt;/init-param&gt;</a:t>
            </a:r>
            <a:endParaRPr sz="1400">
              <a:latin typeface="HY강B"/>
              <a:cs typeface="HY강B"/>
            </a:endParaRPr>
          </a:p>
          <a:p>
            <a:pPr marL="40005"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latin typeface="HY강B"/>
                <a:cs typeface="HY강B"/>
              </a:rPr>
              <a:t>&lt;/servlet&gt;</a:t>
            </a:r>
            <a:endParaRPr sz="1600">
              <a:latin typeface="HY강B"/>
              <a:cs typeface="HY강B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Tw Cen MT"/>
                <a:cs typeface="Tw Cen MT"/>
              </a:rPr>
              <a:t>--------------------------------------------------------------------------------------------------</a:t>
            </a:r>
            <a:endParaRPr sz="1800">
              <a:latin typeface="Tw Cen MT"/>
              <a:cs typeface="Tw Cen MT"/>
            </a:endParaRPr>
          </a:p>
          <a:p>
            <a:pPr marL="338455" indent="-28638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dirty="0">
                <a:latin typeface="HY강B"/>
                <a:cs typeface="HY강B"/>
              </a:rPr>
              <a:t>서블릿 이름을 </a:t>
            </a:r>
            <a:r>
              <a:rPr sz="1400" spc="-5" dirty="0">
                <a:latin typeface="HY강B"/>
                <a:cs typeface="HY강B"/>
              </a:rPr>
              <a:t>다르게하면 </a:t>
            </a:r>
            <a:r>
              <a:rPr sz="1400" dirty="0">
                <a:latin typeface="HY강B"/>
                <a:cs typeface="HY강B"/>
              </a:rPr>
              <a:t>하나의 웹 어플리케이션에 </a:t>
            </a:r>
            <a:r>
              <a:rPr sz="1400" spc="-5" dirty="0">
                <a:latin typeface="HY강B"/>
                <a:cs typeface="HY강B"/>
              </a:rPr>
              <a:t>여러 </a:t>
            </a:r>
            <a:r>
              <a:rPr sz="1400" dirty="0">
                <a:latin typeface="HY강B"/>
                <a:cs typeface="HY강B"/>
              </a:rPr>
              <a:t>개의 </a:t>
            </a:r>
            <a:r>
              <a:rPr sz="1400" spc="-5" dirty="0">
                <a:latin typeface="HY강B"/>
                <a:cs typeface="HY강B"/>
              </a:rPr>
              <a:t>DispatcherServlet을 </a:t>
            </a:r>
            <a:r>
              <a:rPr sz="1400" dirty="0">
                <a:latin typeface="HY강B"/>
                <a:cs typeface="HY강B"/>
              </a:rPr>
              <a:t>등록 할 수</a:t>
            </a:r>
            <a:r>
              <a:rPr sz="1400" spc="-75" dirty="0">
                <a:latin typeface="HY강B"/>
                <a:cs typeface="HY강B"/>
              </a:rPr>
              <a:t> </a:t>
            </a:r>
            <a:r>
              <a:rPr sz="1400" spc="-5" dirty="0">
                <a:latin typeface="HY강B"/>
                <a:cs typeface="HY강B"/>
              </a:rPr>
              <a:t>있다.</a:t>
            </a:r>
            <a:endParaRPr sz="1400">
              <a:latin typeface="HY강B"/>
              <a:cs typeface="HY강B"/>
            </a:endParaRPr>
          </a:p>
          <a:p>
            <a:pPr marL="338455" indent="-28638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dirty="0">
                <a:latin typeface="HY강B"/>
                <a:cs typeface="HY강B"/>
              </a:rPr>
              <a:t>자동 설정: XML 설정화일 위치 - </a:t>
            </a:r>
            <a:r>
              <a:rPr sz="1450" spc="-30" dirty="0">
                <a:latin typeface="HY강B"/>
                <a:cs typeface="HY강B"/>
              </a:rPr>
              <a:t>/WEB-INF/</a:t>
            </a:r>
            <a:r>
              <a:rPr sz="1450" spc="-110" dirty="0">
                <a:latin typeface="HY강B"/>
                <a:cs typeface="HY강B"/>
              </a:rPr>
              <a:t> </a:t>
            </a:r>
            <a:r>
              <a:rPr sz="1400" b="1" spc="-85" dirty="0">
                <a:solidFill>
                  <a:srgbClr val="0000FF"/>
                </a:solidFill>
                <a:latin typeface="Adobe 고딕 Std B"/>
                <a:cs typeface="Adobe 고딕 Std B"/>
              </a:rPr>
              <a:t>[servlet-name]-</a:t>
            </a:r>
            <a:r>
              <a:rPr sz="1400" b="1" spc="-85" dirty="0">
                <a:latin typeface="Adobe 고딕 Std B"/>
                <a:cs typeface="Adobe 고딕 Std B"/>
              </a:rPr>
              <a:t>servlet.xml</a:t>
            </a:r>
            <a:endParaRPr sz="1400">
              <a:latin typeface="Adobe 고딕 Std B"/>
              <a:cs typeface="Adobe 고딕 Std B"/>
            </a:endParaRPr>
          </a:p>
          <a:p>
            <a:pPr marL="338455" indent="-28638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spc="-5" dirty="0">
                <a:latin typeface="HY강B"/>
                <a:cs typeface="HY강B"/>
              </a:rPr>
              <a:t>&lt;load-on-startup&gt; </a:t>
            </a:r>
            <a:r>
              <a:rPr sz="1400" dirty="0">
                <a:latin typeface="HY강B"/>
                <a:cs typeface="HY강B"/>
              </a:rPr>
              <a:t>- 서블릿 컨테이너가 등록된 서블릿을 생성하고 초기화하는</a:t>
            </a:r>
            <a:r>
              <a:rPr sz="1400" spc="-10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순서</a:t>
            </a:r>
            <a:endParaRPr sz="1400">
              <a:latin typeface="HY강B"/>
              <a:cs typeface="HY강B"/>
            </a:endParaRPr>
          </a:p>
          <a:p>
            <a:pPr marL="338455" indent="-2863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dirty="0">
                <a:latin typeface="HY강B"/>
                <a:cs typeface="HY강B"/>
              </a:rPr>
              <a:t>하나 이상의 설정 화일을 사용할 경우 </a:t>
            </a:r>
            <a:r>
              <a:rPr sz="1400" spc="-5" dirty="0">
                <a:latin typeface="HY강B"/>
                <a:cs typeface="HY강B"/>
              </a:rPr>
              <a:t>&lt;init-param&gt; </a:t>
            </a:r>
            <a:r>
              <a:rPr sz="1400" dirty="0">
                <a:latin typeface="HY강B"/>
                <a:cs typeface="HY강B"/>
              </a:rPr>
              <a:t>태그 안에 여러 줄에 입력하거나 공백으로</a:t>
            </a:r>
            <a:r>
              <a:rPr sz="1400" spc="-13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분리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30111" y="2205227"/>
            <a:ext cx="2785872" cy="1175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5540" y="2200655"/>
            <a:ext cx="2795270" cy="1184275"/>
          </a:xfrm>
          <a:custGeom>
            <a:avLst/>
            <a:gdLst/>
            <a:ahLst/>
            <a:cxnLst/>
            <a:rect l="l" t="t" r="r" b="b"/>
            <a:pathLst>
              <a:path w="2795270" h="1184275">
                <a:moveTo>
                  <a:pt x="0" y="1184148"/>
                </a:moveTo>
                <a:lnTo>
                  <a:pt x="2795016" y="1184148"/>
                </a:lnTo>
                <a:lnTo>
                  <a:pt x="2795016" y="0"/>
                </a:lnTo>
                <a:lnTo>
                  <a:pt x="0" y="0"/>
                </a:lnTo>
                <a:lnTo>
                  <a:pt x="0" y="1184148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8845" y="2782061"/>
            <a:ext cx="1188720" cy="558165"/>
          </a:xfrm>
          <a:custGeom>
            <a:avLst/>
            <a:gdLst/>
            <a:ahLst/>
            <a:cxnLst/>
            <a:rect l="l" t="t" r="r" b="b"/>
            <a:pathLst>
              <a:path w="1188720" h="558164">
                <a:moveTo>
                  <a:pt x="0" y="557784"/>
                </a:moveTo>
                <a:lnTo>
                  <a:pt x="1188720" y="557784"/>
                </a:lnTo>
                <a:lnTo>
                  <a:pt x="1188720" y="0"/>
                </a:lnTo>
                <a:lnTo>
                  <a:pt x="0" y="0"/>
                </a:lnTo>
                <a:lnTo>
                  <a:pt x="0" y="55778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82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92" y="685800"/>
            <a:ext cx="8165592" cy="5213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19" y="658368"/>
            <a:ext cx="8174990" cy="5222875"/>
          </a:xfrm>
          <a:custGeom>
            <a:avLst/>
            <a:gdLst/>
            <a:ahLst/>
            <a:cxnLst/>
            <a:rect l="l" t="t" r="r" b="b"/>
            <a:pathLst>
              <a:path w="8174990" h="5222875">
                <a:moveTo>
                  <a:pt x="0" y="5222748"/>
                </a:moveTo>
                <a:lnTo>
                  <a:pt x="8174735" y="5222748"/>
                </a:lnTo>
                <a:lnTo>
                  <a:pt x="8174735" y="0"/>
                </a:lnTo>
                <a:lnTo>
                  <a:pt x="0" y="0"/>
                </a:lnTo>
                <a:lnTo>
                  <a:pt x="0" y="5222748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58051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IoC 컨테이너 생성 - </a:t>
            </a:r>
            <a:r>
              <a:rPr sz="2800" spc="-5" dirty="0">
                <a:solidFill>
                  <a:srgbClr val="0000FF"/>
                </a:solidFill>
              </a:rPr>
              <a:t>web.xml</a:t>
            </a:r>
            <a:r>
              <a:rPr sz="2800" spc="-85" dirty="0">
                <a:solidFill>
                  <a:srgbClr val="0000FF"/>
                </a:solidFill>
              </a:rPr>
              <a:t> </a:t>
            </a:r>
            <a:r>
              <a:rPr sz="2800" spc="-5" dirty="0"/>
              <a:t>기본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4788408" y="5193791"/>
            <a:ext cx="3240405" cy="462280"/>
          </a:xfrm>
          <a:prstGeom prst="rect">
            <a:avLst/>
          </a:prstGeom>
          <a:solidFill>
            <a:srgbClr val="FFC000"/>
          </a:solidFill>
          <a:ln w="9144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1440" marR="231775">
              <a:lnSpc>
                <a:spcPct val="100000"/>
              </a:lnSpc>
              <a:spcBef>
                <a:spcPts val="409"/>
              </a:spcBef>
            </a:pPr>
            <a:r>
              <a:rPr sz="1200" spc="-5" dirty="0">
                <a:latin typeface="HY강B"/>
                <a:cs typeface="HY강B"/>
              </a:rPr>
              <a:t>DispatcherServlet이 </a:t>
            </a:r>
            <a:r>
              <a:rPr sz="1200" dirty="0">
                <a:latin typeface="HY강B"/>
                <a:cs typeface="HY강B"/>
              </a:rPr>
              <a:t>요청 받을 </a:t>
            </a:r>
            <a:r>
              <a:rPr sz="1200" spc="-5" dirty="0">
                <a:latin typeface="HY강B"/>
                <a:cs typeface="HY강B"/>
              </a:rPr>
              <a:t>URL </a:t>
            </a:r>
            <a:r>
              <a:rPr sz="1200" dirty="0">
                <a:latin typeface="HY강B"/>
                <a:cs typeface="HY강B"/>
              </a:rPr>
              <a:t>패턴지정  예:</a:t>
            </a:r>
            <a:r>
              <a:rPr sz="1200" spc="390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*.do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80282" y="5276469"/>
            <a:ext cx="1033144" cy="233045"/>
          </a:xfrm>
          <a:custGeom>
            <a:avLst/>
            <a:gdLst/>
            <a:ahLst/>
            <a:cxnLst/>
            <a:rect l="l" t="t" r="r" b="b"/>
            <a:pathLst>
              <a:path w="1033145" h="233045">
                <a:moveTo>
                  <a:pt x="958262" y="198630"/>
                </a:moveTo>
                <a:lnTo>
                  <a:pt x="958411" y="203640"/>
                </a:lnTo>
                <a:lnTo>
                  <a:pt x="964422" y="216979"/>
                </a:lnTo>
                <a:lnTo>
                  <a:pt x="974980" y="227079"/>
                </a:lnTo>
                <a:lnTo>
                  <a:pt x="989076" y="232536"/>
                </a:lnTo>
                <a:lnTo>
                  <a:pt x="1004246" y="232086"/>
                </a:lnTo>
                <a:lnTo>
                  <a:pt x="1017571" y="226075"/>
                </a:lnTo>
                <a:lnTo>
                  <a:pt x="1027634" y="215517"/>
                </a:lnTo>
                <a:lnTo>
                  <a:pt x="1031756" y="204723"/>
                </a:lnTo>
                <a:lnTo>
                  <a:pt x="993901" y="204723"/>
                </a:lnTo>
                <a:lnTo>
                  <a:pt x="958262" y="198630"/>
                </a:lnTo>
                <a:close/>
              </a:path>
              <a:path w="1033145" h="233045">
                <a:moveTo>
                  <a:pt x="961595" y="179077"/>
                </a:moveTo>
                <a:lnTo>
                  <a:pt x="957960" y="188467"/>
                </a:lnTo>
                <a:lnTo>
                  <a:pt x="958262" y="198630"/>
                </a:lnTo>
                <a:lnTo>
                  <a:pt x="993901" y="204723"/>
                </a:lnTo>
                <a:lnTo>
                  <a:pt x="997203" y="185165"/>
                </a:lnTo>
                <a:lnTo>
                  <a:pt x="961595" y="179077"/>
                </a:lnTo>
                <a:close/>
              </a:path>
              <a:path w="1033145" h="233045">
                <a:moveTo>
                  <a:pt x="1001902" y="157352"/>
                </a:moveTo>
                <a:lnTo>
                  <a:pt x="986803" y="157803"/>
                </a:lnTo>
                <a:lnTo>
                  <a:pt x="973502" y="163814"/>
                </a:lnTo>
                <a:lnTo>
                  <a:pt x="963416" y="174372"/>
                </a:lnTo>
                <a:lnTo>
                  <a:pt x="961595" y="179077"/>
                </a:lnTo>
                <a:lnTo>
                  <a:pt x="997203" y="185165"/>
                </a:lnTo>
                <a:lnTo>
                  <a:pt x="993901" y="204723"/>
                </a:lnTo>
                <a:lnTo>
                  <a:pt x="1031756" y="204723"/>
                </a:lnTo>
                <a:lnTo>
                  <a:pt x="1033017" y="201421"/>
                </a:lnTo>
                <a:lnTo>
                  <a:pt x="1032585" y="186249"/>
                </a:lnTo>
                <a:lnTo>
                  <a:pt x="1026604" y="172910"/>
                </a:lnTo>
                <a:lnTo>
                  <a:pt x="1016051" y="162810"/>
                </a:lnTo>
                <a:lnTo>
                  <a:pt x="1001902" y="157352"/>
                </a:lnTo>
                <a:close/>
              </a:path>
              <a:path w="1033145" h="233045">
                <a:moveTo>
                  <a:pt x="76791" y="27796"/>
                </a:moveTo>
                <a:lnTo>
                  <a:pt x="73455" y="47348"/>
                </a:lnTo>
                <a:lnTo>
                  <a:pt x="958262" y="198630"/>
                </a:lnTo>
                <a:lnTo>
                  <a:pt x="957960" y="188467"/>
                </a:lnTo>
                <a:lnTo>
                  <a:pt x="961595" y="179077"/>
                </a:lnTo>
                <a:lnTo>
                  <a:pt x="76791" y="27796"/>
                </a:lnTo>
                <a:close/>
              </a:path>
              <a:path w="1033145" h="233045">
                <a:moveTo>
                  <a:pt x="81533" y="0"/>
                </a:moveTo>
                <a:lnTo>
                  <a:pt x="0" y="24764"/>
                </a:lnTo>
                <a:lnTo>
                  <a:pt x="68706" y="75183"/>
                </a:lnTo>
                <a:lnTo>
                  <a:pt x="73455" y="47348"/>
                </a:lnTo>
                <a:lnTo>
                  <a:pt x="60959" y="45211"/>
                </a:lnTo>
                <a:lnTo>
                  <a:pt x="64262" y="25653"/>
                </a:lnTo>
                <a:lnTo>
                  <a:pt x="77157" y="25653"/>
                </a:lnTo>
                <a:lnTo>
                  <a:pt x="81533" y="0"/>
                </a:lnTo>
                <a:close/>
              </a:path>
              <a:path w="1033145" h="233045">
                <a:moveTo>
                  <a:pt x="64262" y="25653"/>
                </a:moveTo>
                <a:lnTo>
                  <a:pt x="60959" y="45211"/>
                </a:lnTo>
                <a:lnTo>
                  <a:pt x="73455" y="47348"/>
                </a:lnTo>
                <a:lnTo>
                  <a:pt x="76791" y="27796"/>
                </a:lnTo>
                <a:lnTo>
                  <a:pt x="64262" y="25653"/>
                </a:lnTo>
                <a:close/>
              </a:path>
              <a:path w="1033145" h="233045">
                <a:moveTo>
                  <a:pt x="77157" y="25653"/>
                </a:moveTo>
                <a:lnTo>
                  <a:pt x="64262" y="25653"/>
                </a:lnTo>
                <a:lnTo>
                  <a:pt x="76791" y="27796"/>
                </a:lnTo>
                <a:lnTo>
                  <a:pt x="77157" y="256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850" y="1619250"/>
            <a:ext cx="6841490" cy="1442085"/>
          </a:xfrm>
          <a:custGeom>
            <a:avLst/>
            <a:gdLst/>
            <a:ahLst/>
            <a:cxnLst/>
            <a:rect l="l" t="t" r="r" b="b"/>
            <a:pathLst>
              <a:path w="6841490" h="1442085">
                <a:moveTo>
                  <a:pt x="0" y="1441703"/>
                </a:moveTo>
                <a:lnTo>
                  <a:pt x="6841235" y="1441703"/>
                </a:lnTo>
                <a:lnTo>
                  <a:pt x="6841235" y="0"/>
                </a:lnTo>
                <a:lnTo>
                  <a:pt x="0" y="0"/>
                </a:lnTo>
                <a:lnTo>
                  <a:pt x="0" y="1441703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850" y="3327653"/>
            <a:ext cx="6841490" cy="1442085"/>
          </a:xfrm>
          <a:custGeom>
            <a:avLst/>
            <a:gdLst/>
            <a:ahLst/>
            <a:cxnLst/>
            <a:rect l="l" t="t" r="r" b="b"/>
            <a:pathLst>
              <a:path w="6841490" h="1442085">
                <a:moveTo>
                  <a:pt x="0" y="1441704"/>
                </a:moveTo>
                <a:lnTo>
                  <a:pt x="6841235" y="1441704"/>
                </a:lnTo>
                <a:lnTo>
                  <a:pt x="6841235" y="0"/>
                </a:lnTo>
                <a:lnTo>
                  <a:pt x="0" y="0"/>
                </a:lnTo>
                <a:lnTo>
                  <a:pt x="0" y="1441704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850" y="4822697"/>
            <a:ext cx="3456940" cy="767080"/>
          </a:xfrm>
          <a:custGeom>
            <a:avLst/>
            <a:gdLst/>
            <a:ahLst/>
            <a:cxnLst/>
            <a:rect l="l" t="t" r="r" b="b"/>
            <a:pathLst>
              <a:path w="3456940" h="767079">
                <a:moveTo>
                  <a:pt x="0" y="766571"/>
                </a:moveTo>
                <a:lnTo>
                  <a:pt x="3456432" y="766571"/>
                </a:lnTo>
                <a:lnTo>
                  <a:pt x="3456432" y="0"/>
                </a:lnTo>
                <a:lnTo>
                  <a:pt x="0" y="0"/>
                </a:lnTo>
                <a:lnTo>
                  <a:pt x="0" y="766571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8067" y="3139439"/>
            <a:ext cx="2611120" cy="462280"/>
          </a:xfrm>
          <a:custGeom>
            <a:avLst/>
            <a:gdLst/>
            <a:ahLst/>
            <a:cxnLst/>
            <a:rect l="l" t="t" r="r" b="b"/>
            <a:pathLst>
              <a:path w="2611120" h="462279">
                <a:moveTo>
                  <a:pt x="0" y="461772"/>
                </a:moveTo>
                <a:lnTo>
                  <a:pt x="2610612" y="461772"/>
                </a:lnTo>
                <a:lnTo>
                  <a:pt x="2610612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8067" y="3139439"/>
            <a:ext cx="2611120" cy="462280"/>
          </a:xfrm>
          <a:custGeom>
            <a:avLst/>
            <a:gdLst/>
            <a:ahLst/>
            <a:cxnLst/>
            <a:rect l="l" t="t" r="r" b="b"/>
            <a:pathLst>
              <a:path w="2611120" h="462279">
                <a:moveTo>
                  <a:pt x="0" y="461772"/>
                </a:moveTo>
                <a:lnTo>
                  <a:pt x="2610612" y="461772"/>
                </a:lnTo>
                <a:lnTo>
                  <a:pt x="2610612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58078" y="3177921"/>
            <a:ext cx="2301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HY강B"/>
                <a:cs typeface="HY강B"/>
              </a:rPr>
              <a:t>DispatcherServlet</a:t>
            </a:r>
            <a:r>
              <a:rPr sz="1200" spc="-10" dirty="0">
                <a:solidFill>
                  <a:srgbClr val="0000FF"/>
                </a:solidFill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과</a:t>
            </a:r>
            <a:endParaRPr sz="1200">
              <a:latin typeface="HY강B"/>
              <a:cs typeface="HY강B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HY강B"/>
                <a:cs typeface="HY강B"/>
              </a:rPr>
              <a:t>Servlet WebApplicatonContext</a:t>
            </a:r>
            <a:r>
              <a:rPr sz="1200" spc="-2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구성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77205" y="3333795"/>
            <a:ext cx="840740" cy="324485"/>
          </a:xfrm>
          <a:custGeom>
            <a:avLst/>
            <a:gdLst/>
            <a:ahLst/>
            <a:cxnLst/>
            <a:rect l="l" t="t" r="r" b="b"/>
            <a:pathLst>
              <a:path w="840739" h="324485">
                <a:moveTo>
                  <a:pt x="59817" y="251922"/>
                </a:moveTo>
                <a:lnTo>
                  <a:pt x="0" y="312755"/>
                </a:lnTo>
                <a:lnTo>
                  <a:pt x="84455" y="324058"/>
                </a:lnTo>
                <a:lnTo>
                  <a:pt x="76733" y="301452"/>
                </a:lnTo>
                <a:lnTo>
                  <a:pt x="63246" y="301452"/>
                </a:lnTo>
                <a:lnTo>
                  <a:pt x="56896" y="282783"/>
                </a:lnTo>
                <a:lnTo>
                  <a:pt x="68948" y="278657"/>
                </a:lnTo>
                <a:lnTo>
                  <a:pt x="59817" y="251922"/>
                </a:lnTo>
                <a:close/>
              </a:path>
              <a:path w="840739" h="324485">
                <a:moveTo>
                  <a:pt x="68948" y="278657"/>
                </a:moveTo>
                <a:lnTo>
                  <a:pt x="56896" y="282783"/>
                </a:lnTo>
                <a:lnTo>
                  <a:pt x="63246" y="301452"/>
                </a:lnTo>
                <a:lnTo>
                  <a:pt x="75322" y="297320"/>
                </a:lnTo>
                <a:lnTo>
                  <a:pt x="68948" y="278657"/>
                </a:lnTo>
                <a:close/>
              </a:path>
              <a:path w="840739" h="324485">
                <a:moveTo>
                  <a:pt x="75322" y="297320"/>
                </a:moveTo>
                <a:lnTo>
                  <a:pt x="63246" y="301452"/>
                </a:lnTo>
                <a:lnTo>
                  <a:pt x="76733" y="301452"/>
                </a:lnTo>
                <a:lnTo>
                  <a:pt x="75322" y="297320"/>
                </a:lnTo>
                <a:close/>
              </a:path>
              <a:path w="840739" h="324485">
                <a:moveTo>
                  <a:pt x="764994" y="40370"/>
                </a:moveTo>
                <a:lnTo>
                  <a:pt x="68948" y="278657"/>
                </a:lnTo>
                <a:lnTo>
                  <a:pt x="75322" y="297320"/>
                </a:lnTo>
                <a:lnTo>
                  <a:pt x="771441" y="59127"/>
                </a:lnTo>
                <a:lnTo>
                  <a:pt x="766318" y="50373"/>
                </a:lnTo>
                <a:lnTo>
                  <a:pt x="764994" y="40370"/>
                </a:lnTo>
                <a:close/>
              </a:path>
              <a:path w="840739" h="324485">
                <a:moveTo>
                  <a:pt x="838830" y="28656"/>
                </a:moveTo>
                <a:lnTo>
                  <a:pt x="799211" y="28656"/>
                </a:lnTo>
                <a:lnTo>
                  <a:pt x="805561" y="47452"/>
                </a:lnTo>
                <a:lnTo>
                  <a:pt x="771441" y="59127"/>
                </a:lnTo>
                <a:lnTo>
                  <a:pt x="773967" y="63442"/>
                </a:lnTo>
                <a:lnTo>
                  <a:pt x="785606" y="72249"/>
                </a:lnTo>
                <a:lnTo>
                  <a:pt x="799697" y="76055"/>
                </a:lnTo>
                <a:lnTo>
                  <a:pt x="814705" y="74122"/>
                </a:lnTo>
                <a:lnTo>
                  <a:pt x="827774" y="66472"/>
                </a:lnTo>
                <a:lnTo>
                  <a:pt x="836580" y="54834"/>
                </a:lnTo>
                <a:lnTo>
                  <a:pt x="840386" y="40743"/>
                </a:lnTo>
                <a:lnTo>
                  <a:pt x="838830" y="28656"/>
                </a:lnTo>
                <a:close/>
              </a:path>
              <a:path w="840739" h="324485">
                <a:moveTo>
                  <a:pt x="799211" y="28656"/>
                </a:moveTo>
                <a:lnTo>
                  <a:pt x="764994" y="40370"/>
                </a:lnTo>
                <a:lnTo>
                  <a:pt x="766318" y="50373"/>
                </a:lnTo>
                <a:lnTo>
                  <a:pt x="771441" y="59127"/>
                </a:lnTo>
                <a:lnTo>
                  <a:pt x="805561" y="47452"/>
                </a:lnTo>
                <a:lnTo>
                  <a:pt x="799211" y="28656"/>
                </a:lnTo>
                <a:close/>
              </a:path>
              <a:path w="840739" h="324485">
                <a:moveTo>
                  <a:pt x="805021" y="0"/>
                </a:moveTo>
                <a:lnTo>
                  <a:pt x="790067" y="1986"/>
                </a:lnTo>
                <a:lnTo>
                  <a:pt x="776980" y="9636"/>
                </a:lnTo>
                <a:lnTo>
                  <a:pt x="768143" y="21274"/>
                </a:lnTo>
                <a:lnTo>
                  <a:pt x="764331" y="35365"/>
                </a:lnTo>
                <a:lnTo>
                  <a:pt x="764994" y="40370"/>
                </a:lnTo>
                <a:lnTo>
                  <a:pt x="799211" y="28656"/>
                </a:lnTo>
                <a:lnTo>
                  <a:pt x="838830" y="28656"/>
                </a:lnTo>
                <a:lnTo>
                  <a:pt x="838454" y="25735"/>
                </a:lnTo>
                <a:lnTo>
                  <a:pt x="830786" y="12648"/>
                </a:lnTo>
                <a:lnTo>
                  <a:pt x="819118" y="3811"/>
                </a:lnTo>
                <a:lnTo>
                  <a:pt x="8050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61532" y="1990344"/>
            <a:ext cx="2475230" cy="277495"/>
          </a:xfrm>
          <a:custGeom>
            <a:avLst/>
            <a:gdLst/>
            <a:ahLst/>
            <a:cxnLst/>
            <a:rect l="l" t="t" r="r" b="b"/>
            <a:pathLst>
              <a:path w="2475229" h="277494">
                <a:moveTo>
                  <a:pt x="0" y="277367"/>
                </a:moveTo>
                <a:lnTo>
                  <a:pt x="2474975" y="277367"/>
                </a:lnTo>
                <a:lnTo>
                  <a:pt x="2474975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1532" y="1990344"/>
            <a:ext cx="2475230" cy="277495"/>
          </a:xfrm>
          <a:custGeom>
            <a:avLst/>
            <a:gdLst/>
            <a:ahLst/>
            <a:cxnLst/>
            <a:rect l="l" t="t" r="r" b="b"/>
            <a:pathLst>
              <a:path w="2475229" h="277494">
                <a:moveTo>
                  <a:pt x="0" y="277367"/>
                </a:moveTo>
                <a:lnTo>
                  <a:pt x="2474975" y="277367"/>
                </a:lnTo>
                <a:lnTo>
                  <a:pt x="2474975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41160" y="2028571"/>
            <a:ext cx="2160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HY강B"/>
                <a:cs typeface="HY강B"/>
              </a:rPr>
              <a:t>Root WebApplicatonContext</a:t>
            </a:r>
            <a:r>
              <a:rPr sz="1200" spc="-6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구성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53278" y="2091785"/>
            <a:ext cx="548005" cy="623570"/>
          </a:xfrm>
          <a:custGeom>
            <a:avLst/>
            <a:gdLst/>
            <a:ahLst/>
            <a:cxnLst/>
            <a:rect l="l" t="t" r="r" b="b"/>
            <a:pathLst>
              <a:path w="548004" h="623569">
                <a:moveTo>
                  <a:pt x="21336" y="540797"/>
                </a:moveTo>
                <a:lnTo>
                  <a:pt x="0" y="623347"/>
                </a:lnTo>
                <a:lnTo>
                  <a:pt x="78739" y="590835"/>
                </a:lnTo>
                <a:lnTo>
                  <a:pt x="68541" y="581945"/>
                </a:lnTo>
                <a:lnTo>
                  <a:pt x="49149" y="581945"/>
                </a:lnTo>
                <a:lnTo>
                  <a:pt x="34162" y="568864"/>
                </a:lnTo>
                <a:lnTo>
                  <a:pt x="42520" y="559263"/>
                </a:lnTo>
                <a:lnTo>
                  <a:pt x="21336" y="540797"/>
                </a:lnTo>
                <a:close/>
              </a:path>
              <a:path w="548004" h="623569">
                <a:moveTo>
                  <a:pt x="42520" y="559263"/>
                </a:moveTo>
                <a:lnTo>
                  <a:pt x="34162" y="568864"/>
                </a:lnTo>
                <a:lnTo>
                  <a:pt x="49149" y="581945"/>
                </a:lnTo>
                <a:lnTo>
                  <a:pt x="57514" y="572333"/>
                </a:lnTo>
                <a:lnTo>
                  <a:pt x="42520" y="559263"/>
                </a:lnTo>
                <a:close/>
              </a:path>
              <a:path w="548004" h="623569">
                <a:moveTo>
                  <a:pt x="57514" y="572333"/>
                </a:moveTo>
                <a:lnTo>
                  <a:pt x="49149" y="581945"/>
                </a:lnTo>
                <a:lnTo>
                  <a:pt x="68541" y="581945"/>
                </a:lnTo>
                <a:lnTo>
                  <a:pt x="57514" y="572333"/>
                </a:lnTo>
                <a:close/>
              </a:path>
              <a:path w="548004" h="623569">
                <a:moveTo>
                  <a:pt x="478223" y="58731"/>
                </a:moveTo>
                <a:lnTo>
                  <a:pt x="42520" y="559263"/>
                </a:lnTo>
                <a:lnTo>
                  <a:pt x="57514" y="572333"/>
                </a:lnTo>
                <a:lnTo>
                  <a:pt x="493179" y="71726"/>
                </a:lnTo>
                <a:lnTo>
                  <a:pt x="484377" y="66706"/>
                </a:lnTo>
                <a:lnTo>
                  <a:pt x="478223" y="58731"/>
                </a:lnTo>
                <a:close/>
              </a:path>
              <a:path w="548004" h="623569">
                <a:moveTo>
                  <a:pt x="546380" y="31527"/>
                </a:moveTo>
                <a:lnTo>
                  <a:pt x="501904" y="31527"/>
                </a:lnTo>
                <a:lnTo>
                  <a:pt x="516889" y="44481"/>
                </a:lnTo>
                <a:lnTo>
                  <a:pt x="493179" y="71726"/>
                </a:lnTo>
                <a:lnTo>
                  <a:pt x="497522" y="74203"/>
                </a:lnTo>
                <a:lnTo>
                  <a:pt x="512000" y="76009"/>
                </a:lnTo>
                <a:lnTo>
                  <a:pt x="526097" y="72243"/>
                </a:lnTo>
                <a:lnTo>
                  <a:pt x="538099" y="63023"/>
                </a:lnTo>
                <a:lnTo>
                  <a:pt x="545595" y="49861"/>
                </a:lnTo>
                <a:lnTo>
                  <a:pt x="547401" y="35353"/>
                </a:lnTo>
                <a:lnTo>
                  <a:pt x="546380" y="31527"/>
                </a:lnTo>
                <a:close/>
              </a:path>
              <a:path w="548004" h="623569">
                <a:moveTo>
                  <a:pt x="501904" y="31527"/>
                </a:moveTo>
                <a:lnTo>
                  <a:pt x="478223" y="58731"/>
                </a:lnTo>
                <a:lnTo>
                  <a:pt x="484377" y="66706"/>
                </a:lnTo>
                <a:lnTo>
                  <a:pt x="493179" y="71726"/>
                </a:lnTo>
                <a:lnTo>
                  <a:pt x="516889" y="44481"/>
                </a:lnTo>
                <a:lnTo>
                  <a:pt x="501904" y="31527"/>
                </a:lnTo>
                <a:close/>
              </a:path>
              <a:path w="548004" h="623569">
                <a:moveTo>
                  <a:pt x="506745" y="0"/>
                </a:moveTo>
                <a:lnTo>
                  <a:pt x="492642" y="3766"/>
                </a:lnTo>
                <a:lnTo>
                  <a:pt x="480695" y="12985"/>
                </a:lnTo>
                <a:lnTo>
                  <a:pt x="473198" y="26148"/>
                </a:lnTo>
                <a:lnTo>
                  <a:pt x="471392" y="40655"/>
                </a:lnTo>
                <a:lnTo>
                  <a:pt x="475158" y="54758"/>
                </a:lnTo>
                <a:lnTo>
                  <a:pt x="478223" y="58731"/>
                </a:lnTo>
                <a:lnTo>
                  <a:pt x="501904" y="31527"/>
                </a:lnTo>
                <a:lnTo>
                  <a:pt x="546380" y="31527"/>
                </a:lnTo>
                <a:lnTo>
                  <a:pt x="543635" y="21250"/>
                </a:lnTo>
                <a:lnTo>
                  <a:pt x="534416" y="9302"/>
                </a:lnTo>
                <a:lnTo>
                  <a:pt x="521253" y="1805"/>
                </a:lnTo>
                <a:lnTo>
                  <a:pt x="5067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7696" y="4411979"/>
            <a:ext cx="3467100" cy="523240"/>
          </a:xfrm>
          <a:custGeom>
            <a:avLst/>
            <a:gdLst/>
            <a:ahLst/>
            <a:cxnLst/>
            <a:rect l="l" t="t" r="r" b="b"/>
            <a:pathLst>
              <a:path w="3467100" h="523239">
                <a:moveTo>
                  <a:pt x="0" y="522732"/>
                </a:moveTo>
                <a:lnTo>
                  <a:pt x="3467100" y="522732"/>
                </a:lnTo>
                <a:lnTo>
                  <a:pt x="3467100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87696" y="4411979"/>
            <a:ext cx="3467100" cy="523240"/>
          </a:xfrm>
          <a:custGeom>
            <a:avLst/>
            <a:gdLst/>
            <a:ahLst/>
            <a:cxnLst/>
            <a:rect l="l" t="t" r="r" b="b"/>
            <a:pathLst>
              <a:path w="3467100" h="523239">
                <a:moveTo>
                  <a:pt x="0" y="522732"/>
                </a:moveTo>
                <a:lnTo>
                  <a:pt x="3467100" y="522732"/>
                </a:lnTo>
                <a:lnTo>
                  <a:pt x="3467100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67959" y="4437634"/>
            <a:ext cx="33026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HY강B"/>
                <a:cs typeface="HY강B"/>
              </a:rPr>
              <a:t>DispatcherServlet이</a:t>
            </a:r>
            <a:r>
              <a:rPr sz="1400" spc="-85" dirty="0">
                <a:latin typeface="HY강B"/>
                <a:cs typeface="HY강B"/>
              </a:rPr>
              <a:t> </a:t>
            </a:r>
            <a:r>
              <a:rPr sz="1400" dirty="0">
                <a:latin typeface="HY얕은샘물M"/>
                <a:cs typeface="HY얕은샘물M"/>
              </a:rPr>
              <a:t>여러</a:t>
            </a:r>
            <a:r>
              <a:rPr sz="1400" spc="-95" dirty="0">
                <a:latin typeface="HY얕은샘물M"/>
                <a:cs typeface="HY얕은샘물M"/>
              </a:rPr>
              <a:t> </a:t>
            </a:r>
            <a:r>
              <a:rPr sz="1400" dirty="0">
                <a:latin typeface="HY얕은샘물M"/>
                <a:cs typeface="HY얕은샘물M"/>
              </a:rPr>
              <a:t>개</a:t>
            </a:r>
            <a:r>
              <a:rPr sz="1400" spc="-80" dirty="0">
                <a:latin typeface="HY얕은샘물M"/>
                <a:cs typeface="HY얕은샘물M"/>
              </a:rPr>
              <a:t> </a:t>
            </a:r>
            <a:r>
              <a:rPr sz="1400" spc="-5" dirty="0">
                <a:latin typeface="HY얕은샘물M"/>
                <a:cs typeface="HY얕은샘물M"/>
              </a:rPr>
              <a:t>일때</a:t>
            </a:r>
            <a:r>
              <a:rPr sz="1400" spc="-85" dirty="0">
                <a:latin typeface="HY얕은샘물M"/>
                <a:cs typeface="HY얕은샘물M"/>
              </a:rPr>
              <a:t> </a:t>
            </a:r>
            <a:r>
              <a:rPr sz="1400" dirty="0">
                <a:latin typeface="HY얕은샘물M"/>
                <a:cs typeface="HY얕은샘물M"/>
              </a:rPr>
              <a:t>로</a:t>
            </a:r>
            <a:r>
              <a:rPr sz="1400" spc="-85" dirty="0">
                <a:latin typeface="HY얕은샘물M"/>
                <a:cs typeface="HY얕은샘물M"/>
              </a:rPr>
              <a:t> </a:t>
            </a:r>
            <a:r>
              <a:rPr sz="1400" spc="-5" dirty="0">
                <a:latin typeface="HY얕은샘물M"/>
                <a:cs typeface="HY얕은샘물M"/>
              </a:rPr>
              <a:t>숫자가</a:t>
            </a:r>
            <a:r>
              <a:rPr sz="1400" spc="-90" dirty="0">
                <a:latin typeface="HY얕은샘물M"/>
                <a:cs typeface="HY얕은샘물M"/>
              </a:rPr>
              <a:t> </a:t>
            </a:r>
            <a:r>
              <a:rPr sz="1400" dirty="0">
                <a:latin typeface="HY얕은샘물M"/>
                <a:cs typeface="HY얕은샘물M"/>
              </a:rPr>
              <a:t>작은</a:t>
            </a:r>
            <a:r>
              <a:rPr sz="1400" spc="-95" dirty="0">
                <a:latin typeface="HY얕은샘물M"/>
                <a:cs typeface="HY얕은샘물M"/>
              </a:rPr>
              <a:t> </a:t>
            </a:r>
            <a:r>
              <a:rPr sz="1400" spc="-5" dirty="0">
                <a:latin typeface="HY얕은샘물M"/>
                <a:cs typeface="HY얕은샘물M"/>
              </a:rPr>
              <a:t>것부터</a:t>
            </a:r>
            <a:endParaRPr sz="1400">
              <a:latin typeface="HY얕은샘물M"/>
              <a:cs typeface="HY얕은샘물M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HY얕은샘물M"/>
                <a:cs typeface="HY얕은샘물M"/>
              </a:rPr>
              <a:t>먼저</a:t>
            </a:r>
            <a:r>
              <a:rPr sz="1400" spc="-90" dirty="0">
                <a:latin typeface="HY얕은샘물M"/>
                <a:cs typeface="HY얕은샘물M"/>
              </a:rPr>
              <a:t> </a:t>
            </a:r>
            <a:r>
              <a:rPr sz="1400" spc="-5" dirty="0">
                <a:latin typeface="HY얕은샘물M"/>
                <a:cs typeface="HY얕은샘물M"/>
              </a:rPr>
              <a:t>로딩</a:t>
            </a:r>
            <a:endParaRPr sz="1400">
              <a:latin typeface="HY얕은샘물M"/>
              <a:cs typeface="HY얕은샘물M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67278" y="4506848"/>
            <a:ext cx="1859280" cy="205740"/>
          </a:xfrm>
          <a:custGeom>
            <a:avLst/>
            <a:gdLst/>
            <a:ahLst/>
            <a:cxnLst/>
            <a:rect l="l" t="t" r="r" b="b"/>
            <a:pathLst>
              <a:path w="1859279" h="205739">
                <a:moveTo>
                  <a:pt x="1784434" y="174749"/>
                </a:moveTo>
                <a:lnTo>
                  <a:pt x="1785042" y="179714"/>
                </a:lnTo>
                <a:lnTo>
                  <a:pt x="1792271" y="192389"/>
                </a:lnTo>
                <a:lnTo>
                  <a:pt x="1803763" y="201420"/>
                </a:lnTo>
                <a:lnTo>
                  <a:pt x="1818386" y="205486"/>
                </a:lnTo>
                <a:lnTo>
                  <a:pt x="1833381" y="203579"/>
                </a:lnTo>
                <a:lnTo>
                  <a:pt x="1846056" y="196326"/>
                </a:lnTo>
                <a:lnTo>
                  <a:pt x="1855087" y="184858"/>
                </a:lnTo>
                <a:lnTo>
                  <a:pt x="1857165" y="177419"/>
                </a:lnTo>
                <a:lnTo>
                  <a:pt x="1820418" y="177419"/>
                </a:lnTo>
                <a:lnTo>
                  <a:pt x="1784434" y="174749"/>
                </a:lnTo>
                <a:close/>
              </a:path>
              <a:path w="1859279" h="205739">
                <a:moveTo>
                  <a:pt x="1785940" y="154935"/>
                </a:moveTo>
                <a:lnTo>
                  <a:pt x="1783207" y="164719"/>
                </a:lnTo>
                <a:lnTo>
                  <a:pt x="1784434" y="174749"/>
                </a:lnTo>
                <a:lnTo>
                  <a:pt x="1820418" y="177419"/>
                </a:lnTo>
                <a:lnTo>
                  <a:pt x="1821942" y="157606"/>
                </a:lnTo>
                <a:lnTo>
                  <a:pt x="1785940" y="154935"/>
                </a:lnTo>
                <a:close/>
              </a:path>
              <a:path w="1859279" h="205739">
                <a:moveTo>
                  <a:pt x="1823974" y="129539"/>
                </a:moveTo>
                <a:lnTo>
                  <a:pt x="1808978" y="131446"/>
                </a:lnTo>
                <a:lnTo>
                  <a:pt x="1796303" y="138699"/>
                </a:lnTo>
                <a:lnTo>
                  <a:pt x="1787272" y="150167"/>
                </a:lnTo>
                <a:lnTo>
                  <a:pt x="1785940" y="154935"/>
                </a:lnTo>
                <a:lnTo>
                  <a:pt x="1821942" y="157606"/>
                </a:lnTo>
                <a:lnTo>
                  <a:pt x="1820418" y="177419"/>
                </a:lnTo>
                <a:lnTo>
                  <a:pt x="1857165" y="177419"/>
                </a:lnTo>
                <a:lnTo>
                  <a:pt x="1859152" y="170306"/>
                </a:lnTo>
                <a:lnTo>
                  <a:pt x="1857246" y="155311"/>
                </a:lnTo>
                <a:lnTo>
                  <a:pt x="1849993" y="142636"/>
                </a:lnTo>
                <a:lnTo>
                  <a:pt x="1838525" y="133605"/>
                </a:lnTo>
                <a:lnTo>
                  <a:pt x="1823974" y="129539"/>
                </a:lnTo>
                <a:close/>
              </a:path>
              <a:path w="1859279" h="205739">
                <a:moveTo>
                  <a:pt x="76754" y="28123"/>
                </a:moveTo>
                <a:lnTo>
                  <a:pt x="75266" y="47929"/>
                </a:lnTo>
                <a:lnTo>
                  <a:pt x="1784434" y="174749"/>
                </a:lnTo>
                <a:lnTo>
                  <a:pt x="1783207" y="164719"/>
                </a:lnTo>
                <a:lnTo>
                  <a:pt x="1785940" y="154935"/>
                </a:lnTo>
                <a:lnTo>
                  <a:pt x="76754" y="28123"/>
                </a:lnTo>
                <a:close/>
              </a:path>
              <a:path w="1859279" h="205739">
                <a:moveTo>
                  <a:pt x="78867" y="0"/>
                </a:moveTo>
                <a:lnTo>
                  <a:pt x="0" y="32384"/>
                </a:lnTo>
                <a:lnTo>
                  <a:pt x="73151" y="76073"/>
                </a:lnTo>
                <a:lnTo>
                  <a:pt x="75266" y="47929"/>
                </a:lnTo>
                <a:lnTo>
                  <a:pt x="62611" y="46989"/>
                </a:lnTo>
                <a:lnTo>
                  <a:pt x="64008" y="27177"/>
                </a:lnTo>
                <a:lnTo>
                  <a:pt x="76825" y="27177"/>
                </a:lnTo>
                <a:lnTo>
                  <a:pt x="78867" y="0"/>
                </a:lnTo>
                <a:close/>
              </a:path>
              <a:path w="1859279" h="205739">
                <a:moveTo>
                  <a:pt x="64008" y="27177"/>
                </a:moveTo>
                <a:lnTo>
                  <a:pt x="62611" y="46989"/>
                </a:lnTo>
                <a:lnTo>
                  <a:pt x="75266" y="47929"/>
                </a:lnTo>
                <a:lnTo>
                  <a:pt x="76754" y="28123"/>
                </a:lnTo>
                <a:lnTo>
                  <a:pt x="64008" y="27177"/>
                </a:lnTo>
                <a:close/>
              </a:path>
              <a:path w="1859279" h="205739">
                <a:moveTo>
                  <a:pt x="76825" y="27177"/>
                </a:moveTo>
                <a:lnTo>
                  <a:pt x="64008" y="27177"/>
                </a:lnTo>
                <a:lnTo>
                  <a:pt x="76754" y="28123"/>
                </a:lnTo>
                <a:lnTo>
                  <a:pt x="76825" y="271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83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124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MVC </a:t>
            </a:r>
            <a:r>
              <a:rPr dirty="0"/>
              <a:t>디자인</a:t>
            </a:r>
            <a:r>
              <a:rPr spc="-90" dirty="0"/>
              <a:t> </a:t>
            </a:r>
            <a:r>
              <a:rPr dirty="0"/>
              <a:t>패턴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963" y="808736"/>
            <a:ext cx="8381365" cy="4610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MVC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(Model</a:t>
            </a:r>
            <a:r>
              <a:rPr sz="1600" spc="-5" dirty="0">
                <a:solidFill>
                  <a:srgbClr val="0000FF"/>
                </a:solidFill>
                <a:latin typeface="바탕"/>
                <a:cs typeface="바탕"/>
              </a:rPr>
              <a:t>–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View</a:t>
            </a:r>
            <a:r>
              <a:rPr sz="1600" spc="-5" dirty="0">
                <a:solidFill>
                  <a:srgbClr val="0000FF"/>
                </a:solidFill>
                <a:latin typeface="바탕"/>
                <a:cs typeface="바탕"/>
              </a:rPr>
              <a:t>–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Controller) </a:t>
            </a:r>
            <a:r>
              <a:rPr sz="1600" spc="-5" dirty="0">
                <a:latin typeface="HY강B"/>
                <a:cs typeface="HY강B"/>
              </a:rPr>
              <a:t>디자인 패턴은 애플리케이션 개발에서 하나의 책임을</a:t>
            </a:r>
            <a:r>
              <a:rPr sz="1600" spc="17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구현할</a:t>
            </a:r>
            <a:endParaRPr sz="1600">
              <a:latin typeface="HY강B"/>
              <a:cs typeface="HY강B"/>
            </a:endParaRPr>
          </a:p>
          <a:p>
            <a:pPr marL="332740"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때 Model, View, Controller의 세 모듈로 </a:t>
            </a:r>
            <a:r>
              <a:rPr sz="1600" spc="-10" dirty="0">
                <a:latin typeface="HY강B"/>
                <a:cs typeface="HY강B"/>
              </a:rPr>
              <a:t>분리하여 개발하는 </a:t>
            </a:r>
            <a:r>
              <a:rPr sz="1600" spc="-5" dirty="0">
                <a:latin typeface="HY강B"/>
                <a:cs typeface="HY강B"/>
              </a:rPr>
              <a:t>디자인</a:t>
            </a:r>
            <a:r>
              <a:rPr sz="1600" spc="185" dirty="0">
                <a:latin typeface="HY강B"/>
                <a:cs typeface="HY강B"/>
              </a:rPr>
              <a:t> </a:t>
            </a:r>
            <a:r>
              <a:rPr sz="1600" spc="-10" dirty="0">
                <a:latin typeface="HY강B"/>
                <a:cs typeface="HY강B"/>
              </a:rPr>
              <a:t>패턴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장점</a:t>
            </a:r>
            <a:endParaRPr sz="1600">
              <a:latin typeface="HY강B"/>
              <a:cs typeface="HY강B"/>
            </a:endParaRPr>
          </a:p>
          <a:p>
            <a:pPr marL="652780" marR="20320" indent="-274320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사용자 인터페이스 화면으로부터 비즈니스 로직을 분리하여 애플리케이션의 시각적 요소와 그</a:t>
            </a:r>
            <a:r>
              <a:rPr sz="1400" spc="-18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이  면에서 실행되는 비즈니스 로직을 디자이너와 개발자들이 나누어 개발할 수</a:t>
            </a:r>
            <a:r>
              <a:rPr sz="1400" spc="-17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있다.</a:t>
            </a:r>
            <a:endParaRPr sz="1400">
              <a:latin typeface="HY강B"/>
              <a:cs typeface="HY강B"/>
            </a:endParaRPr>
          </a:p>
          <a:p>
            <a:pPr marL="377825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서로 영향 없이 쉽게 고칠 수 있는 애플리케이션을 만들 수</a:t>
            </a:r>
            <a:r>
              <a:rPr sz="1400" spc="-16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있다.</a:t>
            </a:r>
            <a:endParaRPr sz="14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b="1" spc="-95" dirty="0">
                <a:solidFill>
                  <a:srgbClr val="0000FF"/>
                </a:solidFill>
                <a:latin typeface="Adobe 고딕 Std B"/>
                <a:cs typeface="Adobe 고딕 Std B"/>
              </a:rPr>
              <a:t>Model</a:t>
            </a:r>
            <a:endParaRPr sz="1600">
              <a:latin typeface="Adobe 고딕 Std B"/>
              <a:cs typeface="Adobe 고딕 Std B"/>
            </a:endParaRPr>
          </a:p>
          <a:p>
            <a:pPr marL="377825">
              <a:lnSpc>
                <a:spcPct val="100000"/>
              </a:lnSpc>
              <a:spcBef>
                <a:spcPts val="605"/>
              </a:spcBef>
              <a:tabLst>
                <a:tab pos="652145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데이터베이스 입출력과 데이터의 가공을 담당하는 Business Logic 을 수행하는</a:t>
            </a:r>
            <a:r>
              <a:rPr sz="1600" spc="17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모듈</a:t>
            </a:r>
            <a:endParaRPr sz="1600">
              <a:latin typeface="HY강B"/>
              <a:cs typeface="HY강B"/>
            </a:endParaRPr>
          </a:p>
          <a:p>
            <a:pPr marL="377825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Business</a:t>
            </a:r>
            <a:r>
              <a:rPr sz="1600" spc="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Layer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b="1" spc="-105" dirty="0">
                <a:solidFill>
                  <a:srgbClr val="0000FF"/>
                </a:solidFill>
                <a:latin typeface="Adobe 고딕 Std B"/>
                <a:cs typeface="Adobe 고딕 Std B"/>
              </a:rPr>
              <a:t>View</a:t>
            </a:r>
            <a:endParaRPr sz="1600">
              <a:latin typeface="Adobe 고딕 Std B"/>
              <a:cs typeface="Adobe 고딕 Std B"/>
            </a:endParaRPr>
          </a:p>
          <a:p>
            <a:pPr marL="377825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1100" spc="15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5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사용자 </a:t>
            </a:r>
            <a:r>
              <a:rPr sz="1600" spc="-10" dirty="0">
                <a:latin typeface="HY강B"/>
                <a:cs typeface="HY강B"/>
              </a:rPr>
              <a:t>인터페이스와 </a:t>
            </a:r>
            <a:r>
              <a:rPr sz="1600" spc="-5" dirty="0">
                <a:latin typeface="HY강B"/>
                <a:cs typeface="HY강B"/>
              </a:rPr>
              <a:t>같이 </a:t>
            </a:r>
            <a:r>
              <a:rPr sz="1600" spc="-10" dirty="0">
                <a:latin typeface="HY강B"/>
                <a:cs typeface="HY강B"/>
              </a:rPr>
              <a:t>시각적인 </a:t>
            </a:r>
            <a:r>
              <a:rPr sz="1600" spc="-5" dirty="0">
                <a:latin typeface="HY강B"/>
                <a:cs typeface="HY강B"/>
              </a:rPr>
              <a:t>표현(화면)을 </a:t>
            </a:r>
            <a:r>
              <a:rPr sz="1600" spc="-10" dirty="0">
                <a:latin typeface="HY강B"/>
                <a:cs typeface="HY강B"/>
              </a:rPr>
              <a:t>담당하는</a:t>
            </a:r>
            <a:r>
              <a:rPr sz="1600" spc="105" dirty="0">
                <a:latin typeface="HY강B"/>
                <a:cs typeface="HY강B"/>
              </a:rPr>
              <a:t> </a:t>
            </a:r>
            <a:r>
              <a:rPr sz="1600" spc="-10" dirty="0">
                <a:latin typeface="HY강B"/>
                <a:cs typeface="HY강B"/>
              </a:rPr>
              <a:t>모듈</a:t>
            </a:r>
            <a:endParaRPr sz="1600">
              <a:latin typeface="HY강B"/>
              <a:cs typeface="HY강B"/>
            </a:endParaRPr>
          </a:p>
          <a:p>
            <a:pPr marL="377825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프리젠테이션 Layer, 자바 웹 애플리케이션에서는 </a:t>
            </a:r>
            <a:r>
              <a:rPr sz="1600" spc="-10" dirty="0">
                <a:latin typeface="HY강B"/>
                <a:cs typeface="HY강B"/>
              </a:rPr>
              <a:t>JSP를 </a:t>
            </a:r>
            <a:r>
              <a:rPr sz="1600" spc="-5" dirty="0">
                <a:latin typeface="HY강B"/>
                <a:cs typeface="HY강B"/>
              </a:rPr>
              <a:t>통해서</a:t>
            </a:r>
            <a:r>
              <a:rPr sz="1600" spc="17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구현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b="1" spc="-105" dirty="0">
                <a:solidFill>
                  <a:srgbClr val="0000FF"/>
                </a:solidFill>
                <a:latin typeface="Adobe 고딕 Std B"/>
                <a:cs typeface="Adobe 고딕 Std B"/>
              </a:rPr>
              <a:t>Controller</a:t>
            </a:r>
            <a:r>
              <a:rPr sz="1600" b="1" spc="125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600" b="1" spc="-20" dirty="0">
                <a:solidFill>
                  <a:srgbClr val="0000FF"/>
                </a:solidFill>
                <a:latin typeface="Adobe 고딕 Std B"/>
                <a:cs typeface="Adobe 고딕 Std B"/>
              </a:rPr>
              <a:t>영역</a:t>
            </a:r>
            <a:endParaRPr sz="1600">
              <a:latin typeface="Adobe 고딕 Std B"/>
              <a:cs typeface="Adobe 고딕 Std B"/>
            </a:endParaRPr>
          </a:p>
          <a:p>
            <a:pPr marL="377825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컨트롤러는 모델과 뷰사이에 데이터의 흐름을 관리하는</a:t>
            </a:r>
            <a:r>
              <a:rPr sz="1600" spc="11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모듈</a:t>
            </a:r>
            <a:endParaRPr sz="1600">
              <a:latin typeface="HY강B"/>
              <a:cs typeface="HY강B"/>
            </a:endParaRPr>
          </a:p>
          <a:p>
            <a:pPr marL="377825">
              <a:lnSpc>
                <a:spcPct val="100000"/>
              </a:lnSpc>
              <a:spcBef>
                <a:spcPts val="1010"/>
              </a:spcBef>
              <a:tabLst>
                <a:tab pos="652145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사용자의 요청을 받아 모델에 데이터를 요청하며, 이를 View에게 전달하여 화면</a:t>
            </a:r>
            <a:r>
              <a:rPr sz="1600" spc="16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작성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76059" y="3645408"/>
            <a:ext cx="2567940" cy="1171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1209" y="6303680"/>
            <a:ext cx="30416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66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1307" y="492251"/>
            <a:ext cx="203200" cy="144780"/>
          </a:xfrm>
          <a:custGeom>
            <a:avLst/>
            <a:gdLst/>
            <a:ahLst/>
            <a:cxnLst/>
            <a:rect l="l" t="t" r="r" b="b"/>
            <a:pathLst>
              <a:path w="203200" h="144779">
                <a:moveTo>
                  <a:pt x="0" y="144779"/>
                </a:moveTo>
                <a:lnTo>
                  <a:pt x="202692" y="144779"/>
                </a:lnTo>
                <a:lnTo>
                  <a:pt x="202692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495" y="492251"/>
            <a:ext cx="6634480" cy="144780"/>
          </a:xfrm>
          <a:custGeom>
            <a:avLst/>
            <a:gdLst/>
            <a:ahLst/>
            <a:cxnLst/>
            <a:rect l="l" t="t" r="r" b="b"/>
            <a:pathLst>
              <a:path w="6634480" h="144779">
                <a:moveTo>
                  <a:pt x="0" y="144779"/>
                </a:moveTo>
                <a:lnTo>
                  <a:pt x="6633972" y="144779"/>
                </a:lnTo>
                <a:lnTo>
                  <a:pt x="6633972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965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Web.xml </a:t>
            </a:r>
            <a:r>
              <a:rPr dirty="0"/>
              <a:t>추가</a:t>
            </a:r>
            <a:r>
              <a:rPr spc="-90" dirty="0"/>
              <a:t> </a:t>
            </a:r>
            <a:r>
              <a:rPr spc="-5" dirty="0"/>
              <a:t>-</a:t>
            </a:r>
            <a:r>
              <a:rPr sz="2400" spc="-5" dirty="0">
                <a:solidFill>
                  <a:srgbClr val="0000FF"/>
                </a:solidFill>
              </a:rPr>
              <a:t>한글처리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51459" y="765048"/>
            <a:ext cx="8641080" cy="4523740"/>
          </a:xfrm>
          <a:custGeom>
            <a:avLst/>
            <a:gdLst/>
            <a:ahLst/>
            <a:cxnLst/>
            <a:rect l="l" t="t" r="r" b="b"/>
            <a:pathLst>
              <a:path w="8641080" h="4523740">
                <a:moveTo>
                  <a:pt x="0" y="4523232"/>
                </a:moveTo>
                <a:lnTo>
                  <a:pt x="8641080" y="4523232"/>
                </a:lnTo>
                <a:lnTo>
                  <a:pt x="864108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solidFill>
            <a:srgbClr val="ECE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59" y="765048"/>
            <a:ext cx="8641080" cy="4523740"/>
          </a:xfrm>
          <a:custGeom>
            <a:avLst/>
            <a:gdLst/>
            <a:ahLst/>
            <a:cxnLst/>
            <a:rect l="l" t="t" r="r" b="b"/>
            <a:pathLst>
              <a:path w="8641080" h="4523740">
                <a:moveTo>
                  <a:pt x="0" y="4523232"/>
                </a:moveTo>
                <a:lnTo>
                  <a:pt x="8641080" y="4523232"/>
                </a:lnTo>
                <a:lnTo>
                  <a:pt x="864108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4B37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85715" y="4046220"/>
            <a:ext cx="4521835" cy="1569720"/>
          </a:xfrm>
          <a:custGeom>
            <a:avLst/>
            <a:gdLst/>
            <a:ahLst/>
            <a:cxnLst/>
            <a:rect l="l" t="t" r="r" b="b"/>
            <a:pathLst>
              <a:path w="4521834" h="1569720">
                <a:moveTo>
                  <a:pt x="0" y="1569719"/>
                </a:moveTo>
                <a:lnTo>
                  <a:pt x="4521708" y="1569719"/>
                </a:lnTo>
                <a:lnTo>
                  <a:pt x="4521708" y="0"/>
                </a:lnTo>
                <a:lnTo>
                  <a:pt x="0" y="0"/>
                </a:lnTo>
                <a:lnTo>
                  <a:pt x="0" y="1569719"/>
                </a:lnTo>
                <a:close/>
              </a:path>
            </a:pathLst>
          </a:custGeom>
          <a:solidFill>
            <a:srgbClr val="FCEC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85715" y="4046220"/>
            <a:ext cx="4521835" cy="1569720"/>
          </a:xfrm>
          <a:custGeom>
            <a:avLst/>
            <a:gdLst/>
            <a:ahLst/>
            <a:cxnLst/>
            <a:rect l="l" t="t" r="r" b="b"/>
            <a:pathLst>
              <a:path w="4521834" h="1569720">
                <a:moveTo>
                  <a:pt x="0" y="1569719"/>
                </a:moveTo>
                <a:lnTo>
                  <a:pt x="4521708" y="1569719"/>
                </a:lnTo>
                <a:lnTo>
                  <a:pt x="4521708" y="0"/>
                </a:lnTo>
                <a:lnTo>
                  <a:pt x="0" y="0"/>
                </a:lnTo>
                <a:lnTo>
                  <a:pt x="0" y="1569719"/>
                </a:lnTo>
                <a:close/>
              </a:path>
            </a:pathLst>
          </a:custGeom>
          <a:ln w="9143">
            <a:solidFill>
              <a:srgbClr val="4B37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19954" y="4068826"/>
            <a:ext cx="3844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w Cen MT"/>
                <a:cs typeface="Tw Cen MT"/>
              </a:rPr>
              <a:t>&lt;servlet-mapping&gt;</a:t>
            </a:r>
            <a:endParaRPr sz="1600">
              <a:latin typeface="Tw Cen MT"/>
              <a:cs typeface="Tw Cen MT"/>
            </a:endParaRPr>
          </a:p>
          <a:p>
            <a:pPr marL="525780">
              <a:lnSpc>
                <a:spcPct val="100000"/>
              </a:lnSpc>
            </a:pPr>
            <a:r>
              <a:rPr sz="1600" dirty="0">
                <a:latin typeface="Tw Cen MT"/>
                <a:cs typeface="Tw Cen MT"/>
              </a:rPr>
              <a:t>&lt;servlet-name&gt;default&lt;/servlet-name&gt;</a:t>
            </a:r>
            <a:endParaRPr sz="1600">
              <a:latin typeface="Tw Cen MT"/>
              <a:cs typeface="Tw Cen MT"/>
            </a:endParaRPr>
          </a:p>
          <a:p>
            <a:pPr marL="5257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Tw Cen MT"/>
                <a:cs typeface="Tw Cen MT"/>
              </a:rPr>
              <a:t>&lt;url-pattern&gt;*.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css&lt;/url-pattern&gt;</a:t>
            </a:r>
            <a:endParaRPr sz="1600">
              <a:latin typeface="Tw Cen MT"/>
              <a:cs typeface="Tw Cen MT"/>
            </a:endParaRPr>
          </a:p>
          <a:p>
            <a:pPr marL="525780">
              <a:lnSpc>
                <a:spcPct val="100000"/>
              </a:lnSpc>
            </a:pPr>
            <a:r>
              <a:rPr sz="1600" dirty="0">
                <a:latin typeface="Tw Cen MT"/>
                <a:cs typeface="Tw Cen MT"/>
              </a:rPr>
              <a:t>&lt;url-pattern&gt;*.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js&lt;/url-pattern&gt;</a:t>
            </a:r>
            <a:endParaRPr sz="1600">
              <a:latin typeface="Tw Cen MT"/>
              <a:cs typeface="Tw Cen MT"/>
            </a:endParaRPr>
          </a:p>
          <a:p>
            <a:pPr marL="525780">
              <a:lnSpc>
                <a:spcPct val="100000"/>
              </a:lnSpc>
            </a:pPr>
            <a:r>
              <a:rPr sz="1600" dirty="0">
                <a:latin typeface="Tw Cen MT"/>
                <a:cs typeface="Tw Cen MT"/>
              </a:rPr>
              <a:t>&lt;url-pattern&gt;*.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gif&lt;/url-pattern&gt;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76444" y="304800"/>
            <a:ext cx="3892296" cy="1080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1871" y="300227"/>
            <a:ext cx="3901440" cy="1089660"/>
          </a:xfrm>
          <a:custGeom>
            <a:avLst/>
            <a:gdLst/>
            <a:ahLst/>
            <a:cxnLst/>
            <a:rect l="l" t="t" r="r" b="b"/>
            <a:pathLst>
              <a:path w="3901440" h="1089660">
                <a:moveTo>
                  <a:pt x="0" y="1089660"/>
                </a:moveTo>
                <a:lnTo>
                  <a:pt x="3901439" y="1089660"/>
                </a:lnTo>
                <a:lnTo>
                  <a:pt x="3901439" y="0"/>
                </a:lnTo>
                <a:lnTo>
                  <a:pt x="0" y="0"/>
                </a:lnTo>
                <a:lnTo>
                  <a:pt x="0" y="10896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0303" y="2125979"/>
            <a:ext cx="2737485" cy="307975"/>
          </a:xfrm>
          <a:custGeom>
            <a:avLst/>
            <a:gdLst/>
            <a:ahLst/>
            <a:cxnLst/>
            <a:rect l="l" t="t" r="r" b="b"/>
            <a:pathLst>
              <a:path w="2737484" h="307975">
                <a:moveTo>
                  <a:pt x="0" y="307848"/>
                </a:moveTo>
                <a:lnTo>
                  <a:pt x="2737104" y="307848"/>
                </a:lnTo>
                <a:lnTo>
                  <a:pt x="2737104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80303" y="2125979"/>
            <a:ext cx="2737485" cy="3079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405"/>
              </a:spcBef>
            </a:pPr>
            <a:r>
              <a:rPr sz="1400" spc="-5" dirty="0">
                <a:latin typeface="HY강B"/>
                <a:cs typeface="HY강B"/>
              </a:rPr>
              <a:t>1. &lt;context-param&gt; </a:t>
            </a:r>
            <a:r>
              <a:rPr sz="1400" dirty="0">
                <a:latin typeface="HY강B"/>
                <a:cs typeface="HY강B"/>
              </a:rPr>
              <a:t>위에</a:t>
            </a:r>
            <a:r>
              <a:rPr sz="1400" spc="-1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추가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20617" y="1053846"/>
            <a:ext cx="2099310" cy="1265555"/>
          </a:xfrm>
          <a:custGeom>
            <a:avLst/>
            <a:gdLst/>
            <a:ahLst/>
            <a:cxnLst/>
            <a:rect l="l" t="t" r="r" b="b"/>
            <a:pathLst>
              <a:path w="2099310" h="1265555">
                <a:moveTo>
                  <a:pt x="2024985" y="1217366"/>
                </a:moveTo>
                <a:lnTo>
                  <a:pt x="2023346" y="1222089"/>
                </a:lnTo>
                <a:lnTo>
                  <a:pt x="2024173" y="1236694"/>
                </a:lnTo>
                <a:lnTo>
                  <a:pt x="2030406" y="1249918"/>
                </a:lnTo>
                <a:lnTo>
                  <a:pt x="2041652" y="1260093"/>
                </a:lnTo>
                <a:lnTo>
                  <a:pt x="2055897" y="1265064"/>
                </a:lnTo>
                <a:lnTo>
                  <a:pt x="2070465" y="1264237"/>
                </a:lnTo>
                <a:lnTo>
                  <a:pt x="2083675" y="1258004"/>
                </a:lnTo>
                <a:lnTo>
                  <a:pt x="2093849" y="1246758"/>
                </a:lnTo>
                <a:lnTo>
                  <a:pt x="2097702" y="1235837"/>
                </a:lnTo>
                <a:lnTo>
                  <a:pt x="2056003" y="1235837"/>
                </a:lnTo>
                <a:lnTo>
                  <a:pt x="2024985" y="1217366"/>
                </a:lnTo>
                <a:close/>
              </a:path>
              <a:path w="2099310" h="1265555">
                <a:moveTo>
                  <a:pt x="2035093" y="1200318"/>
                </a:moveTo>
                <a:lnTo>
                  <a:pt x="2028317" y="1207769"/>
                </a:lnTo>
                <a:lnTo>
                  <a:pt x="2024985" y="1217366"/>
                </a:lnTo>
                <a:lnTo>
                  <a:pt x="2056003" y="1235837"/>
                </a:lnTo>
                <a:lnTo>
                  <a:pt x="2066163" y="1218818"/>
                </a:lnTo>
                <a:lnTo>
                  <a:pt x="2035093" y="1200318"/>
                </a:lnTo>
                <a:close/>
              </a:path>
              <a:path w="2099310" h="1265555">
                <a:moveTo>
                  <a:pt x="2066321" y="1189535"/>
                </a:moveTo>
                <a:lnTo>
                  <a:pt x="2051716" y="1190355"/>
                </a:lnTo>
                <a:lnTo>
                  <a:pt x="2038492" y="1196580"/>
                </a:lnTo>
                <a:lnTo>
                  <a:pt x="2035093" y="1200318"/>
                </a:lnTo>
                <a:lnTo>
                  <a:pt x="2066163" y="1218818"/>
                </a:lnTo>
                <a:lnTo>
                  <a:pt x="2056003" y="1235837"/>
                </a:lnTo>
                <a:lnTo>
                  <a:pt x="2097702" y="1235837"/>
                </a:lnTo>
                <a:lnTo>
                  <a:pt x="2098875" y="1232513"/>
                </a:lnTo>
                <a:lnTo>
                  <a:pt x="2098055" y="1217945"/>
                </a:lnTo>
                <a:lnTo>
                  <a:pt x="2091830" y="1204735"/>
                </a:lnTo>
                <a:lnTo>
                  <a:pt x="2080641" y="1194562"/>
                </a:lnTo>
                <a:lnTo>
                  <a:pt x="2066321" y="1189535"/>
                </a:lnTo>
                <a:close/>
              </a:path>
              <a:path w="2099310" h="1265555">
                <a:moveTo>
                  <a:pt x="70507" y="30519"/>
                </a:moveTo>
                <a:lnTo>
                  <a:pt x="60406" y="47497"/>
                </a:lnTo>
                <a:lnTo>
                  <a:pt x="2024985" y="1217366"/>
                </a:lnTo>
                <a:lnTo>
                  <a:pt x="2028317" y="1207769"/>
                </a:lnTo>
                <a:lnTo>
                  <a:pt x="2035093" y="1200318"/>
                </a:lnTo>
                <a:lnTo>
                  <a:pt x="70507" y="30519"/>
                </a:lnTo>
                <a:close/>
              </a:path>
              <a:path w="2099310" h="1265555">
                <a:moveTo>
                  <a:pt x="0" y="0"/>
                </a:moveTo>
                <a:lnTo>
                  <a:pt x="45974" y="71754"/>
                </a:lnTo>
                <a:lnTo>
                  <a:pt x="60406" y="47497"/>
                </a:lnTo>
                <a:lnTo>
                  <a:pt x="49530" y="41020"/>
                </a:lnTo>
                <a:lnTo>
                  <a:pt x="59562" y="24002"/>
                </a:lnTo>
                <a:lnTo>
                  <a:pt x="74384" y="24002"/>
                </a:lnTo>
                <a:lnTo>
                  <a:pt x="84962" y="6223"/>
                </a:lnTo>
                <a:lnTo>
                  <a:pt x="0" y="0"/>
                </a:lnTo>
                <a:close/>
              </a:path>
              <a:path w="2099310" h="1265555">
                <a:moveTo>
                  <a:pt x="59562" y="24002"/>
                </a:moveTo>
                <a:lnTo>
                  <a:pt x="49530" y="41020"/>
                </a:lnTo>
                <a:lnTo>
                  <a:pt x="60406" y="47497"/>
                </a:lnTo>
                <a:lnTo>
                  <a:pt x="70507" y="30519"/>
                </a:lnTo>
                <a:lnTo>
                  <a:pt x="59562" y="24002"/>
                </a:lnTo>
                <a:close/>
              </a:path>
              <a:path w="2099310" h="1265555">
                <a:moveTo>
                  <a:pt x="74384" y="24002"/>
                </a:moveTo>
                <a:lnTo>
                  <a:pt x="59562" y="24002"/>
                </a:lnTo>
                <a:lnTo>
                  <a:pt x="70507" y="30519"/>
                </a:lnTo>
                <a:lnTo>
                  <a:pt x="74384" y="240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0552" y="3563111"/>
            <a:ext cx="2853055" cy="462280"/>
          </a:xfrm>
          <a:custGeom>
            <a:avLst/>
            <a:gdLst/>
            <a:ahLst/>
            <a:cxnLst/>
            <a:rect l="l" t="t" r="r" b="b"/>
            <a:pathLst>
              <a:path w="2853054" h="462279">
                <a:moveTo>
                  <a:pt x="0" y="461771"/>
                </a:moveTo>
                <a:lnTo>
                  <a:pt x="2852928" y="461771"/>
                </a:lnTo>
                <a:lnTo>
                  <a:pt x="2852928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40552" y="3563111"/>
            <a:ext cx="2853055" cy="462280"/>
          </a:xfrm>
          <a:custGeom>
            <a:avLst/>
            <a:gdLst/>
            <a:ahLst/>
            <a:cxnLst/>
            <a:rect l="l" t="t" r="r" b="b"/>
            <a:pathLst>
              <a:path w="2853054" h="462279">
                <a:moveTo>
                  <a:pt x="0" y="461771"/>
                </a:moveTo>
                <a:lnTo>
                  <a:pt x="2852928" y="461771"/>
                </a:lnTo>
                <a:lnTo>
                  <a:pt x="2852928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19927" y="3602228"/>
            <a:ext cx="2391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HY강B"/>
                <a:cs typeface="HY강B"/>
              </a:rPr>
              <a:t>2. url </a:t>
            </a:r>
            <a:r>
              <a:rPr sz="1200" dirty="0">
                <a:latin typeface="HY강B"/>
                <a:cs typeface="HY강B"/>
              </a:rPr>
              <a:t>멀티미디어 파일 패턴 매칭  마지막 </a:t>
            </a:r>
            <a:r>
              <a:rPr sz="1200" spc="-5" dirty="0">
                <a:latin typeface="HY강B"/>
                <a:cs typeface="HY강B"/>
              </a:rPr>
              <a:t>&lt;/web-app&gt; </a:t>
            </a:r>
            <a:r>
              <a:rPr sz="1200" dirty="0">
                <a:latin typeface="HY강B"/>
                <a:cs typeface="HY강B"/>
              </a:rPr>
              <a:t>위에</a:t>
            </a:r>
            <a:r>
              <a:rPr sz="1200" spc="-3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추가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29678" y="3987546"/>
            <a:ext cx="76200" cy="306070"/>
          </a:xfrm>
          <a:custGeom>
            <a:avLst/>
            <a:gdLst/>
            <a:ahLst/>
            <a:cxnLst/>
            <a:rect l="l" t="t" r="r" b="b"/>
            <a:pathLst>
              <a:path w="76200" h="306070">
                <a:moveTo>
                  <a:pt x="28194" y="229742"/>
                </a:moveTo>
                <a:lnTo>
                  <a:pt x="0" y="229742"/>
                </a:lnTo>
                <a:lnTo>
                  <a:pt x="38100" y="305942"/>
                </a:lnTo>
                <a:lnTo>
                  <a:pt x="69850" y="242442"/>
                </a:lnTo>
                <a:lnTo>
                  <a:pt x="28194" y="242442"/>
                </a:lnTo>
                <a:lnTo>
                  <a:pt x="28194" y="229742"/>
                </a:lnTo>
                <a:close/>
              </a:path>
              <a:path w="76200" h="306070">
                <a:moveTo>
                  <a:pt x="28194" y="74206"/>
                </a:moveTo>
                <a:lnTo>
                  <a:pt x="28194" y="242442"/>
                </a:lnTo>
                <a:lnTo>
                  <a:pt x="48005" y="242442"/>
                </a:lnTo>
                <a:lnTo>
                  <a:pt x="48005" y="76199"/>
                </a:lnTo>
                <a:lnTo>
                  <a:pt x="38100" y="76199"/>
                </a:lnTo>
                <a:lnTo>
                  <a:pt x="28194" y="74206"/>
                </a:lnTo>
                <a:close/>
              </a:path>
              <a:path w="76200" h="306070">
                <a:moveTo>
                  <a:pt x="76200" y="229742"/>
                </a:moveTo>
                <a:lnTo>
                  <a:pt x="48005" y="229742"/>
                </a:lnTo>
                <a:lnTo>
                  <a:pt x="48005" y="242442"/>
                </a:lnTo>
                <a:lnTo>
                  <a:pt x="69850" y="242442"/>
                </a:lnTo>
                <a:lnTo>
                  <a:pt x="76200" y="229742"/>
                </a:lnTo>
                <a:close/>
              </a:path>
              <a:path w="76200" h="306070">
                <a:moveTo>
                  <a:pt x="48005" y="38099"/>
                </a:moveTo>
                <a:lnTo>
                  <a:pt x="28194" y="38099"/>
                </a:lnTo>
                <a:lnTo>
                  <a:pt x="28194" y="74206"/>
                </a:lnTo>
                <a:lnTo>
                  <a:pt x="38100" y="76199"/>
                </a:lnTo>
                <a:lnTo>
                  <a:pt x="48005" y="74206"/>
                </a:lnTo>
                <a:lnTo>
                  <a:pt x="48005" y="38099"/>
                </a:lnTo>
                <a:close/>
              </a:path>
              <a:path w="76200" h="306070">
                <a:moveTo>
                  <a:pt x="48005" y="74206"/>
                </a:moveTo>
                <a:lnTo>
                  <a:pt x="38100" y="76199"/>
                </a:lnTo>
                <a:lnTo>
                  <a:pt x="48005" y="76199"/>
                </a:lnTo>
                <a:lnTo>
                  <a:pt x="48005" y="74206"/>
                </a:lnTo>
                <a:close/>
              </a:path>
              <a:path w="76200" h="30607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28194" y="74206"/>
                </a:lnTo>
                <a:lnTo>
                  <a:pt x="28194" y="38099"/>
                </a:lnTo>
                <a:lnTo>
                  <a:pt x="76200" y="38099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306070">
                <a:moveTo>
                  <a:pt x="76200" y="38099"/>
                </a:moveTo>
                <a:lnTo>
                  <a:pt x="48005" y="38099"/>
                </a:lnTo>
                <a:lnTo>
                  <a:pt x="48005" y="74206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0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3468" y="441959"/>
            <a:ext cx="1767839" cy="307975"/>
          </a:xfrm>
          <a:custGeom>
            <a:avLst/>
            <a:gdLst/>
            <a:ahLst/>
            <a:cxnLst/>
            <a:rect l="l" t="t" r="r" b="b"/>
            <a:pathLst>
              <a:path w="1767840" h="307975">
                <a:moveTo>
                  <a:pt x="0" y="307848"/>
                </a:moveTo>
                <a:lnTo>
                  <a:pt x="1767839" y="307848"/>
                </a:lnTo>
                <a:lnTo>
                  <a:pt x="1767839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73468" y="441959"/>
            <a:ext cx="1767839" cy="307975"/>
          </a:xfrm>
          <a:custGeom>
            <a:avLst/>
            <a:gdLst/>
            <a:ahLst/>
            <a:cxnLst/>
            <a:rect l="l" t="t" r="r" b="b"/>
            <a:pathLst>
              <a:path w="1767840" h="307975">
                <a:moveTo>
                  <a:pt x="0" y="307848"/>
                </a:moveTo>
                <a:lnTo>
                  <a:pt x="1767839" y="307848"/>
                </a:lnTo>
                <a:lnTo>
                  <a:pt x="1767839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370444" y="479882"/>
            <a:ext cx="14097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HY강B"/>
                <a:cs typeface="HY강B"/>
              </a:rPr>
              <a:t>3. </a:t>
            </a:r>
            <a:r>
              <a:rPr sz="1400" spc="5" dirty="0">
                <a:latin typeface="HY강B"/>
                <a:cs typeface="HY강B"/>
              </a:rPr>
              <a:t>실행 </a:t>
            </a:r>
            <a:r>
              <a:rPr sz="1400" dirty="0">
                <a:latin typeface="HY강B"/>
                <a:cs typeface="HY강B"/>
              </a:rPr>
              <a:t>결과</a:t>
            </a:r>
            <a:r>
              <a:rPr sz="1400" spc="-12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확인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45914" y="5163009"/>
            <a:ext cx="2710180" cy="93218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80"/>
              </a:spcBef>
            </a:pPr>
            <a:r>
              <a:rPr sz="1600" dirty="0">
                <a:latin typeface="Tw Cen MT"/>
                <a:cs typeface="Tw Cen MT"/>
              </a:rPr>
              <a:t>&lt;/servlet-mapping&gt;</a:t>
            </a:r>
            <a:endParaRPr sz="1600">
              <a:latin typeface="Tw Cen MT"/>
              <a:cs typeface="Tw Cen MT"/>
            </a:endParaRPr>
          </a:p>
          <a:p>
            <a:pPr marL="44450">
              <a:lnSpc>
                <a:spcPct val="100000"/>
              </a:lnSpc>
              <a:spcBef>
                <a:spcPts val="875"/>
              </a:spcBef>
            </a:pP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servlet-context.xml </a:t>
            </a:r>
            <a:r>
              <a:rPr sz="1400" spc="-5" dirty="0">
                <a:solidFill>
                  <a:srgbClr val="0000FF"/>
                </a:solidFill>
                <a:latin typeface="HY얕은샘물M"/>
                <a:cs typeface="HY얕은샘물M"/>
              </a:rPr>
              <a:t>파일에 </a:t>
            </a:r>
            <a:r>
              <a:rPr sz="1400" dirty="0">
                <a:solidFill>
                  <a:srgbClr val="0000FF"/>
                </a:solidFill>
                <a:latin typeface="HY얕은샘물M"/>
                <a:cs typeface="HY얕은샘물M"/>
              </a:rPr>
              <a:t>다음</a:t>
            </a:r>
            <a:r>
              <a:rPr sz="1400" spc="-220" dirty="0">
                <a:solidFill>
                  <a:srgbClr val="0000FF"/>
                </a:solidFill>
                <a:latin typeface="HY얕은샘물M"/>
                <a:cs typeface="HY얕은샘물M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HY얕은샘물M"/>
                <a:cs typeface="HY얕은샘물M"/>
              </a:rPr>
              <a:t>등록</a:t>
            </a:r>
            <a:endParaRPr sz="1400">
              <a:latin typeface="HY얕은샘물M"/>
              <a:cs typeface="HY얕은샘물M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FF"/>
                </a:solidFill>
                <a:latin typeface="돋움"/>
                <a:cs typeface="돋움"/>
              </a:rPr>
              <a:t>&lt;mvc:default-servlet-handler</a:t>
            </a:r>
            <a:r>
              <a:rPr sz="1400" spc="-75" dirty="0">
                <a:solidFill>
                  <a:srgbClr val="0000FF"/>
                </a:solidFill>
                <a:latin typeface="돋움"/>
                <a:cs typeface="돋움"/>
              </a:rPr>
              <a:t> </a:t>
            </a:r>
            <a:r>
              <a:rPr sz="1400" dirty="0">
                <a:solidFill>
                  <a:srgbClr val="0000FF"/>
                </a:solidFill>
                <a:latin typeface="돋움"/>
                <a:cs typeface="돋움"/>
              </a:rPr>
              <a:t>/&gt;</a:t>
            </a:r>
            <a:endParaRPr sz="1400">
              <a:latin typeface="돋움"/>
              <a:cs typeface="돋움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84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15327" y="749934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3F5FBF"/>
                </a:solidFill>
                <a:latin typeface="Consolas" panose="020B0609020204030204" pitchFamily="49" charset="0"/>
              </a:rPr>
              <a:t>&lt;!-- </a:t>
            </a:r>
            <a:r>
              <a:rPr lang="en-US" altLang="ko-KR" sz="1400" u="sng" dirty="0">
                <a:solidFill>
                  <a:srgbClr val="3F5FBF"/>
                </a:solidFill>
                <a:latin typeface="Consolas" panose="020B0609020204030204" pitchFamily="49" charset="0"/>
              </a:rPr>
              <a:t>utf-8 filter --&gt;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filter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filter-name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encodingFilter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filter-name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filter-class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org.springframework.web.filter.CharacterEncodingFilter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filter-class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init-param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param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-name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encoding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param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-name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param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-value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UTF-8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param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-value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init-param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3F5FBF"/>
                </a:solidFill>
                <a:latin typeface="Consolas" panose="020B0609020204030204" pitchFamily="49" charset="0"/>
              </a:rPr>
              <a:t>&lt;!-- </a:t>
            </a:r>
            <a:r>
              <a:rPr lang="en-US" altLang="ko-KR" sz="1400" dirty="0" err="1">
                <a:solidFill>
                  <a:srgbClr val="3F5FBF"/>
                </a:solidFill>
                <a:latin typeface="Consolas" panose="020B0609020204030204" pitchFamily="49" charset="0"/>
              </a:rPr>
              <a:t>forceEncoding</a:t>
            </a:r>
            <a:r>
              <a:rPr lang="en-US" altLang="ko-KR" sz="1400" dirty="0">
                <a:solidFill>
                  <a:srgbClr val="3F5FBF"/>
                </a:solidFill>
                <a:latin typeface="Consolas" panose="020B0609020204030204" pitchFamily="49" charset="0"/>
              </a:rPr>
              <a:t> true </a:t>
            </a:r>
            <a:r>
              <a:rPr lang="ko-KR" altLang="en-US" sz="1400" dirty="0">
                <a:solidFill>
                  <a:srgbClr val="3F5FBF"/>
                </a:solidFill>
                <a:latin typeface="Consolas" panose="020B0609020204030204" pitchFamily="49" charset="0"/>
              </a:rPr>
              <a:t>값을 주지 않을 경우 강제 </a:t>
            </a:r>
            <a:r>
              <a:rPr lang="ko-KR" altLang="en-US" sz="1400" dirty="0" err="1">
                <a:solidFill>
                  <a:srgbClr val="3F5FBF"/>
                </a:solidFill>
                <a:latin typeface="Consolas" panose="020B0609020204030204" pitchFamily="49" charset="0"/>
              </a:rPr>
              <a:t>인코딩</a:t>
            </a:r>
            <a:r>
              <a:rPr lang="ko-KR" altLang="en-US" sz="1400" dirty="0">
                <a:solidFill>
                  <a:srgbClr val="3F5FBF"/>
                </a:solidFill>
                <a:latin typeface="Consolas" panose="020B0609020204030204" pitchFamily="49" charset="0"/>
              </a:rPr>
              <a:t> 하지 않는다 </a:t>
            </a:r>
            <a:r>
              <a:rPr lang="en-US" altLang="ko-KR" sz="1400" dirty="0">
                <a:solidFill>
                  <a:srgbClr val="3F5FBF"/>
                </a:solidFill>
                <a:latin typeface="Consolas" panose="020B0609020204030204" pitchFamily="49" charset="0"/>
              </a:rPr>
              <a:t>--&gt;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init-param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param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-name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forceEncoding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param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-name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param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-value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true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param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-value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init-param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filter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filter-mapping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filter-name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encodingFilter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filter-name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url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-pattern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/*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 err="1">
                <a:solidFill>
                  <a:srgbClr val="3F7F7F"/>
                </a:solidFill>
                <a:latin typeface="Consolas" panose="020B0609020204030204" pitchFamily="49" charset="0"/>
              </a:rPr>
              <a:t>url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-pattern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1400" dirty="0">
                <a:solidFill>
                  <a:srgbClr val="3F7F7F"/>
                </a:solidFill>
                <a:latin typeface="Consolas" panose="020B0609020204030204" pitchFamily="49" charset="0"/>
              </a:rPr>
              <a:t>filter-mapping</a:t>
            </a:r>
            <a:r>
              <a:rPr lang="en-US" altLang="ko-KR" sz="1400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204" y="981455"/>
            <a:ext cx="9001125" cy="3167380"/>
          </a:xfrm>
          <a:custGeom>
            <a:avLst/>
            <a:gdLst/>
            <a:ahLst/>
            <a:cxnLst/>
            <a:rect l="l" t="t" r="r" b="b"/>
            <a:pathLst>
              <a:path w="9001125" h="3167379">
                <a:moveTo>
                  <a:pt x="0" y="3166872"/>
                </a:moveTo>
                <a:lnTo>
                  <a:pt x="9000744" y="3166872"/>
                </a:lnTo>
                <a:lnTo>
                  <a:pt x="9000744" y="0"/>
                </a:lnTo>
                <a:lnTo>
                  <a:pt x="0" y="0"/>
                </a:lnTo>
                <a:lnTo>
                  <a:pt x="0" y="3166872"/>
                </a:lnTo>
                <a:close/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7445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root-context.xml</a:t>
            </a:r>
            <a:r>
              <a:rPr spc="-120" dirty="0"/>
              <a:t> </a:t>
            </a:r>
            <a:r>
              <a:rPr dirty="0"/>
              <a:t>작성</a:t>
            </a:r>
          </a:p>
        </p:txBody>
      </p:sp>
      <p:sp>
        <p:nvSpPr>
          <p:cNvPr id="6" name="object 6"/>
          <p:cNvSpPr/>
          <p:nvPr/>
        </p:nvSpPr>
        <p:spPr>
          <a:xfrm>
            <a:off x="6300215" y="3389376"/>
            <a:ext cx="2179319" cy="2055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5644" y="3384803"/>
            <a:ext cx="2188845" cy="2065020"/>
          </a:xfrm>
          <a:custGeom>
            <a:avLst/>
            <a:gdLst/>
            <a:ahLst/>
            <a:cxnLst/>
            <a:rect l="l" t="t" r="r" b="b"/>
            <a:pathLst>
              <a:path w="2188845" h="2065020">
                <a:moveTo>
                  <a:pt x="0" y="2065020"/>
                </a:moveTo>
                <a:lnTo>
                  <a:pt x="2188463" y="2065020"/>
                </a:lnTo>
                <a:lnTo>
                  <a:pt x="2188463" y="0"/>
                </a:lnTo>
                <a:lnTo>
                  <a:pt x="0" y="0"/>
                </a:lnTo>
                <a:lnTo>
                  <a:pt x="0" y="2065020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02018" y="4703826"/>
            <a:ext cx="1170940" cy="166370"/>
          </a:xfrm>
          <a:custGeom>
            <a:avLst/>
            <a:gdLst/>
            <a:ahLst/>
            <a:cxnLst/>
            <a:rect l="l" t="t" r="r" b="b"/>
            <a:pathLst>
              <a:path w="1170940" h="166370">
                <a:moveTo>
                  <a:pt x="0" y="166116"/>
                </a:moveTo>
                <a:lnTo>
                  <a:pt x="1170431" y="166116"/>
                </a:lnTo>
                <a:lnTo>
                  <a:pt x="1170431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3939" y="4056888"/>
            <a:ext cx="4913630" cy="462280"/>
          </a:xfrm>
          <a:custGeom>
            <a:avLst/>
            <a:gdLst/>
            <a:ahLst/>
            <a:cxnLst/>
            <a:rect l="l" t="t" r="r" b="b"/>
            <a:pathLst>
              <a:path w="4913630" h="462279">
                <a:moveTo>
                  <a:pt x="0" y="461772"/>
                </a:moveTo>
                <a:lnTo>
                  <a:pt x="4913376" y="461772"/>
                </a:lnTo>
                <a:lnTo>
                  <a:pt x="4913376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3939" y="4056888"/>
            <a:ext cx="4913630" cy="462280"/>
          </a:xfrm>
          <a:custGeom>
            <a:avLst/>
            <a:gdLst/>
            <a:ahLst/>
            <a:cxnLst/>
            <a:rect l="l" t="t" r="r" b="b"/>
            <a:pathLst>
              <a:path w="4913630" h="462279">
                <a:moveTo>
                  <a:pt x="0" y="461772"/>
                </a:moveTo>
                <a:lnTo>
                  <a:pt x="4913376" y="461772"/>
                </a:lnTo>
                <a:lnTo>
                  <a:pt x="4913376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6334" y="929792"/>
            <a:ext cx="8494395" cy="355790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spc="-10" dirty="0">
                <a:latin typeface="HY강B"/>
                <a:cs typeface="HY강B"/>
              </a:rPr>
              <a:t>&lt;?xml </a:t>
            </a:r>
            <a:r>
              <a:rPr sz="1600" spc="-5" dirty="0">
                <a:latin typeface="HY강B"/>
                <a:cs typeface="HY강B"/>
              </a:rPr>
              <a:t>version="1.0"</a:t>
            </a:r>
            <a:r>
              <a:rPr sz="1600" spc="4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encoding="UTF-8"?&gt;</a:t>
            </a:r>
            <a:endParaRPr sz="1600">
              <a:latin typeface="HY강B"/>
              <a:cs typeface="HY강B"/>
            </a:endParaRPr>
          </a:p>
          <a:p>
            <a:pPr marL="695325" marR="1744345" indent="-683260">
              <a:lnSpc>
                <a:spcPct val="136300"/>
              </a:lnSpc>
              <a:spcBef>
                <a:spcPts val="15"/>
              </a:spcBef>
            </a:pPr>
            <a:r>
              <a:rPr sz="1600" spc="-10" dirty="0">
                <a:latin typeface="HY강B"/>
                <a:cs typeface="HY강B"/>
              </a:rPr>
              <a:t>&lt;beans </a:t>
            </a:r>
            <a:r>
              <a:rPr sz="1600" spc="-5" dirty="0">
                <a:latin typeface="HY강B"/>
                <a:cs typeface="HY강B"/>
              </a:rPr>
              <a:t>xmlns="</a:t>
            </a:r>
            <a:r>
              <a:rPr sz="1600" spc="-5" dirty="0">
                <a:latin typeface="HY강B"/>
                <a:cs typeface="HY강B"/>
                <a:hlinkClick r:id="rId3"/>
              </a:rPr>
              <a:t>http://www.springframework.org/schema/beans</a:t>
            </a:r>
            <a:r>
              <a:rPr sz="1600" spc="-5" dirty="0">
                <a:latin typeface="HY강B"/>
                <a:cs typeface="HY강B"/>
              </a:rPr>
              <a:t>"  xmlns:xsi</a:t>
            </a:r>
            <a:r>
              <a:rPr sz="1600" spc="-5" dirty="0">
                <a:latin typeface="HY강B"/>
                <a:cs typeface="HY강B"/>
                <a:hlinkClick r:id="rId4"/>
              </a:rPr>
              <a:t>="http://</a:t>
            </a:r>
            <a:r>
              <a:rPr sz="1600" spc="-5" dirty="0">
                <a:latin typeface="HY강B"/>
                <a:cs typeface="HY강B"/>
              </a:rPr>
              <a:t>ww</a:t>
            </a:r>
            <a:r>
              <a:rPr sz="1600" spc="-5" dirty="0">
                <a:latin typeface="HY강B"/>
                <a:cs typeface="HY강B"/>
                <a:hlinkClick r:id="rId4"/>
              </a:rPr>
              <a:t>w.w3.org/2001/XMLSchema-instance</a:t>
            </a:r>
            <a:r>
              <a:rPr sz="1600" spc="-5" dirty="0">
                <a:latin typeface="HY강B"/>
                <a:cs typeface="HY강B"/>
              </a:rPr>
              <a:t>"  xsi:schemaLocation</a:t>
            </a:r>
            <a:r>
              <a:rPr sz="1600" spc="-5" dirty="0">
                <a:latin typeface="HY강B"/>
                <a:cs typeface="HY강B"/>
                <a:hlinkClick r:id="rId3"/>
              </a:rPr>
              <a:t>="ht</a:t>
            </a:r>
            <a:r>
              <a:rPr sz="1600" spc="-5" dirty="0">
                <a:latin typeface="HY강B"/>
                <a:cs typeface="HY강B"/>
              </a:rPr>
              <a:t>tp</a:t>
            </a:r>
            <a:r>
              <a:rPr sz="1600" spc="-5" dirty="0">
                <a:latin typeface="HY강B"/>
                <a:cs typeface="HY강B"/>
                <a:hlinkClick r:id="rId3"/>
              </a:rPr>
              <a:t>://www.springframework.org/schema/beans</a:t>
            </a:r>
            <a:endParaRPr sz="1600">
              <a:latin typeface="HY강B"/>
              <a:cs typeface="HY강B"/>
            </a:endParaRPr>
          </a:p>
          <a:p>
            <a:pPr marL="2538095"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latin typeface="HY강B"/>
                <a:cs typeface="HY강B"/>
                <a:hlinkClick r:id="rId5"/>
              </a:rPr>
              <a:t>http://www.springframework.org/schema/beans/spring-beans.xsd"&gt;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1C74D3"/>
                </a:solidFill>
                <a:latin typeface="HY강B"/>
                <a:cs typeface="HY강B"/>
              </a:rPr>
              <a:t>&lt;!-- </a:t>
            </a:r>
            <a:r>
              <a:rPr sz="1600" spc="-10" dirty="0">
                <a:solidFill>
                  <a:srgbClr val="1C74D3"/>
                </a:solidFill>
                <a:latin typeface="HY강B"/>
                <a:cs typeface="HY강B"/>
              </a:rPr>
              <a:t>Root </a:t>
            </a:r>
            <a:r>
              <a:rPr sz="1600" spc="-5" dirty="0">
                <a:solidFill>
                  <a:srgbClr val="1C74D3"/>
                </a:solidFill>
                <a:latin typeface="HY강B"/>
                <a:cs typeface="HY강B"/>
              </a:rPr>
              <a:t>Context: defines </a:t>
            </a:r>
            <a:r>
              <a:rPr sz="1600" spc="-10" dirty="0">
                <a:solidFill>
                  <a:srgbClr val="1C74D3"/>
                </a:solidFill>
                <a:latin typeface="HY강B"/>
                <a:cs typeface="HY강B"/>
              </a:rPr>
              <a:t>shared </a:t>
            </a:r>
            <a:r>
              <a:rPr sz="1600" spc="-5" dirty="0">
                <a:solidFill>
                  <a:srgbClr val="1C74D3"/>
                </a:solidFill>
                <a:latin typeface="HY강B"/>
                <a:cs typeface="HY강B"/>
              </a:rPr>
              <a:t>resources visible to all </a:t>
            </a:r>
            <a:r>
              <a:rPr sz="1600" spc="-10" dirty="0">
                <a:solidFill>
                  <a:srgbClr val="1C74D3"/>
                </a:solidFill>
                <a:latin typeface="HY강B"/>
                <a:cs typeface="HY강B"/>
              </a:rPr>
              <a:t>other web components</a:t>
            </a:r>
            <a:r>
              <a:rPr sz="1600" spc="385" dirty="0">
                <a:solidFill>
                  <a:srgbClr val="1C74D3"/>
                </a:solidFill>
                <a:latin typeface="HY강B"/>
                <a:cs typeface="HY강B"/>
              </a:rPr>
              <a:t> </a:t>
            </a:r>
            <a:r>
              <a:rPr sz="1600" dirty="0">
                <a:solidFill>
                  <a:srgbClr val="1C74D3"/>
                </a:solidFill>
                <a:latin typeface="HY강B"/>
                <a:cs typeface="HY강B"/>
              </a:rPr>
              <a:t>--&gt;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HY강B"/>
                <a:cs typeface="HY강B"/>
              </a:rPr>
              <a:t>&lt;/beans&gt;</a:t>
            </a:r>
            <a:endParaRPr sz="1600">
              <a:latin typeface="HY강B"/>
              <a:cs typeface="HY강B"/>
            </a:endParaRPr>
          </a:p>
          <a:p>
            <a:pPr marL="948690" marR="3104515">
              <a:lnSpc>
                <a:spcPct val="100000"/>
              </a:lnSpc>
              <a:spcBef>
                <a:spcPts val="1335"/>
              </a:spcBef>
            </a:pPr>
            <a:r>
              <a:rPr sz="1200" dirty="0">
                <a:latin typeface="HY강B"/>
                <a:cs typeface="HY강B"/>
              </a:rPr>
              <a:t>여러 </a:t>
            </a:r>
            <a:r>
              <a:rPr sz="1200" spc="-5" dirty="0">
                <a:latin typeface="HY강B"/>
                <a:cs typeface="HY강B"/>
              </a:rPr>
              <a:t>DispatcherServlet WebApplicatonContext </a:t>
            </a:r>
            <a:r>
              <a:rPr sz="1200" dirty="0">
                <a:latin typeface="HY강B"/>
                <a:cs typeface="HY강B"/>
              </a:rPr>
              <a:t>에서 공유할 빈 생성  예: </a:t>
            </a:r>
            <a:r>
              <a:rPr sz="1200" spc="-5" dirty="0">
                <a:latin typeface="HY강B"/>
                <a:cs typeface="HY강B"/>
              </a:rPr>
              <a:t>Datasource등 DB </a:t>
            </a:r>
            <a:r>
              <a:rPr sz="1200" dirty="0">
                <a:latin typeface="HY강B"/>
                <a:cs typeface="HY강B"/>
              </a:rPr>
              <a:t>관련빈 , 서비스 계층 등 저장소에 관련 된</a:t>
            </a:r>
            <a:r>
              <a:rPr sz="1200" spc="-90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빈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43431" y="3286505"/>
            <a:ext cx="497840" cy="810260"/>
          </a:xfrm>
          <a:custGeom>
            <a:avLst/>
            <a:gdLst/>
            <a:ahLst/>
            <a:cxnLst/>
            <a:rect l="l" t="t" r="r" b="b"/>
            <a:pathLst>
              <a:path w="497839" h="810260">
                <a:moveTo>
                  <a:pt x="42975" y="734494"/>
                </a:moveTo>
                <a:lnTo>
                  <a:pt x="28408" y="735314"/>
                </a:lnTo>
                <a:lnTo>
                  <a:pt x="15198" y="741539"/>
                </a:lnTo>
                <a:lnTo>
                  <a:pt x="5024" y="752729"/>
                </a:lnTo>
                <a:lnTo>
                  <a:pt x="0" y="767048"/>
                </a:lnTo>
                <a:lnTo>
                  <a:pt x="833" y="781653"/>
                </a:lnTo>
                <a:lnTo>
                  <a:pt x="7096" y="794877"/>
                </a:lnTo>
                <a:lnTo>
                  <a:pt x="18359" y="805053"/>
                </a:lnTo>
                <a:lnTo>
                  <a:pt x="32605" y="810023"/>
                </a:lnTo>
                <a:lnTo>
                  <a:pt x="47172" y="809196"/>
                </a:lnTo>
                <a:lnTo>
                  <a:pt x="60382" y="802963"/>
                </a:lnTo>
                <a:lnTo>
                  <a:pt x="70556" y="791718"/>
                </a:lnTo>
                <a:lnTo>
                  <a:pt x="75580" y="777472"/>
                </a:lnTo>
                <a:lnTo>
                  <a:pt x="46299" y="777367"/>
                </a:lnTo>
                <a:lnTo>
                  <a:pt x="29281" y="767207"/>
                </a:lnTo>
                <a:lnTo>
                  <a:pt x="47756" y="736181"/>
                </a:lnTo>
                <a:lnTo>
                  <a:pt x="42975" y="734494"/>
                </a:lnTo>
                <a:close/>
              </a:path>
              <a:path w="497839" h="810260">
                <a:moveTo>
                  <a:pt x="47756" y="736181"/>
                </a:moveTo>
                <a:lnTo>
                  <a:pt x="29281" y="767207"/>
                </a:lnTo>
                <a:lnTo>
                  <a:pt x="46299" y="777367"/>
                </a:lnTo>
                <a:lnTo>
                  <a:pt x="64773" y="746342"/>
                </a:lnTo>
                <a:lnTo>
                  <a:pt x="57221" y="739521"/>
                </a:lnTo>
                <a:lnTo>
                  <a:pt x="47756" y="736181"/>
                </a:lnTo>
                <a:close/>
              </a:path>
              <a:path w="497839" h="810260">
                <a:moveTo>
                  <a:pt x="64773" y="746342"/>
                </a:moveTo>
                <a:lnTo>
                  <a:pt x="46299" y="777367"/>
                </a:lnTo>
                <a:lnTo>
                  <a:pt x="75574" y="777367"/>
                </a:lnTo>
                <a:lnTo>
                  <a:pt x="74747" y="762904"/>
                </a:lnTo>
                <a:lnTo>
                  <a:pt x="68484" y="749694"/>
                </a:lnTo>
                <a:lnTo>
                  <a:pt x="64773" y="746342"/>
                </a:lnTo>
                <a:close/>
              </a:path>
              <a:path w="497839" h="810260">
                <a:moveTo>
                  <a:pt x="450147" y="60426"/>
                </a:moveTo>
                <a:lnTo>
                  <a:pt x="47756" y="736181"/>
                </a:lnTo>
                <a:lnTo>
                  <a:pt x="57221" y="739521"/>
                </a:lnTo>
                <a:lnTo>
                  <a:pt x="64773" y="746342"/>
                </a:lnTo>
                <a:lnTo>
                  <a:pt x="467172" y="70575"/>
                </a:lnTo>
                <a:lnTo>
                  <a:pt x="450147" y="60426"/>
                </a:lnTo>
                <a:close/>
              </a:path>
              <a:path w="497839" h="810260">
                <a:moveTo>
                  <a:pt x="493955" y="49530"/>
                </a:moveTo>
                <a:lnTo>
                  <a:pt x="456636" y="49530"/>
                </a:lnTo>
                <a:lnTo>
                  <a:pt x="473654" y="59690"/>
                </a:lnTo>
                <a:lnTo>
                  <a:pt x="467172" y="70575"/>
                </a:lnTo>
                <a:lnTo>
                  <a:pt x="491307" y="84963"/>
                </a:lnTo>
                <a:lnTo>
                  <a:pt x="493955" y="49530"/>
                </a:lnTo>
                <a:close/>
              </a:path>
              <a:path w="497839" h="810260">
                <a:moveTo>
                  <a:pt x="456636" y="49530"/>
                </a:moveTo>
                <a:lnTo>
                  <a:pt x="450147" y="60426"/>
                </a:lnTo>
                <a:lnTo>
                  <a:pt x="467172" y="70575"/>
                </a:lnTo>
                <a:lnTo>
                  <a:pt x="473654" y="59690"/>
                </a:lnTo>
                <a:lnTo>
                  <a:pt x="456636" y="49530"/>
                </a:lnTo>
                <a:close/>
              </a:path>
              <a:path w="497839" h="810260">
                <a:moveTo>
                  <a:pt x="497657" y="0"/>
                </a:moveTo>
                <a:lnTo>
                  <a:pt x="425902" y="45974"/>
                </a:lnTo>
                <a:lnTo>
                  <a:pt x="450147" y="60426"/>
                </a:lnTo>
                <a:lnTo>
                  <a:pt x="456636" y="49530"/>
                </a:lnTo>
                <a:lnTo>
                  <a:pt x="493955" y="49530"/>
                </a:lnTo>
                <a:lnTo>
                  <a:pt x="4976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3964" y="4675632"/>
            <a:ext cx="1810512" cy="1656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0173" y="5662421"/>
            <a:ext cx="1518285" cy="576580"/>
          </a:xfrm>
          <a:custGeom>
            <a:avLst/>
            <a:gdLst/>
            <a:ahLst/>
            <a:cxnLst/>
            <a:rect l="l" t="t" r="r" b="b"/>
            <a:pathLst>
              <a:path w="1518285" h="576579">
                <a:moveTo>
                  <a:pt x="0" y="576071"/>
                </a:moveTo>
                <a:lnTo>
                  <a:pt x="1517903" y="576071"/>
                </a:lnTo>
                <a:lnTo>
                  <a:pt x="1517903" y="0"/>
                </a:lnTo>
                <a:lnTo>
                  <a:pt x="0" y="0"/>
                </a:lnTo>
                <a:lnTo>
                  <a:pt x="0" y="576071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85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524" y="765048"/>
            <a:ext cx="7491983" cy="475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" y="760476"/>
            <a:ext cx="7501255" cy="4761230"/>
          </a:xfrm>
          <a:custGeom>
            <a:avLst/>
            <a:gdLst/>
            <a:ahLst/>
            <a:cxnLst/>
            <a:rect l="l" t="t" r="r" b="b"/>
            <a:pathLst>
              <a:path w="7501255" h="4761230">
                <a:moveTo>
                  <a:pt x="0" y="4760976"/>
                </a:moveTo>
                <a:lnTo>
                  <a:pt x="7501128" y="4760976"/>
                </a:lnTo>
                <a:lnTo>
                  <a:pt x="7501128" y="0"/>
                </a:lnTo>
                <a:lnTo>
                  <a:pt x="0" y="0"/>
                </a:lnTo>
                <a:lnTo>
                  <a:pt x="0" y="4760976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4176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servlet-context.xml</a:t>
            </a:r>
            <a:r>
              <a:rPr spc="-125" dirty="0"/>
              <a:t> </a:t>
            </a:r>
            <a:r>
              <a:rPr dirty="0"/>
              <a:t>작성</a:t>
            </a:r>
          </a:p>
        </p:txBody>
      </p:sp>
      <p:sp>
        <p:nvSpPr>
          <p:cNvPr id="7" name="object 7"/>
          <p:cNvSpPr/>
          <p:nvPr/>
        </p:nvSpPr>
        <p:spPr>
          <a:xfrm>
            <a:off x="6371844" y="2348483"/>
            <a:ext cx="2001011" cy="1886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67271" y="2343911"/>
            <a:ext cx="2010410" cy="1896110"/>
          </a:xfrm>
          <a:custGeom>
            <a:avLst/>
            <a:gdLst/>
            <a:ahLst/>
            <a:cxnLst/>
            <a:rect l="l" t="t" r="r" b="b"/>
            <a:pathLst>
              <a:path w="2010409" h="1896110">
                <a:moveTo>
                  <a:pt x="0" y="1895856"/>
                </a:moveTo>
                <a:lnTo>
                  <a:pt x="2010155" y="1895856"/>
                </a:lnTo>
                <a:lnTo>
                  <a:pt x="2010155" y="0"/>
                </a:lnTo>
                <a:lnTo>
                  <a:pt x="0" y="0"/>
                </a:lnTo>
                <a:lnTo>
                  <a:pt x="0" y="1895856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7740" y="4265676"/>
            <a:ext cx="258318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0371" y="743712"/>
            <a:ext cx="4552315" cy="462280"/>
          </a:xfrm>
          <a:custGeom>
            <a:avLst/>
            <a:gdLst/>
            <a:ahLst/>
            <a:cxnLst/>
            <a:rect l="l" t="t" r="r" b="b"/>
            <a:pathLst>
              <a:path w="4552315" h="462280">
                <a:moveTo>
                  <a:pt x="0" y="461772"/>
                </a:moveTo>
                <a:lnTo>
                  <a:pt x="4552187" y="461772"/>
                </a:lnTo>
                <a:lnTo>
                  <a:pt x="4552187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0371" y="743712"/>
            <a:ext cx="4552315" cy="462280"/>
          </a:xfrm>
          <a:custGeom>
            <a:avLst/>
            <a:gdLst/>
            <a:ahLst/>
            <a:cxnLst/>
            <a:rect l="l" t="t" r="r" b="b"/>
            <a:pathLst>
              <a:path w="4552315" h="462280">
                <a:moveTo>
                  <a:pt x="0" y="461772"/>
                </a:moveTo>
                <a:lnTo>
                  <a:pt x="4552187" y="461772"/>
                </a:lnTo>
                <a:lnTo>
                  <a:pt x="4552187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9365" y="780745"/>
            <a:ext cx="43059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HY강B"/>
                <a:cs typeface="HY강B"/>
              </a:rPr>
              <a:t>여러 DispatcherServlet WebApplicatonContext 에서 공유할</a:t>
            </a:r>
            <a:r>
              <a:rPr sz="1200" spc="-15" dirty="0">
                <a:latin typeface="HY강B"/>
                <a:cs typeface="HY강B"/>
              </a:rPr>
              <a:t> </a:t>
            </a:r>
            <a:r>
              <a:rPr sz="1200" spc="-5" dirty="0">
                <a:latin typeface="HY강B"/>
                <a:cs typeface="HY강B"/>
              </a:rPr>
              <a:t>생성</a:t>
            </a:r>
            <a:endParaRPr sz="1200">
              <a:latin typeface="HY강B"/>
              <a:cs typeface="HY강B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HY강B"/>
                <a:cs typeface="HY강B"/>
              </a:rPr>
              <a:t>예: </a:t>
            </a:r>
            <a:r>
              <a:rPr sz="1200" spc="-5" dirty="0">
                <a:latin typeface="HY강B"/>
                <a:cs typeface="HY강B"/>
              </a:rPr>
              <a:t>Datasource등 DB </a:t>
            </a:r>
            <a:r>
              <a:rPr sz="1200" dirty="0">
                <a:latin typeface="HY강B"/>
                <a:cs typeface="HY강B"/>
              </a:rPr>
              <a:t>관련빈 , 서비스 계층 등 저장소 관련 된</a:t>
            </a:r>
            <a:r>
              <a:rPr sz="1200" spc="-8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빈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04053" y="4581905"/>
            <a:ext cx="2161540" cy="967740"/>
          </a:xfrm>
          <a:custGeom>
            <a:avLst/>
            <a:gdLst/>
            <a:ahLst/>
            <a:cxnLst/>
            <a:rect l="l" t="t" r="r" b="b"/>
            <a:pathLst>
              <a:path w="2161540" h="967739">
                <a:moveTo>
                  <a:pt x="0" y="967740"/>
                </a:moveTo>
                <a:lnTo>
                  <a:pt x="2161031" y="967740"/>
                </a:lnTo>
                <a:lnTo>
                  <a:pt x="2161031" y="0"/>
                </a:lnTo>
                <a:lnTo>
                  <a:pt x="0" y="0"/>
                </a:lnTo>
                <a:lnTo>
                  <a:pt x="0" y="967740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2414" y="3347465"/>
            <a:ext cx="1251585" cy="178435"/>
          </a:xfrm>
          <a:custGeom>
            <a:avLst/>
            <a:gdLst/>
            <a:ahLst/>
            <a:cxnLst/>
            <a:rect l="l" t="t" r="r" b="b"/>
            <a:pathLst>
              <a:path w="1251584" h="178435">
                <a:moveTo>
                  <a:pt x="0" y="178308"/>
                </a:moveTo>
                <a:lnTo>
                  <a:pt x="1251203" y="178308"/>
                </a:lnTo>
                <a:lnTo>
                  <a:pt x="1251203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86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5800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3100" algn="l"/>
              </a:tabLst>
            </a:pPr>
            <a:r>
              <a:rPr spc="-5" dirty="0"/>
              <a:t>DispatcherServlet	</a:t>
            </a:r>
            <a:r>
              <a:rPr dirty="0"/>
              <a:t>설정화일</a:t>
            </a:r>
            <a:r>
              <a:rPr spc="-100" dirty="0"/>
              <a:t> </a:t>
            </a:r>
            <a:r>
              <a:rPr dirty="0"/>
              <a:t>생성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9768" y="688848"/>
            <a:ext cx="8590915" cy="1588135"/>
          </a:xfrm>
          <a:prstGeom prst="rect">
            <a:avLst/>
          </a:prstGeom>
          <a:ln w="9144">
            <a:solidFill>
              <a:srgbClr val="6F2F9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  <a:tabLst>
                <a:tab pos="410845" algn="l"/>
              </a:tabLst>
            </a:pPr>
            <a:r>
              <a:rPr sz="950" spc="5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950" spc="5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servlet-context.xml 의 주요</a:t>
            </a:r>
            <a:r>
              <a:rPr sz="1600" spc="6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기능</a:t>
            </a:r>
            <a:endParaRPr sz="1600">
              <a:latin typeface="HY강B"/>
              <a:cs typeface="HY강B"/>
            </a:endParaRPr>
          </a:p>
          <a:p>
            <a:pPr marL="456565">
              <a:lnSpc>
                <a:spcPct val="100000"/>
              </a:lnSpc>
              <a:spcBef>
                <a:spcPts val="600"/>
              </a:spcBef>
              <a:tabLst>
                <a:tab pos="73088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IoC 컨테이너(Servlet WebApplicatonContext)에 생성되어야 하는 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객체(beans)</a:t>
            </a:r>
            <a:r>
              <a:rPr sz="1400" dirty="0">
                <a:latin typeface="HY강B"/>
                <a:cs typeface="HY강B"/>
              </a:rPr>
              <a:t>를</a:t>
            </a:r>
            <a:r>
              <a:rPr sz="1400" spc="-13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선언</a:t>
            </a:r>
            <a:endParaRPr sz="1400">
              <a:latin typeface="HY강B"/>
              <a:cs typeface="HY강B"/>
            </a:endParaRPr>
          </a:p>
          <a:p>
            <a:pPr marL="456565">
              <a:lnSpc>
                <a:spcPct val="100000"/>
              </a:lnSpc>
              <a:spcBef>
                <a:spcPts val="600"/>
              </a:spcBef>
              <a:tabLst>
                <a:tab pos="73088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요청에 대응하는 컨트롤러 처리기를 </a:t>
            </a:r>
            <a:r>
              <a:rPr sz="1400" spc="-5" dirty="0">
                <a:latin typeface="HY강B"/>
                <a:cs typeface="HY강B"/>
              </a:rPr>
              <a:t>연결(HandlerMapping</a:t>
            </a:r>
            <a:r>
              <a:rPr sz="1400" spc="-7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)</a:t>
            </a:r>
            <a:endParaRPr sz="1400">
              <a:latin typeface="HY강B"/>
              <a:cs typeface="HY강B"/>
            </a:endParaRPr>
          </a:p>
          <a:p>
            <a:pPr marL="456565">
              <a:lnSpc>
                <a:spcPct val="100000"/>
              </a:lnSpc>
              <a:spcBef>
                <a:spcPts val="600"/>
              </a:spcBef>
              <a:tabLst>
                <a:tab pos="73088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ViewResolver를 </a:t>
            </a:r>
            <a:r>
              <a:rPr sz="1400" dirty="0">
                <a:latin typeface="HY강B"/>
                <a:cs typeface="HY강B"/>
              </a:rPr>
              <a:t>통하여 컨트롤러 처리 결과를 받을 </a:t>
            </a:r>
            <a:r>
              <a:rPr sz="1400" spc="-5" dirty="0">
                <a:latin typeface="HY강B"/>
                <a:cs typeface="HY강B"/>
              </a:rPr>
              <a:t>View를 </a:t>
            </a:r>
            <a:r>
              <a:rPr sz="1400" dirty="0">
                <a:latin typeface="HY강B"/>
                <a:cs typeface="HY강B"/>
              </a:rPr>
              <a:t>결정하고</a:t>
            </a:r>
            <a:r>
              <a:rPr sz="1400" spc="-9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전송</a:t>
            </a:r>
            <a:endParaRPr sz="1400">
              <a:latin typeface="HY강B"/>
              <a:cs typeface="HY강B"/>
            </a:endParaRPr>
          </a:p>
          <a:p>
            <a:pPr marL="456565">
              <a:lnSpc>
                <a:spcPct val="100000"/>
              </a:lnSpc>
              <a:spcBef>
                <a:spcPts val="805"/>
              </a:spcBef>
              <a:tabLst>
                <a:tab pos="73088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요청을 처리하고 적절한 뷰를 렌더링하도록 여러가지 전문화된 빈을</a:t>
            </a:r>
            <a:r>
              <a:rPr sz="1400" spc="-17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사용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6310" y="4610861"/>
            <a:ext cx="970915" cy="226060"/>
          </a:xfrm>
          <a:custGeom>
            <a:avLst/>
            <a:gdLst/>
            <a:ahLst/>
            <a:cxnLst/>
            <a:rect l="l" t="t" r="r" b="b"/>
            <a:pathLst>
              <a:path w="970914" h="226060">
                <a:moveTo>
                  <a:pt x="0" y="225551"/>
                </a:moveTo>
                <a:lnTo>
                  <a:pt x="970788" y="225551"/>
                </a:lnTo>
                <a:lnTo>
                  <a:pt x="970788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9543" y="2348483"/>
            <a:ext cx="2001011" cy="1886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4971" y="2343911"/>
            <a:ext cx="2010410" cy="1896110"/>
          </a:xfrm>
          <a:custGeom>
            <a:avLst/>
            <a:gdLst/>
            <a:ahLst/>
            <a:cxnLst/>
            <a:rect l="l" t="t" r="r" b="b"/>
            <a:pathLst>
              <a:path w="2010409" h="1896110">
                <a:moveTo>
                  <a:pt x="0" y="1895856"/>
                </a:moveTo>
                <a:lnTo>
                  <a:pt x="2010155" y="1895856"/>
                </a:lnTo>
                <a:lnTo>
                  <a:pt x="2010155" y="0"/>
                </a:lnTo>
                <a:lnTo>
                  <a:pt x="0" y="0"/>
                </a:lnTo>
                <a:lnTo>
                  <a:pt x="0" y="1895856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9768" y="2348483"/>
            <a:ext cx="6518148" cy="424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195" y="2343911"/>
            <a:ext cx="6527800" cy="4258310"/>
          </a:xfrm>
          <a:custGeom>
            <a:avLst/>
            <a:gdLst/>
            <a:ahLst/>
            <a:cxnLst/>
            <a:rect l="l" t="t" r="r" b="b"/>
            <a:pathLst>
              <a:path w="6527800" h="4258309">
                <a:moveTo>
                  <a:pt x="0" y="4258056"/>
                </a:moveTo>
                <a:lnTo>
                  <a:pt x="6527292" y="4258056"/>
                </a:lnTo>
                <a:lnTo>
                  <a:pt x="6527292" y="0"/>
                </a:lnTo>
                <a:lnTo>
                  <a:pt x="0" y="0"/>
                </a:lnTo>
                <a:lnTo>
                  <a:pt x="0" y="4258056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5904" y="4046220"/>
            <a:ext cx="4392295" cy="335280"/>
          </a:xfrm>
          <a:custGeom>
            <a:avLst/>
            <a:gdLst/>
            <a:ahLst/>
            <a:cxnLst/>
            <a:rect l="l" t="t" r="r" b="b"/>
            <a:pathLst>
              <a:path w="4392295" h="335279">
                <a:moveTo>
                  <a:pt x="0" y="335279"/>
                </a:moveTo>
                <a:lnTo>
                  <a:pt x="4392168" y="335279"/>
                </a:lnTo>
                <a:lnTo>
                  <a:pt x="4392168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904" y="4555235"/>
            <a:ext cx="5111750" cy="335280"/>
          </a:xfrm>
          <a:custGeom>
            <a:avLst/>
            <a:gdLst/>
            <a:ahLst/>
            <a:cxnLst/>
            <a:rect l="l" t="t" r="r" b="b"/>
            <a:pathLst>
              <a:path w="5111750" h="335279">
                <a:moveTo>
                  <a:pt x="0" y="335280"/>
                </a:moveTo>
                <a:lnTo>
                  <a:pt x="5111496" y="335280"/>
                </a:lnTo>
                <a:lnTo>
                  <a:pt x="5111496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3712" y="4966715"/>
            <a:ext cx="6132830" cy="841375"/>
          </a:xfrm>
          <a:custGeom>
            <a:avLst/>
            <a:gdLst/>
            <a:ahLst/>
            <a:cxnLst/>
            <a:rect l="l" t="t" r="r" b="b"/>
            <a:pathLst>
              <a:path w="6132830" h="841375">
                <a:moveTo>
                  <a:pt x="0" y="841248"/>
                </a:moveTo>
                <a:lnTo>
                  <a:pt x="6132576" y="841248"/>
                </a:lnTo>
                <a:lnTo>
                  <a:pt x="6132576" y="0"/>
                </a:lnTo>
                <a:lnTo>
                  <a:pt x="0" y="0"/>
                </a:lnTo>
                <a:lnTo>
                  <a:pt x="0" y="841248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3712" y="5876544"/>
            <a:ext cx="3900170" cy="288290"/>
          </a:xfrm>
          <a:custGeom>
            <a:avLst/>
            <a:gdLst/>
            <a:ahLst/>
            <a:cxnLst/>
            <a:rect l="l" t="t" r="r" b="b"/>
            <a:pathLst>
              <a:path w="3900170" h="288289">
                <a:moveTo>
                  <a:pt x="0" y="288035"/>
                </a:moveTo>
                <a:lnTo>
                  <a:pt x="3899916" y="288035"/>
                </a:lnTo>
                <a:lnTo>
                  <a:pt x="3899916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7580" y="2500883"/>
            <a:ext cx="792480" cy="182880"/>
          </a:xfrm>
          <a:custGeom>
            <a:avLst/>
            <a:gdLst/>
            <a:ahLst/>
            <a:cxnLst/>
            <a:rect l="l" t="t" r="r" b="b"/>
            <a:pathLst>
              <a:path w="792479" h="182880">
                <a:moveTo>
                  <a:pt x="0" y="182879"/>
                </a:moveTo>
                <a:lnTo>
                  <a:pt x="792479" y="182879"/>
                </a:lnTo>
                <a:lnTo>
                  <a:pt x="792479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6444" y="2554255"/>
            <a:ext cx="2270760" cy="2170430"/>
          </a:xfrm>
          <a:custGeom>
            <a:avLst/>
            <a:gdLst/>
            <a:ahLst/>
            <a:cxnLst/>
            <a:rect l="l" t="t" r="r" b="b"/>
            <a:pathLst>
              <a:path w="2270759" h="2170429">
                <a:moveTo>
                  <a:pt x="28828" y="2090134"/>
                </a:moveTo>
                <a:lnTo>
                  <a:pt x="0" y="2170398"/>
                </a:lnTo>
                <a:lnTo>
                  <a:pt x="81406" y="2145252"/>
                </a:lnTo>
                <a:lnTo>
                  <a:pt x="67838" y="2131028"/>
                </a:lnTo>
                <a:lnTo>
                  <a:pt x="50291" y="2131028"/>
                </a:lnTo>
                <a:lnTo>
                  <a:pt x="41528" y="2121884"/>
                </a:lnTo>
                <a:lnTo>
                  <a:pt x="50731" y="2113094"/>
                </a:lnTo>
                <a:lnTo>
                  <a:pt x="28828" y="2090134"/>
                </a:lnTo>
                <a:close/>
              </a:path>
              <a:path w="2270759" h="2170429">
                <a:moveTo>
                  <a:pt x="50731" y="2113094"/>
                </a:moveTo>
                <a:lnTo>
                  <a:pt x="41528" y="2121884"/>
                </a:lnTo>
                <a:lnTo>
                  <a:pt x="50291" y="2131028"/>
                </a:lnTo>
                <a:lnTo>
                  <a:pt x="59472" y="2122258"/>
                </a:lnTo>
                <a:lnTo>
                  <a:pt x="50731" y="2113094"/>
                </a:lnTo>
                <a:close/>
              </a:path>
              <a:path w="2270759" h="2170429">
                <a:moveTo>
                  <a:pt x="59472" y="2122258"/>
                </a:moveTo>
                <a:lnTo>
                  <a:pt x="50291" y="2131028"/>
                </a:lnTo>
                <a:lnTo>
                  <a:pt x="67838" y="2131028"/>
                </a:lnTo>
                <a:lnTo>
                  <a:pt x="59472" y="2122258"/>
                </a:lnTo>
                <a:close/>
              </a:path>
              <a:path w="2270759" h="2170429">
                <a:moveTo>
                  <a:pt x="2201252" y="58886"/>
                </a:moveTo>
                <a:lnTo>
                  <a:pt x="50731" y="2113094"/>
                </a:lnTo>
                <a:lnTo>
                  <a:pt x="59472" y="2122258"/>
                </a:lnTo>
                <a:lnTo>
                  <a:pt x="2209995" y="68049"/>
                </a:lnTo>
                <a:lnTo>
                  <a:pt x="2204720" y="64357"/>
                </a:lnTo>
                <a:lnTo>
                  <a:pt x="2201252" y="58886"/>
                </a:lnTo>
                <a:close/>
              </a:path>
              <a:path w="2270759" h="2170429">
                <a:moveTo>
                  <a:pt x="2269416" y="33496"/>
                </a:moveTo>
                <a:lnTo>
                  <a:pt x="2227833" y="33496"/>
                </a:lnTo>
                <a:lnTo>
                  <a:pt x="2236597" y="42640"/>
                </a:lnTo>
                <a:lnTo>
                  <a:pt x="2209995" y="68049"/>
                </a:lnTo>
                <a:lnTo>
                  <a:pt x="2217098" y="73021"/>
                </a:lnTo>
                <a:lnTo>
                  <a:pt x="2231358" y="76136"/>
                </a:lnTo>
                <a:lnTo>
                  <a:pt x="2245760" y="73679"/>
                </a:lnTo>
                <a:lnTo>
                  <a:pt x="2258567" y="65627"/>
                </a:lnTo>
                <a:lnTo>
                  <a:pt x="2267231" y="53195"/>
                </a:lnTo>
                <a:lnTo>
                  <a:pt x="2270347" y="38941"/>
                </a:lnTo>
                <a:lnTo>
                  <a:pt x="2269416" y="33496"/>
                </a:lnTo>
                <a:close/>
              </a:path>
              <a:path w="2270759" h="2170429">
                <a:moveTo>
                  <a:pt x="2227833" y="33496"/>
                </a:moveTo>
                <a:lnTo>
                  <a:pt x="2201252" y="58886"/>
                </a:lnTo>
                <a:lnTo>
                  <a:pt x="2204720" y="64357"/>
                </a:lnTo>
                <a:lnTo>
                  <a:pt x="2209995" y="68049"/>
                </a:lnTo>
                <a:lnTo>
                  <a:pt x="2236597" y="42640"/>
                </a:lnTo>
                <a:lnTo>
                  <a:pt x="2227833" y="33496"/>
                </a:lnTo>
                <a:close/>
              </a:path>
              <a:path w="2270759" h="2170429">
                <a:moveTo>
                  <a:pt x="2233104" y="0"/>
                </a:moveTo>
                <a:lnTo>
                  <a:pt x="2218725" y="2456"/>
                </a:lnTo>
                <a:lnTo>
                  <a:pt x="2205989" y="10509"/>
                </a:lnTo>
                <a:lnTo>
                  <a:pt x="2197308" y="22941"/>
                </a:lnTo>
                <a:lnTo>
                  <a:pt x="2194163" y="37195"/>
                </a:lnTo>
                <a:lnTo>
                  <a:pt x="2196613" y="51567"/>
                </a:lnTo>
                <a:lnTo>
                  <a:pt x="2201252" y="58886"/>
                </a:lnTo>
                <a:lnTo>
                  <a:pt x="2227833" y="33496"/>
                </a:lnTo>
                <a:lnTo>
                  <a:pt x="2269416" y="33496"/>
                </a:lnTo>
                <a:lnTo>
                  <a:pt x="2267890" y="24568"/>
                </a:lnTo>
                <a:lnTo>
                  <a:pt x="2259837" y="11779"/>
                </a:lnTo>
                <a:lnTo>
                  <a:pt x="2247388" y="3115"/>
                </a:lnTo>
                <a:lnTo>
                  <a:pt x="22331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9543" y="4331208"/>
            <a:ext cx="1997963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4971" y="4326635"/>
            <a:ext cx="2007235" cy="906780"/>
          </a:xfrm>
          <a:custGeom>
            <a:avLst/>
            <a:gdLst/>
            <a:ahLst/>
            <a:cxnLst/>
            <a:rect l="l" t="t" r="r" b="b"/>
            <a:pathLst>
              <a:path w="2007234" h="906779">
                <a:moveTo>
                  <a:pt x="0" y="906779"/>
                </a:moveTo>
                <a:lnTo>
                  <a:pt x="2007107" y="906779"/>
                </a:lnTo>
                <a:lnTo>
                  <a:pt x="2007107" y="0"/>
                </a:lnTo>
                <a:lnTo>
                  <a:pt x="0" y="0"/>
                </a:lnTo>
                <a:lnTo>
                  <a:pt x="0" y="906779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6444" y="4742688"/>
            <a:ext cx="1982470" cy="87630"/>
          </a:xfrm>
          <a:custGeom>
            <a:avLst/>
            <a:gdLst/>
            <a:ahLst/>
            <a:cxnLst/>
            <a:rect l="l" t="t" r="r" b="b"/>
            <a:pathLst>
              <a:path w="1982470" h="87629">
                <a:moveTo>
                  <a:pt x="75945" y="11303"/>
                </a:moveTo>
                <a:lnTo>
                  <a:pt x="0" y="49911"/>
                </a:lnTo>
                <a:lnTo>
                  <a:pt x="76453" y="87503"/>
                </a:lnTo>
                <a:lnTo>
                  <a:pt x="76243" y="55880"/>
                </a:lnTo>
                <a:lnTo>
                  <a:pt x="63500" y="55880"/>
                </a:lnTo>
                <a:lnTo>
                  <a:pt x="63500" y="43180"/>
                </a:lnTo>
                <a:lnTo>
                  <a:pt x="76158" y="43103"/>
                </a:lnTo>
                <a:lnTo>
                  <a:pt x="75945" y="11303"/>
                </a:lnTo>
                <a:close/>
              </a:path>
              <a:path w="1982470" h="87629">
                <a:moveTo>
                  <a:pt x="1981075" y="31750"/>
                </a:moveTo>
                <a:lnTo>
                  <a:pt x="1944115" y="31750"/>
                </a:lnTo>
                <a:lnTo>
                  <a:pt x="1944242" y="44450"/>
                </a:lnTo>
                <a:lnTo>
                  <a:pt x="1907461" y="44673"/>
                </a:lnTo>
                <a:lnTo>
                  <a:pt x="1909224" y="53125"/>
                </a:lnTo>
                <a:lnTo>
                  <a:pt x="1917461" y="65182"/>
                </a:lnTo>
                <a:lnTo>
                  <a:pt x="1929628" y="73286"/>
                </a:lnTo>
                <a:lnTo>
                  <a:pt x="1944497" y="76200"/>
                </a:lnTo>
                <a:lnTo>
                  <a:pt x="1959268" y="73118"/>
                </a:lnTo>
                <a:lnTo>
                  <a:pt x="1971325" y="64881"/>
                </a:lnTo>
                <a:lnTo>
                  <a:pt x="1979429" y="52714"/>
                </a:lnTo>
                <a:lnTo>
                  <a:pt x="1982342" y="37845"/>
                </a:lnTo>
                <a:lnTo>
                  <a:pt x="1981075" y="31750"/>
                </a:lnTo>
                <a:close/>
              </a:path>
              <a:path w="1982470" h="87629">
                <a:moveTo>
                  <a:pt x="76158" y="43103"/>
                </a:moveTo>
                <a:lnTo>
                  <a:pt x="63500" y="43180"/>
                </a:lnTo>
                <a:lnTo>
                  <a:pt x="63500" y="55880"/>
                </a:lnTo>
                <a:lnTo>
                  <a:pt x="76242" y="55802"/>
                </a:lnTo>
                <a:lnTo>
                  <a:pt x="76158" y="43103"/>
                </a:lnTo>
                <a:close/>
              </a:path>
              <a:path w="1982470" h="87629">
                <a:moveTo>
                  <a:pt x="76242" y="55802"/>
                </a:moveTo>
                <a:lnTo>
                  <a:pt x="63500" y="55880"/>
                </a:lnTo>
                <a:lnTo>
                  <a:pt x="76243" y="55880"/>
                </a:lnTo>
                <a:close/>
              </a:path>
              <a:path w="1982470" h="87629">
                <a:moveTo>
                  <a:pt x="1907385" y="31973"/>
                </a:moveTo>
                <a:lnTo>
                  <a:pt x="76158" y="43103"/>
                </a:lnTo>
                <a:lnTo>
                  <a:pt x="76242" y="55802"/>
                </a:lnTo>
                <a:lnTo>
                  <a:pt x="1907461" y="44673"/>
                </a:lnTo>
                <a:lnTo>
                  <a:pt x="1906142" y="38354"/>
                </a:lnTo>
                <a:lnTo>
                  <a:pt x="1907385" y="31973"/>
                </a:lnTo>
                <a:close/>
              </a:path>
              <a:path w="1982470" h="87629">
                <a:moveTo>
                  <a:pt x="1944115" y="31750"/>
                </a:moveTo>
                <a:lnTo>
                  <a:pt x="1907385" y="31973"/>
                </a:lnTo>
                <a:lnTo>
                  <a:pt x="1906142" y="38354"/>
                </a:lnTo>
                <a:lnTo>
                  <a:pt x="1907461" y="44673"/>
                </a:lnTo>
                <a:lnTo>
                  <a:pt x="1944242" y="44450"/>
                </a:lnTo>
                <a:lnTo>
                  <a:pt x="1944115" y="31750"/>
                </a:lnTo>
                <a:close/>
              </a:path>
              <a:path w="1982470" h="87629">
                <a:moveTo>
                  <a:pt x="1943988" y="0"/>
                </a:moveTo>
                <a:lnTo>
                  <a:pt x="1929163" y="3081"/>
                </a:lnTo>
                <a:lnTo>
                  <a:pt x="1917112" y="11318"/>
                </a:lnTo>
                <a:lnTo>
                  <a:pt x="1909038" y="23485"/>
                </a:lnTo>
                <a:lnTo>
                  <a:pt x="1907385" y="31973"/>
                </a:lnTo>
                <a:lnTo>
                  <a:pt x="1981075" y="31750"/>
                </a:lnTo>
                <a:lnTo>
                  <a:pt x="1979261" y="23020"/>
                </a:lnTo>
                <a:lnTo>
                  <a:pt x="1971024" y="10969"/>
                </a:lnTo>
                <a:lnTo>
                  <a:pt x="1958857" y="2895"/>
                </a:lnTo>
                <a:lnTo>
                  <a:pt x="19439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3635" y="6021323"/>
            <a:ext cx="1988820" cy="277495"/>
          </a:xfrm>
          <a:custGeom>
            <a:avLst/>
            <a:gdLst/>
            <a:ahLst/>
            <a:cxnLst/>
            <a:rect l="l" t="t" r="r" b="b"/>
            <a:pathLst>
              <a:path w="1988820" h="277495">
                <a:moveTo>
                  <a:pt x="0" y="277367"/>
                </a:moveTo>
                <a:lnTo>
                  <a:pt x="1988820" y="277367"/>
                </a:lnTo>
                <a:lnTo>
                  <a:pt x="1988820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93635" y="6021323"/>
            <a:ext cx="1988820" cy="2774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HY강B"/>
                <a:cs typeface="HY강B"/>
              </a:rPr>
              <a:t>Component scan</a:t>
            </a:r>
            <a:r>
              <a:rPr sz="1200" spc="-20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지정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43628" y="5987770"/>
            <a:ext cx="2387600" cy="210185"/>
          </a:xfrm>
          <a:custGeom>
            <a:avLst/>
            <a:gdLst/>
            <a:ahLst/>
            <a:cxnLst/>
            <a:rect l="l" t="t" r="r" b="b"/>
            <a:pathLst>
              <a:path w="2387600" h="210185">
                <a:moveTo>
                  <a:pt x="2312328" y="176227"/>
                </a:moveTo>
                <a:lnTo>
                  <a:pt x="2313566" y="184792"/>
                </a:lnTo>
                <a:lnTo>
                  <a:pt x="2321020" y="197362"/>
                </a:lnTo>
                <a:lnTo>
                  <a:pt x="2332616" y="206225"/>
                </a:lnTo>
                <a:lnTo>
                  <a:pt x="2347214" y="210083"/>
                </a:lnTo>
                <a:lnTo>
                  <a:pt x="2362166" y="207970"/>
                </a:lnTo>
                <a:lnTo>
                  <a:pt x="2374725" y="200532"/>
                </a:lnTo>
                <a:lnTo>
                  <a:pt x="2383593" y="188923"/>
                </a:lnTo>
                <a:lnTo>
                  <a:pt x="2386385" y="178396"/>
                </a:lnTo>
                <a:lnTo>
                  <a:pt x="2349119" y="178396"/>
                </a:lnTo>
                <a:lnTo>
                  <a:pt x="2312328" y="176227"/>
                </a:lnTo>
                <a:close/>
              </a:path>
              <a:path w="2387600" h="210185">
                <a:moveTo>
                  <a:pt x="2313063" y="163539"/>
                </a:moveTo>
                <a:lnTo>
                  <a:pt x="2311400" y="169811"/>
                </a:lnTo>
                <a:lnTo>
                  <a:pt x="2312328" y="176227"/>
                </a:lnTo>
                <a:lnTo>
                  <a:pt x="2349119" y="178396"/>
                </a:lnTo>
                <a:lnTo>
                  <a:pt x="2349880" y="165709"/>
                </a:lnTo>
                <a:lnTo>
                  <a:pt x="2313063" y="163539"/>
                </a:lnTo>
                <a:close/>
              </a:path>
              <a:path w="2387600" h="210185">
                <a:moveTo>
                  <a:pt x="2351658" y="134023"/>
                </a:moveTo>
                <a:lnTo>
                  <a:pt x="2336706" y="136136"/>
                </a:lnTo>
                <a:lnTo>
                  <a:pt x="2324147" y="143573"/>
                </a:lnTo>
                <a:lnTo>
                  <a:pt x="2315279" y="155182"/>
                </a:lnTo>
                <a:lnTo>
                  <a:pt x="2313063" y="163539"/>
                </a:lnTo>
                <a:lnTo>
                  <a:pt x="2349880" y="165709"/>
                </a:lnTo>
                <a:lnTo>
                  <a:pt x="2349119" y="178396"/>
                </a:lnTo>
                <a:lnTo>
                  <a:pt x="2386385" y="178396"/>
                </a:lnTo>
                <a:lnTo>
                  <a:pt x="2387473" y="174294"/>
                </a:lnTo>
                <a:lnTo>
                  <a:pt x="2385377" y="159313"/>
                </a:lnTo>
                <a:lnTo>
                  <a:pt x="2377948" y="146743"/>
                </a:lnTo>
                <a:lnTo>
                  <a:pt x="2366327" y="137881"/>
                </a:lnTo>
                <a:lnTo>
                  <a:pt x="2351658" y="134023"/>
                </a:lnTo>
                <a:close/>
              </a:path>
              <a:path w="2387600" h="210185">
                <a:moveTo>
                  <a:pt x="76453" y="31698"/>
                </a:moveTo>
                <a:lnTo>
                  <a:pt x="75692" y="44373"/>
                </a:lnTo>
                <a:lnTo>
                  <a:pt x="2312328" y="176227"/>
                </a:lnTo>
                <a:lnTo>
                  <a:pt x="2311400" y="169811"/>
                </a:lnTo>
                <a:lnTo>
                  <a:pt x="2313063" y="163539"/>
                </a:lnTo>
                <a:lnTo>
                  <a:pt x="76453" y="31698"/>
                </a:lnTo>
                <a:close/>
              </a:path>
              <a:path w="2387600" h="210185">
                <a:moveTo>
                  <a:pt x="78359" y="0"/>
                </a:moveTo>
                <a:lnTo>
                  <a:pt x="0" y="33553"/>
                </a:lnTo>
                <a:lnTo>
                  <a:pt x="73787" y="76072"/>
                </a:lnTo>
                <a:lnTo>
                  <a:pt x="75692" y="44373"/>
                </a:lnTo>
                <a:lnTo>
                  <a:pt x="62992" y="43624"/>
                </a:lnTo>
                <a:lnTo>
                  <a:pt x="63754" y="30949"/>
                </a:lnTo>
                <a:lnTo>
                  <a:pt x="76498" y="30949"/>
                </a:lnTo>
                <a:lnTo>
                  <a:pt x="78359" y="0"/>
                </a:lnTo>
                <a:close/>
              </a:path>
              <a:path w="2387600" h="210185">
                <a:moveTo>
                  <a:pt x="63754" y="30949"/>
                </a:moveTo>
                <a:lnTo>
                  <a:pt x="62992" y="43624"/>
                </a:lnTo>
                <a:lnTo>
                  <a:pt x="75692" y="44373"/>
                </a:lnTo>
                <a:lnTo>
                  <a:pt x="76453" y="31698"/>
                </a:lnTo>
                <a:lnTo>
                  <a:pt x="63754" y="30949"/>
                </a:lnTo>
                <a:close/>
              </a:path>
              <a:path w="2387600" h="210185">
                <a:moveTo>
                  <a:pt x="76498" y="30949"/>
                </a:moveTo>
                <a:lnTo>
                  <a:pt x="63754" y="30949"/>
                </a:lnTo>
                <a:lnTo>
                  <a:pt x="76453" y="31698"/>
                </a:lnTo>
                <a:lnTo>
                  <a:pt x="76498" y="309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16495" y="5282184"/>
            <a:ext cx="1988820" cy="646430"/>
          </a:xfrm>
          <a:custGeom>
            <a:avLst/>
            <a:gdLst/>
            <a:ahLst/>
            <a:cxnLst/>
            <a:rect l="l" t="t" r="r" b="b"/>
            <a:pathLst>
              <a:path w="1988820" h="646429">
                <a:moveTo>
                  <a:pt x="0" y="646176"/>
                </a:moveTo>
                <a:lnTo>
                  <a:pt x="1988820" y="646176"/>
                </a:lnTo>
                <a:lnTo>
                  <a:pt x="198882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016495" y="5282184"/>
            <a:ext cx="1988820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2075" marR="208915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HY강B"/>
                <a:cs typeface="HY강B"/>
              </a:rPr>
              <a:t>컨트롤러 처리 결과를  받을 View 경로와</a:t>
            </a:r>
            <a:r>
              <a:rPr sz="1200" spc="-10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확장자  </a:t>
            </a:r>
            <a:r>
              <a:rPr sz="1200" spc="-5" dirty="0">
                <a:latin typeface="HY강B"/>
                <a:cs typeface="HY강B"/>
              </a:rPr>
              <a:t>지정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52515" y="5334508"/>
            <a:ext cx="1402080" cy="308610"/>
          </a:xfrm>
          <a:custGeom>
            <a:avLst/>
            <a:gdLst/>
            <a:ahLst/>
            <a:cxnLst/>
            <a:rect l="l" t="t" r="r" b="b"/>
            <a:pathLst>
              <a:path w="1402079" h="308610">
                <a:moveTo>
                  <a:pt x="1371091" y="233171"/>
                </a:moveTo>
                <a:lnTo>
                  <a:pt x="1355971" y="233509"/>
                </a:lnTo>
                <a:lnTo>
                  <a:pt x="1342612" y="239396"/>
                </a:lnTo>
                <a:lnTo>
                  <a:pt x="1332444" y="249858"/>
                </a:lnTo>
                <a:lnTo>
                  <a:pt x="1329271" y="257898"/>
                </a:lnTo>
                <a:lnTo>
                  <a:pt x="1365504" y="264452"/>
                </a:lnTo>
                <a:lnTo>
                  <a:pt x="1363217" y="276948"/>
                </a:lnTo>
                <a:lnTo>
                  <a:pt x="1327123" y="276948"/>
                </a:lnTo>
                <a:lnTo>
                  <a:pt x="1327159" y="279042"/>
                </a:lnTo>
                <a:lnTo>
                  <a:pt x="1333007" y="292412"/>
                </a:lnTo>
                <a:lnTo>
                  <a:pt x="1343451" y="302603"/>
                </a:lnTo>
                <a:lnTo>
                  <a:pt x="1357503" y="308190"/>
                </a:lnTo>
                <a:lnTo>
                  <a:pt x="1372625" y="307884"/>
                </a:lnTo>
                <a:lnTo>
                  <a:pt x="1385998" y="302004"/>
                </a:lnTo>
                <a:lnTo>
                  <a:pt x="1396204" y="291540"/>
                </a:lnTo>
                <a:lnTo>
                  <a:pt x="1401826" y="277482"/>
                </a:lnTo>
                <a:lnTo>
                  <a:pt x="1401814" y="276948"/>
                </a:lnTo>
                <a:lnTo>
                  <a:pt x="1363217" y="276948"/>
                </a:lnTo>
                <a:lnTo>
                  <a:pt x="1327009" y="270397"/>
                </a:lnTo>
                <a:lnTo>
                  <a:pt x="1401667" y="270397"/>
                </a:lnTo>
                <a:lnTo>
                  <a:pt x="1401488" y="262361"/>
                </a:lnTo>
                <a:lnTo>
                  <a:pt x="1395603" y="248993"/>
                </a:lnTo>
                <a:lnTo>
                  <a:pt x="1385145" y="238791"/>
                </a:lnTo>
                <a:lnTo>
                  <a:pt x="1371091" y="233171"/>
                </a:lnTo>
                <a:close/>
              </a:path>
              <a:path w="1402079" h="308610">
                <a:moveTo>
                  <a:pt x="1329271" y="257898"/>
                </a:moveTo>
                <a:lnTo>
                  <a:pt x="1326895" y="263918"/>
                </a:lnTo>
                <a:lnTo>
                  <a:pt x="1327009" y="270397"/>
                </a:lnTo>
                <a:lnTo>
                  <a:pt x="1363217" y="276948"/>
                </a:lnTo>
                <a:lnTo>
                  <a:pt x="1365504" y="264452"/>
                </a:lnTo>
                <a:lnTo>
                  <a:pt x="1329271" y="257898"/>
                </a:lnTo>
                <a:close/>
              </a:path>
              <a:path w="1402079" h="308610">
                <a:moveTo>
                  <a:pt x="76126" y="31217"/>
                </a:moveTo>
                <a:lnTo>
                  <a:pt x="73868" y="43668"/>
                </a:lnTo>
                <a:lnTo>
                  <a:pt x="1327009" y="270397"/>
                </a:lnTo>
                <a:lnTo>
                  <a:pt x="1326895" y="263918"/>
                </a:lnTo>
                <a:lnTo>
                  <a:pt x="1329271" y="257898"/>
                </a:lnTo>
                <a:lnTo>
                  <a:pt x="76126" y="31217"/>
                </a:lnTo>
                <a:close/>
              </a:path>
              <a:path w="1402079" h="308610">
                <a:moveTo>
                  <a:pt x="81787" y="0"/>
                </a:moveTo>
                <a:lnTo>
                  <a:pt x="0" y="23875"/>
                </a:lnTo>
                <a:lnTo>
                  <a:pt x="68199" y="74929"/>
                </a:lnTo>
                <a:lnTo>
                  <a:pt x="73868" y="43668"/>
                </a:lnTo>
                <a:lnTo>
                  <a:pt x="61341" y="41401"/>
                </a:lnTo>
                <a:lnTo>
                  <a:pt x="63626" y="28955"/>
                </a:lnTo>
                <a:lnTo>
                  <a:pt x="76536" y="28955"/>
                </a:lnTo>
                <a:lnTo>
                  <a:pt x="81787" y="0"/>
                </a:lnTo>
                <a:close/>
              </a:path>
              <a:path w="1402079" h="308610">
                <a:moveTo>
                  <a:pt x="63626" y="28955"/>
                </a:moveTo>
                <a:lnTo>
                  <a:pt x="61341" y="41401"/>
                </a:lnTo>
                <a:lnTo>
                  <a:pt x="73868" y="43668"/>
                </a:lnTo>
                <a:lnTo>
                  <a:pt x="76126" y="31217"/>
                </a:lnTo>
                <a:lnTo>
                  <a:pt x="63626" y="28955"/>
                </a:lnTo>
                <a:close/>
              </a:path>
              <a:path w="1402079" h="308610">
                <a:moveTo>
                  <a:pt x="76536" y="28955"/>
                </a:moveTo>
                <a:lnTo>
                  <a:pt x="63626" y="28955"/>
                </a:lnTo>
                <a:lnTo>
                  <a:pt x="76126" y="31217"/>
                </a:lnTo>
                <a:lnTo>
                  <a:pt x="76536" y="289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03819" y="3368040"/>
            <a:ext cx="1278890" cy="132715"/>
          </a:xfrm>
          <a:custGeom>
            <a:avLst/>
            <a:gdLst/>
            <a:ahLst/>
            <a:cxnLst/>
            <a:rect l="l" t="t" r="r" b="b"/>
            <a:pathLst>
              <a:path w="1278890" h="132714">
                <a:moveTo>
                  <a:pt x="0" y="132587"/>
                </a:moveTo>
                <a:lnTo>
                  <a:pt x="1278635" y="132587"/>
                </a:lnTo>
                <a:lnTo>
                  <a:pt x="1278635" y="0"/>
                </a:lnTo>
                <a:lnTo>
                  <a:pt x="0" y="0"/>
                </a:lnTo>
                <a:lnTo>
                  <a:pt x="0" y="132587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28800" y="2938272"/>
            <a:ext cx="4910455" cy="646430"/>
          </a:xfrm>
          <a:custGeom>
            <a:avLst/>
            <a:gdLst/>
            <a:ahLst/>
            <a:cxnLst/>
            <a:rect l="l" t="t" r="r" b="b"/>
            <a:pathLst>
              <a:path w="4910455" h="646429">
                <a:moveTo>
                  <a:pt x="0" y="646176"/>
                </a:moveTo>
                <a:lnTo>
                  <a:pt x="4910328" y="646176"/>
                </a:lnTo>
                <a:lnTo>
                  <a:pt x="491032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28800" y="2938272"/>
            <a:ext cx="4910455" cy="64643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2075" marR="304165">
              <a:lnSpc>
                <a:spcPct val="100000"/>
              </a:lnSpc>
              <a:spcBef>
                <a:spcPts val="390"/>
              </a:spcBef>
            </a:pPr>
            <a:r>
              <a:rPr sz="1100" dirty="0">
                <a:latin typeface="HY강B"/>
                <a:cs typeface="HY강B"/>
              </a:rPr>
              <a:t>@MVC 스타일의 컨트롤러에서 자주 사용되는 </a:t>
            </a:r>
            <a:r>
              <a:rPr sz="1100" spc="-5" dirty="0">
                <a:latin typeface="HY강B"/>
                <a:cs typeface="HY강B"/>
              </a:rPr>
              <a:t>validator,</a:t>
            </a:r>
            <a:r>
              <a:rPr sz="1100" spc="-114" dirty="0">
                <a:latin typeface="HY강B"/>
                <a:cs typeface="HY강B"/>
              </a:rPr>
              <a:t> </a:t>
            </a:r>
            <a:r>
              <a:rPr sz="1100" spc="-5" dirty="0">
                <a:latin typeface="HY강B"/>
                <a:cs typeface="HY강B"/>
              </a:rPr>
              <a:t>conversionService,  messageConverter를 </a:t>
            </a:r>
            <a:r>
              <a:rPr sz="1100" dirty="0">
                <a:latin typeface="HY강B"/>
                <a:cs typeface="HY강B"/>
              </a:rPr>
              <a:t>자동으로 등록해주는 간편 빈 설정용</a:t>
            </a:r>
            <a:r>
              <a:rPr sz="1100" spc="-125" dirty="0">
                <a:latin typeface="HY강B"/>
                <a:cs typeface="HY강B"/>
              </a:rPr>
              <a:t> </a:t>
            </a:r>
            <a:r>
              <a:rPr sz="1100" dirty="0">
                <a:latin typeface="HY강B"/>
                <a:cs typeface="HY강B"/>
              </a:rPr>
              <a:t>태그</a:t>
            </a:r>
            <a:endParaRPr sz="1100">
              <a:latin typeface="HY강B"/>
              <a:cs typeface="HY강B"/>
            </a:endParaRPr>
          </a:p>
          <a:p>
            <a:pPr marL="92075">
              <a:lnSpc>
                <a:spcPts val="1595"/>
              </a:lnSpc>
            </a:pPr>
            <a:r>
              <a:rPr sz="1400" spc="-5" dirty="0">
                <a:latin typeface="Tw Cen MT"/>
                <a:cs typeface="Tw Cen MT"/>
              </a:rPr>
              <a:t>@Controller</a:t>
            </a:r>
            <a:r>
              <a:rPr sz="1400" spc="-30" dirty="0">
                <a:latin typeface="Tw Cen MT"/>
                <a:cs typeface="Tw Cen MT"/>
              </a:rPr>
              <a:t> </a:t>
            </a:r>
            <a:r>
              <a:rPr sz="1400" spc="-5" dirty="0">
                <a:latin typeface="Tw Cen MT"/>
                <a:cs typeface="Tw Cen MT"/>
              </a:rPr>
              <a:t>@RequestMapping</a:t>
            </a:r>
            <a:r>
              <a:rPr sz="1400" spc="-35" dirty="0">
                <a:latin typeface="Tw Cen MT"/>
                <a:cs typeface="Tw Cen MT"/>
              </a:rPr>
              <a:t> </a:t>
            </a:r>
            <a:r>
              <a:rPr sz="1400" dirty="0">
                <a:latin typeface="HY얕은샘물M"/>
                <a:cs typeface="HY얕은샘물M"/>
              </a:rPr>
              <a:t>이용한</a:t>
            </a:r>
            <a:r>
              <a:rPr sz="1400" spc="-95" dirty="0">
                <a:latin typeface="HY얕은샘물M"/>
                <a:cs typeface="HY얕은샘물M"/>
              </a:rPr>
              <a:t> </a:t>
            </a:r>
            <a:r>
              <a:rPr sz="1400" dirty="0">
                <a:latin typeface="HY얕은샘물M"/>
                <a:cs typeface="HY얕은샘물M"/>
              </a:rPr>
              <a:t>핸들러</a:t>
            </a:r>
            <a:r>
              <a:rPr sz="1400" spc="-95" dirty="0">
                <a:latin typeface="HY얕은샘물M"/>
                <a:cs typeface="HY얕은샘물M"/>
              </a:rPr>
              <a:t> </a:t>
            </a:r>
            <a:r>
              <a:rPr sz="1400" dirty="0">
                <a:latin typeface="HY얕은샘물M"/>
                <a:cs typeface="HY얕은샘물M"/>
              </a:rPr>
              <a:t>매핑</a:t>
            </a:r>
            <a:r>
              <a:rPr sz="1400" spc="-85" dirty="0">
                <a:latin typeface="HY얕은샘물M"/>
                <a:cs typeface="HY얕은샘물M"/>
              </a:rPr>
              <a:t> </a:t>
            </a:r>
            <a:r>
              <a:rPr sz="1400" spc="-5" dirty="0">
                <a:latin typeface="HY얕은샘물M"/>
                <a:cs typeface="HY얕은샘물M"/>
              </a:rPr>
              <a:t>전략</a:t>
            </a:r>
            <a:r>
              <a:rPr sz="1400" spc="-95" dirty="0">
                <a:latin typeface="HY얕은샘물M"/>
                <a:cs typeface="HY얕은샘물M"/>
              </a:rPr>
              <a:t> </a:t>
            </a:r>
            <a:r>
              <a:rPr sz="1400" spc="-5" dirty="0">
                <a:latin typeface="HY얕은샘물M"/>
                <a:cs typeface="HY얕은샘물M"/>
              </a:rPr>
              <a:t>등록</a:t>
            </a:r>
            <a:r>
              <a:rPr sz="1400" spc="-5" dirty="0">
                <a:latin typeface="Tw Cen MT"/>
                <a:cs typeface="Tw Cen MT"/>
              </a:rPr>
              <a:t>,</a:t>
            </a:r>
            <a:r>
              <a:rPr sz="1400" dirty="0">
                <a:latin typeface="Tw Cen MT"/>
                <a:cs typeface="Tw Cen MT"/>
              </a:rPr>
              <a:t> </a:t>
            </a:r>
            <a:r>
              <a:rPr sz="1400" spc="-15" dirty="0">
                <a:latin typeface="Tw Cen MT"/>
                <a:cs typeface="Tw Cen MT"/>
              </a:rPr>
              <a:t>@Valid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64635" y="3546973"/>
            <a:ext cx="758190" cy="513715"/>
          </a:xfrm>
          <a:custGeom>
            <a:avLst/>
            <a:gdLst/>
            <a:ahLst/>
            <a:cxnLst/>
            <a:rect l="l" t="t" r="r" b="b"/>
            <a:pathLst>
              <a:path w="758189" h="513714">
                <a:moveTo>
                  <a:pt x="42544" y="439429"/>
                </a:moveTo>
                <a:lnTo>
                  <a:pt x="0" y="513216"/>
                </a:lnTo>
                <a:lnTo>
                  <a:pt x="84581" y="503056"/>
                </a:lnTo>
                <a:lnTo>
                  <a:pt x="71660" y="483498"/>
                </a:lnTo>
                <a:lnTo>
                  <a:pt x="56514" y="483498"/>
                </a:lnTo>
                <a:lnTo>
                  <a:pt x="49529" y="472957"/>
                </a:lnTo>
                <a:lnTo>
                  <a:pt x="60086" y="465981"/>
                </a:lnTo>
                <a:lnTo>
                  <a:pt x="42544" y="439429"/>
                </a:lnTo>
                <a:close/>
              </a:path>
              <a:path w="758189" h="513714">
                <a:moveTo>
                  <a:pt x="60086" y="465981"/>
                </a:moveTo>
                <a:lnTo>
                  <a:pt x="49529" y="472957"/>
                </a:lnTo>
                <a:lnTo>
                  <a:pt x="56514" y="483498"/>
                </a:lnTo>
                <a:lnTo>
                  <a:pt x="67058" y="476533"/>
                </a:lnTo>
                <a:lnTo>
                  <a:pt x="60086" y="465981"/>
                </a:lnTo>
                <a:close/>
              </a:path>
              <a:path w="758189" h="513714">
                <a:moveTo>
                  <a:pt x="67058" y="476533"/>
                </a:moveTo>
                <a:lnTo>
                  <a:pt x="56514" y="483498"/>
                </a:lnTo>
                <a:lnTo>
                  <a:pt x="71660" y="483498"/>
                </a:lnTo>
                <a:lnTo>
                  <a:pt x="67058" y="476533"/>
                </a:lnTo>
                <a:close/>
              </a:path>
              <a:path w="758189" h="513714">
                <a:moveTo>
                  <a:pt x="685875" y="52402"/>
                </a:moveTo>
                <a:lnTo>
                  <a:pt x="60086" y="465981"/>
                </a:lnTo>
                <a:lnTo>
                  <a:pt x="67058" y="476533"/>
                </a:lnTo>
                <a:lnTo>
                  <a:pt x="692895" y="63041"/>
                </a:lnTo>
                <a:lnTo>
                  <a:pt x="688339" y="58429"/>
                </a:lnTo>
                <a:lnTo>
                  <a:pt x="685875" y="52402"/>
                </a:lnTo>
                <a:close/>
              </a:path>
              <a:path w="758189" h="513714">
                <a:moveTo>
                  <a:pt x="757551" y="32140"/>
                </a:moveTo>
                <a:lnTo>
                  <a:pt x="716534" y="32140"/>
                </a:lnTo>
                <a:lnTo>
                  <a:pt x="723518" y="42808"/>
                </a:lnTo>
                <a:lnTo>
                  <a:pt x="692895" y="63041"/>
                </a:lnTo>
                <a:lnTo>
                  <a:pt x="698986" y="69207"/>
                </a:lnTo>
                <a:lnTo>
                  <a:pt x="712454" y="74828"/>
                </a:lnTo>
                <a:lnTo>
                  <a:pt x="727041" y="74949"/>
                </a:lnTo>
                <a:lnTo>
                  <a:pt x="741063" y="69207"/>
                </a:lnTo>
                <a:lnTo>
                  <a:pt x="751822" y="58578"/>
                </a:lnTo>
                <a:lnTo>
                  <a:pt x="757443" y="45110"/>
                </a:lnTo>
                <a:lnTo>
                  <a:pt x="757551" y="32140"/>
                </a:lnTo>
                <a:close/>
              </a:path>
              <a:path w="758189" h="513714">
                <a:moveTo>
                  <a:pt x="716534" y="32140"/>
                </a:moveTo>
                <a:lnTo>
                  <a:pt x="685875" y="52402"/>
                </a:lnTo>
                <a:lnTo>
                  <a:pt x="688339" y="58429"/>
                </a:lnTo>
                <a:lnTo>
                  <a:pt x="692895" y="63041"/>
                </a:lnTo>
                <a:lnTo>
                  <a:pt x="723518" y="42808"/>
                </a:lnTo>
                <a:lnTo>
                  <a:pt x="716534" y="32140"/>
                </a:lnTo>
                <a:close/>
              </a:path>
              <a:path w="758189" h="513714">
                <a:moveTo>
                  <a:pt x="713138" y="0"/>
                </a:moveTo>
                <a:lnTo>
                  <a:pt x="699116" y="5742"/>
                </a:lnTo>
                <a:lnTo>
                  <a:pt x="688357" y="16371"/>
                </a:lnTo>
                <a:lnTo>
                  <a:pt x="682736" y="29839"/>
                </a:lnTo>
                <a:lnTo>
                  <a:pt x="682615" y="44426"/>
                </a:lnTo>
                <a:lnTo>
                  <a:pt x="685875" y="52402"/>
                </a:lnTo>
                <a:lnTo>
                  <a:pt x="716534" y="32140"/>
                </a:lnTo>
                <a:lnTo>
                  <a:pt x="757551" y="32140"/>
                </a:lnTo>
                <a:lnTo>
                  <a:pt x="757564" y="30523"/>
                </a:lnTo>
                <a:lnTo>
                  <a:pt x="751839" y="16519"/>
                </a:lnTo>
                <a:lnTo>
                  <a:pt x="741193" y="5742"/>
                </a:lnTo>
                <a:lnTo>
                  <a:pt x="727725" y="121"/>
                </a:lnTo>
                <a:lnTo>
                  <a:pt x="7131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87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6720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20" dirty="0">
                <a:latin typeface="Adobe 고딕 Std B"/>
                <a:cs typeface="Adobe 고딕 Std B"/>
              </a:rPr>
              <a:t>WebApplicationContext의 </a:t>
            </a:r>
            <a:r>
              <a:rPr b="1" spc="-25" dirty="0">
                <a:latin typeface="Adobe 고딕 Std B"/>
                <a:cs typeface="Adobe 고딕 Std B"/>
              </a:rPr>
              <a:t>전용 </a:t>
            </a:r>
            <a:r>
              <a:rPr b="1" dirty="0">
                <a:latin typeface="Adobe 고딕 Std B"/>
                <a:cs typeface="Adobe 고딕 Std B"/>
              </a:rPr>
              <a:t>빈</a:t>
            </a:r>
            <a:r>
              <a:rPr b="1" spc="-60" dirty="0">
                <a:latin typeface="Adobe 고딕 Std B"/>
                <a:cs typeface="Adobe 고딕 Std B"/>
              </a:rPr>
              <a:t> </a:t>
            </a:r>
            <a:r>
              <a:rPr b="1" spc="-50" dirty="0">
                <a:latin typeface="Adobe 고딕 Std B"/>
                <a:cs typeface="Adobe 고딕 Std B"/>
              </a:rPr>
              <a:t>타입</a:t>
            </a:r>
          </a:p>
        </p:txBody>
      </p:sp>
      <p:sp>
        <p:nvSpPr>
          <p:cNvPr id="5" name="object 5"/>
          <p:cNvSpPr/>
          <p:nvPr/>
        </p:nvSpPr>
        <p:spPr>
          <a:xfrm>
            <a:off x="512063" y="765048"/>
            <a:ext cx="8632190" cy="5544820"/>
          </a:xfrm>
          <a:custGeom>
            <a:avLst/>
            <a:gdLst/>
            <a:ahLst/>
            <a:cxnLst/>
            <a:rect l="l" t="t" r="r" b="b"/>
            <a:pathLst>
              <a:path w="8632190" h="5544820">
                <a:moveTo>
                  <a:pt x="0" y="5544312"/>
                </a:moveTo>
                <a:lnTo>
                  <a:pt x="8631936" y="5544312"/>
                </a:lnTo>
                <a:lnTo>
                  <a:pt x="8631936" y="0"/>
                </a:lnTo>
                <a:lnTo>
                  <a:pt x="0" y="0"/>
                </a:lnTo>
                <a:lnTo>
                  <a:pt x="0" y="5544312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1413" y="804163"/>
            <a:ext cx="8425815" cy="52469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177165" indent="-320040">
              <a:lnSpc>
                <a:spcPct val="100000"/>
              </a:lnSpc>
              <a:spcBef>
                <a:spcPts val="9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DispatcherServlet는 사용자의 요청을 처리하고 적절한 뷰를 렌더링하도록 전문화된 빈을  사용한다.</a:t>
            </a:r>
            <a:endParaRPr sz="1600" dirty="0">
              <a:latin typeface="HY강B"/>
              <a:cs typeface="HY강B"/>
            </a:endParaRPr>
          </a:p>
          <a:p>
            <a:pPr marL="377825">
              <a:spcBef>
                <a:spcPts val="595"/>
              </a:spcBef>
              <a:tabLst>
                <a:tab pos="652145" algn="l"/>
              </a:tabLst>
            </a:pPr>
            <a:r>
              <a:rPr sz="950" spc="30" dirty="0" smtClean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 err="1" smtClean="0">
                <a:latin typeface="HY강B"/>
                <a:cs typeface="HY강B"/>
              </a:rPr>
              <a:t>사용자요청을</a:t>
            </a:r>
            <a:r>
              <a:rPr lang="en-US" altLang="ko-KR" sz="1400" dirty="0" err="1">
                <a:latin typeface="HY강B"/>
                <a:cs typeface="HY강B"/>
              </a:rPr>
              <a:t>HandlerMapping</a:t>
            </a:r>
            <a:endParaRPr lang="en-US" altLang="ko-KR" sz="1400" dirty="0">
              <a:latin typeface="HY강B"/>
              <a:cs typeface="HY강B"/>
            </a:endParaRPr>
          </a:p>
          <a:p>
            <a:pPr marL="377825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1400" dirty="0" smtClean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처리할 적절한 핸들러를</a:t>
            </a:r>
            <a:r>
              <a:rPr sz="1400" spc="-8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검색한다.</a:t>
            </a:r>
          </a:p>
          <a:p>
            <a:pPr marL="652780" marR="5080" indent="-274320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핸들러를 찾으면 모델을 준비하거나 랜더링하기 위해서 핸들러와 연결된 실행 체인을 순서대로</a:t>
            </a:r>
            <a:r>
              <a:rPr sz="1400" spc="-16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실  행한다.</a:t>
            </a:r>
          </a:p>
          <a:p>
            <a:pPr marL="377825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HandlerAdapter </a:t>
            </a:r>
            <a:r>
              <a:rPr sz="1400" dirty="0">
                <a:latin typeface="HY강B"/>
                <a:cs typeface="HY강B"/>
              </a:rPr>
              <a:t>- 어노테이션이 붙은 컨트롤러를 호출하려면 다양한 어노테이션을 처리해야</a:t>
            </a:r>
            <a:r>
              <a:rPr sz="1400" spc="-8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한다.</a:t>
            </a: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강B"/>
                <a:cs typeface="HY강B"/>
              </a:rPr>
              <a:t>ViewResolver</a:t>
            </a:r>
          </a:p>
          <a:p>
            <a:pPr marL="377825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논리적인 스프링 기반의 </a:t>
            </a:r>
            <a:r>
              <a:rPr sz="1400" spc="5" dirty="0">
                <a:latin typeface="HY강B"/>
                <a:cs typeface="HY강B"/>
              </a:rPr>
              <a:t>뷰 이름을 </a:t>
            </a:r>
            <a:r>
              <a:rPr sz="1400" dirty="0">
                <a:latin typeface="HY강B"/>
                <a:cs typeface="HY강B"/>
              </a:rPr>
              <a:t>실제 View 타입으로</a:t>
            </a:r>
            <a:r>
              <a:rPr sz="1400" spc="-15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처리한다.</a:t>
            </a: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MultipartResolver</a:t>
            </a:r>
            <a:endParaRPr sz="1600" dirty="0">
              <a:latin typeface="HY강B"/>
              <a:cs typeface="HY강B"/>
            </a:endParaRPr>
          </a:p>
          <a:p>
            <a:pPr marL="377825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HTML </a:t>
            </a:r>
            <a:r>
              <a:rPr sz="1400" dirty="0">
                <a:latin typeface="HY강B"/>
                <a:cs typeface="HY강B"/>
              </a:rPr>
              <a:t>폼에서 업로드하는 파일을 처리하는 등의 </a:t>
            </a:r>
            <a:r>
              <a:rPr sz="1400" spc="-5" dirty="0">
                <a:latin typeface="HY강B"/>
                <a:cs typeface="HY강B"/>
              </a:rPr>
              <a:t>멀티파트(multi-part) </a:t>
            </a:r>
            <a:r>
              <a:rPr sz="1400" dirty="0">
                <a:latin typeface="HY강B"/>
                <a:cs typeface="HY강B"/>
              </a:rPr>
              <a:t>요청을</a:t>
            </a:r>
            <a:r>
              <a:rPr sz="1400" spc="-12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파싱한다.</a:t>
            </a:r>
          </a:p>
          <a:p>
            <a:pPr marL="332740" indent="-320040">
              <a:lnSpc>
                <a:spcPct val="100000"/>
              </a:lnSpc>
              <a:spcBef>
                <a:spcPts val="71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LocaleResolver</a:t>
            </a:r>
            <a:endParaRPr sz="1600" dirty="0">
              <a:latin typeface="HY강B"/>
              <a:cs typeface="HY강B"/>
            </a:endParaRPr>
          </a:p>
          <a:p>
            <a:pPr marL="377825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국제화된 뷰화면을 제공할 </a:t>
            </a:r>
            <a:r>
              <a:rPr sz="1400" spc="5" dirty="0">
                <a:latin typeface="HY강B"/>
                <a:cs typeface="HY강B"/>
              </a:rPr>
              <a:t>수 </a:t>
            </a:r>
            <a:r>
              <a:rPr sz="1400" dirty="0">
                <a:latin typeface="HY강B"/>
                <a:cs typeface="HY강B"/>
              </a:rPr>
              <a:t>있도록 클라이언트가 </a:t>
            </a:r>
            <a:r>
              <a:rPr sz="1400" spc="5" dirty="0">
                <a:latin typeface="HY강B"/>
                <a:cs typeface="HY강B"/>
              </a:rPr>
              <a:t>사용하는 </a:t>
            </a:r>
            <a:r>
              <a:rPr sz="1400" dirty="0">
                <a:latin typeface="HY강B"/>
                <a:cs typeface="HY강B"/>
              </a:rPr>
              <a:t>로케일을</a:t>
            </a:r>
            <a:r>
              <a:rPr sz="1400" spc="-19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처리한다.</a:t>
            </a: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FlashMapManager</a:t>
            </a:r>
            <a:endParaRPr sz="1600" dirty="0">
              <a:latin typeface="HY강B"/>
              <a:cs typeface="HY강B"/>
            </a:endParaRPr>
          </a:p>
          <a:p>
            <a:pPr marL="652780" marR="91440" indent="-274320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한 요청에서 다른 요청으로 속성을 전달하는데(보통은 리다이렉트사이에서) 사용할 수 있도록</a:t>
            </a:r>
            <a:r>
              <a:rPr sz="1400" spc="-19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"입  력" </a:t>
            </a:r>
            <a:r>
              <a:rPr sz="1400" spc="-5" dirty="0">
                <a:latin typeface="HY강B"/>
                <a:cs typeface="HY강B"/>
              </a:rPr>
              <a:t>FlashMap과 </a:t>
            </a:r>
            <a:r>
              <a:rPr sz="1400" dirty="0">
                <a:latin typeface="HY강B"/>
                <a:cs typeface="HY강B"/>
              </a:rPr>
              <a:t>"출력" </a:t>
            </a:r>
            <a:r>
              <a:rPr sz="1400" spc="-5" dirty="0">
                <a:latin typeface="HY강B"/>
                <a:cs typeface="HY강B"/>
              </a:rPr>
              <a:t>FlashMap을 </a:t>
            </a:r>
            <a:r>
              <a:rPr sz="1400" dirty="0">
                <a:latin typeface="HY강B"/>
                <a:cs typeface="HY강B"/>
              </a:rPr>
              <a:t>저장하고</a:t>
            </a:r>
            <a:r>
              <a:rPr sz="1400" spc="-7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획득한다.</a:t>
            </a: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HandlerExceptionResolver</a:t>
            </a:r>
            <a:endParaRPr sz="1600" dirty="0">
              <a:latin typeface="HY강B"/>
              <a:cs typeface="HY강B"/>
            </a:endParaRPr>
          </a:p>
          <a:p>
            <a:pPr marL="377825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예외를 뷰에 매핑하고 더 복잡한 예외 처리 코드도 사용할 수</a:t>
            </a:r>
            <a:r>
              <a:rPr sz="1400" spc="-17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있다.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88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8467" y="981455"/>
            <a:ext cx="387553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4773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20" dirty="0">
                <a:latin typeface="Adobe 고딕 Std B"/>
                <a:cs typeface="Adobe 고딕 Std B"/>
              </a:rPr>
              <a:t>DispatcherServlet </a:t>
            </a:r>
            <a:r>
              <a:rPr b="1" spc="-25" dirty="0">
                <a:latin typeface="Adobe 고딕 Std B"/>
                <a:cs typeface="Adobe 고딕 Std B"/>
              </a:rPr>
              <a:t>처리</a:t>
            </a:r>
            <a:r>
              <a:rPr b="1" spc="340" dirty="0">
                <a:latin typeface="Adobe 고딕 Std B"/>
                <a:cs typeface="Adobe 고딕 Std B"/>
              </a:rPr>
              <a:t> </a:t>
            </a:r>
            <a:r>
              <a:rPr b="1" spc="-50" dirty="0">
                <a:latin typeface="Adobe 고딕 Std B"/>
                <a:cs typeface="Adobe 고딕 Std B"/>
              </a:rPr>
              <a:t>순서</a:t>
            </a:r>
          </a:p>
        </p:txBody>
      </p:sp>
      <p:sp>
        <p:nvSpPr>
          <p:cNvPr id="6" name="object 6"/>
          <p:cNvSpPr/>
          <p:nvPr/>
        </p:nvSpPr>
        <p:spPr>
          <a:xfrm>
            <a:off x="323088" y="836675"/>
            <a:ext cx="5329555" cy="4897120"/>
          </a:xfrm>
          <a:custGeom>
            <a:avLst/>
            <a:gdLst/>
            <a:ahLst/>
            <a:cxnLst/>
            <a:rect l="l" t="t" r="r" b="b"/>
            <a:pathLst>
              <a:path w="5329555" h="4897120">
                <a:moveTo>
                  <a:pt x="0" y="4896612"/>
                </a:moveTo>
                <a:lnTo>
                  <a:pt x="5329428" y="4896612"/>
                </a:lnTo>
                <a:lnTo>
                  <a:pt x="5329428" y="0"/>
                </a:lnTo>
                <a:lnTo>
                  <a:pt x="0" y="0"/>
                </a:lnTo>
                <a:lnTo>
                  <a:pt x="0" y="4896612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437" y="876046"/>
            <a:ext cx="5166995" cy="4811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241935" indent="-320040">
              <a:lnSpc>
                <a:spcPct val="100000"/>
              </a:lnSpc>
              <a:spcBef>
                <a:spcPts val="95"/>
              </a:spcBef>
              <a:tabLst>
                <a:tab pos="332105" algn="l"/>
              </a:tabLst>
            </a:pPr>
            <a:r>
              <a:rPr sz="950" spc="5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950" spc="5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DispatcherServlet에 사용자 요청이 들어오면 다음과  같이 처리하기</a:t>
            </a:r>
            <a:r>
              <a:rPr sz="1600" spc="3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시작한다.</a:t>
            </a:r>
            <a:endParaRPr sz="1600">
              <a:latin typeface="HY강B"/>
              <a:cs typeface="HY강B"/>
            </a:endParaRPr>
          </a:p>
          <a:p>
            <a:pPr marL="377825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WebApplicationContext는요청을 </a:t>
            </a:r>
            <a:r>
              <a:rPr sz="1400" spc="5" dirty="0">
                <a:latin typeface="HY강B"/>
                <a:cs typeface="HY강B"/>
              </a:rPr>
              <a:t>검색해서 </a:t>
            </a:r>
            <a:r>
              <a:rPr sz="1400" dirty="0">
                <a:latin typeface="HY강B"/>
                <a:cs typeface="HY강B"/>
              </a:rPr>
              <a:t>처리과정 </a:t>
            </a:r>
            <a:r>
              <a:rPr sz="1400" spc="5" dirty="0">
                <a:latin typeface="HY강B"/>
                <a:cs typeface="HY강B"/>
              </a:rPr>
              <a:t>중</a:t>
            </a:r>
            <a:r>
              <a:rPr sz="1400" spc="-145" dirty="0">
                <a:latin typeface="HY강B"/>
                <a:cs typeface="HY강B"/>
              </a:rPr>
              <a:t> </a:t>
            </a:r>
            <a:r>
              <a:rPr sz="1400" spc="5" dirty="0">
                <a:latin typeface="HY강B"/>
                <a:cs typeface="HY강B"/>
              </a:rPr>
              <a:t>사</a:t>
            </a:r>
            <a:endParaRPr sz="1400">
              <a:latin typeface="HY강B"/>
              <a:cs typeface="HY강B"/>
            </a:endParaRPr>
          </a:p>
          <a:p>
            <a:pPr marL="65214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HY강B"/>
                <a:cs typeface="HY강B"/>
              </a:rPr>
              <a:t>용할 수 있는 빈을</a:t>
            </a:r>
            <a:r>
              <a:rPr sz="1400" spc="-6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바인딩한다.</a:t>
            </a:r>
            <a:endParaRPr sz="1400">
              <a:latin typeface="HY강B"/>
              <a:cs typeface="HY강B"/>
            </a:endParaRPr>
          </a:p>
          <a:p>
            <a:pPr marL="652145" marR="5080" indent="-274320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로케일 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리졸버(LocaleResolver)</a:t>
            </a:r>
            <a:r>
              <a:rPr sz="1400" spc="-5" dirty="0">
                <a:latin typeface="HY강B"/>
                <a:cs typeface="HY강B"/>
              </a:rPr>
              <a:t>는 </a:t>
            </a:r>
            <a:r>
              <a:rPr sz="1400" dirty="0">
                <a:latin typeface="HY강B"/>
                <a:cs typeface="HY강B"/>
              </a:rPr>
              <a:t>처리 요청이 있으면 국제  화된 뷰화면을 제공할 수 있도록 클라이언트가 사용하는  로케일을 처리할 수 있도록</a:t>
            </a:r>
            <a:r>
              <a:rPr sz="1400" spc="-7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한다.</a:t>
            </a:r>
            <a:endParaRPr sz="1400">
              <a:latin typeface="HY강B"/>
              <a:cs typeface="HY강B"/>
            </a:endParaRPr>
          </a:p>
          <a:p>
            <a:pPr marL="652145" marR="154305" indent="-274320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테마 리졸버(ThemeResolver)</a:t>
            </a:r>
            <a:r>
              <a:rPr sz="1400" dirty="0">
                <a:latin typeface="HY강B"/>
                <a:cs typeface="HY강B"/>
              </a:rPr>
              <a:t>는 뷰같은 요소들이 어느</a:t>
            </a:r>
            <a:r>
              <a:rPr sz="1400" spc="-16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테  마를 사용할지 결정하도록 요청에</a:t>
            </a:r>
            <a:r>
              <a:rPr sz="1400" spc="-8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바인딩된다..</a:t>
            </a:r>
            <a:endParaRPr sz="1400">
              <a:latin typeface="HY강B"/>
              <a:cs typeface="HY강B"/>
            </a:endParaRPr>
          </a:p>
          <a:p>
            <a:pPr marL="652145" marR="9525" indent="-274320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멀티파트 파일 리졸버</a:t>
            </a:r>
            <a:r>
              <a:rPr sz="1400" dirty="0">
                <a:latin typeface="HY강B"/>
                <a:cs typeface="HY강B"/>
              </a:rPr>
              <a:t>를 지정하면 요청이 멀티파트인지  검사한다. 멀티파트라면 진행중인 다른 요소들의 추가적  인 처리를 위해 요청을 </a:t>
            </a:r>
            <a:r>
              <a:rPr sz="1400" spc="-5" dirty="0">
                <a:latin typeface="HY강B"/>
                <a:cs typeface="HY강B"/>
              </a:rPr>
              <a:t>MultipartHttpServletRequest로 </a:t>
            </a:r>
            <a:r>
              <a:rPr sz="1400" dirty="0">
                <a:latin typeface="HY강B"/>
                <a:cs typeface="HY강B"/>
              </a:rPr>
              <a:t>감싼  다.</a:t>
            </a:r>
            <a:endParaRPr sz="1400">
              <a:latin typeface="HY강B"/>
              <a:cs typeface="HY강B"/>
            </a:endParaRPr>
          </a:p>
          <a:p>
            <a:pPr marL="652145" marR="17145" indent="-274320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HandlerMapping은 </a:t>
            </a:r>
            <a:r>
              <a:rPr sz="1400" dirty="0">
                <a:latin typeface="HY강B"/>
                <a:cs typeface="HY강B"/>
              </a:rPr>
              <a:t>사용자 요청을 </a:t>
            </a:r>
            <a:r>
              <a:rPr sz="1400" spc="5" dirty="0">
                <a:latin typeface="HY강B"/>
                <a:cs typeface="HY강B"/>
              </a:rPr>
              <a:t>처리할 </a:t>
            </a:r>
            <a:r>
              <a:rPr sz="1400" dirty="0">
                <a:latin typeface="HY강B"/>
                <a:cs typeface="HY강B"/>
              </a:rPr>
              <a:t>적절한 핸들러  를 검색한다. 핸들러를 찾으면 모델을 준비하거나</a:t>
            </a:r>
            <a:r>
              <a:rPr sz="1400" spc="-12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랜더링  하기 위해서 핸들러와 </a:t>
            </a:r>
            <a:r>
              <a:rPr sz="1200" dirty="0">
                <a:latin typeface="HY강B"/>
                <a:cs typeface="HY강B"/>
              </a:rPr>
              <a:t>연결된 </a:t>
            </a:r>
            <a:r>
              <a:rPr sz="1400" dirty="0">
                <a:latin typeface="HY강B"/>
                <a:cs typeface="HY강B"/>
              </a:rPr>
              <a:t>실행 체인을 순서대로 실행  한다.</a:t>
            </a:r>
            <a:endParaRPr sz="1400">
              <a:latin typeface="HY강B"/>
              <a:cs typeface="HY강B"/>
            </a:endParaRPr>
          </a:p>
          <a:p>
            <a:pPr marL="652145" marR="62865" indent="-274320">
              <a:lnSpc>
                <a:spcPct val="100000"/>
              </a:lnSpc>
              <a:spcBef>
                <a:spcPts val="60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ViewResolver는 </a:t>
            </a:r>
            <a:r>
              <a:rPr sz="1400" dirty="0">
                <a:latin typeface="HY강B"/>
                <a:cs typeface="HY강B"/>
              </a:rPr>
              <a:t>모델이 반환되면 뷰를 렌더링한다. 모델  이 반환되지 않으면요청이 이미 실행되었기 때문에</a:t>
            </a:r>
            <a:r>
              <a:rPr sz="1400" spc="-14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뷰도  렌더링하지</a:t>
            </a:r>
            <a:r>
              <a:rPr sz="1400" spc="-2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않는다.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89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4877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POM 파일에서 project</a:t>
            </a:r>
            <a:r>
              <a:rPr spc="-100" dirty="0"/>
              <a:t> </a:t>
            </a:r>
            <a:r>
              <a:rPr dirty="0"/>
              <a:t>설정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540" y="786130"/>
            <a:ext cx="7395209" cy="9696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64769" indent="-320040">
              <a:lnSpc>
                <a:spcPct val="100000"/>
              </a:lnSpc>
              <a:spcBef>
                <a:spcPts val="105"/>
              </a:spcBef>
              <a:buClr>
                <a:srgbClr val="F3A346"/>
              </a:buClr>
              <a:buSzPct val="60714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400" dirty="0">
                <a:latin typeface="HY강B"/>
                <a:cs typeface="HY강B"/>
              </a:rPr>
              <a:t>Maven으로 프로젝트 설정시에는 의존관계 라이브러리 (*.jar) 파일을 다운로드 받아</a:t>
            </a:r>
            <a:r>
              <a:rPr sz="1400" spc="-160" dirty="0">
                <a:latin typeface="HY강B"/>
                <a:cs typeface="HY강B"/>
              </a:rPr>
              <a:t> </a:t>
            </a:r>
            <a:r>
              <a:rPr sz="1400" spc="-5" dirty="0">
                <a:latin typeface="HY강B"/>
                <a:cs typeface="HY강B"/>
              </a:rPr>
              <a:t>WEB-  INF/lib </a:t>
            </a:r>
            <a:r>
              <a:rPr sz="1400" dirty="0">
                <a:latin typeface="HY강B"/>
                <a:cs typeface="HY강B"/>
              </a:rPr>
              <a:t>에 따로 설정할 필요가</a:t>
            </a:r>
            <a:r>
              <a:rPr sz="1400" spc="-6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없음</a:t>
            </a:r>
            <a:endParaRPr sz="14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F3A346"/>
              </a:buClr>
              <a:buSzPct val="60714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400" spc="-5" dirty="0">
                <a:latin typeface="HY강B"/>
                <a:cs typeface="HY강B"/>
              </a:rPr>
              <a:t>pom.xml </a:t>
            </a:r>
            <a:r>
              <a:rPr sz="1400" dirty="0">
                <a:latin typeface="HY강B"/>
                <a:cs typeface="HY강B"/>
              </a:rPr>
              <a:t>에 해당 의존관계 라이브러리에 대한 의존관계를 기술해 주면 자동으로 관련</a:t>
            </a:r>
            <a:r>
              <a:rPr sz="1400" spc="-16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라</a:t>
            </a:r>
            <a:endParaRPr sz="1400">
              <a:latin typeface="HY강B"/>
              <a:cs typeface="HY강B"/>
            </a:endParaRPr>
          </a:p>
          <a:p>
            <a:pPr marL="332105">
              <a:lnSpc>
                <a:spcPct val="100000"/>
              </a:lnSpc>
            </a:pPr>
            <a:r>
              <a:rPr sz="1400" dirty="0">
                <a:latin typeface="HY강B"/>
                <a:cs typeface="HY강B"/>
              </a:rPr>
              <a:t>이브러리를 다운로드 받아 프로젝트에서 </a:t>
            </a:r>
            <a:r>
              <a:rPr sz="1400" spc="5" dirty="0">
                <a:latin typeface="HY강B"/>
                <a:cs typeface="HY강B"/>
              </a:rPr>
              <a:t>사용</a:t>
            </a:r>
            <a:r>
              <a:rPr sz="1400" spc="-12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가능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0347" y="2060448"/>
            <a:ext cx="5652515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5775" y="2055876"/>
            <a:ext cx="5661660" cy="3362325"/>
          </a:xfrm>
          <a:custGeom>
            <a:avLst/>
            <a:gdLst/>
            <a:ahLst/>
            <a:cxnLst/>
            <a:rect l="l" t="t" r="r" b="b"/>
            <a:pathLst>
              <a:path w="5661659" h="3362325">
                <a:moveTo>
                  <a:pt x="0" y="3361944"/>
                </a:moveTo>
                <a:lnTo>
                  <a:pt x="5661660" y="3361944"/>
                </a:lnTo>
                <a:lnTo>
                  <a:pt x="5661660" y="0"/>
                </a:lnTo>
                <a:lnTo>
                  <a:pt x="0" y="0"/>
                </a:lnTo>
                <a:lnTo>
                  <a:pt x="0" y="3361944"/>
                </a:lnTo>
                <a:close/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4233" y="2355342"/>
            <a:ext cx="960119" cy="643255"/>
          </a:xfrm>
          <a:custGeom>
            <a:avLst/>
            <a:gdLst/>
            <a:ahLst/>
            <a:cxnLst/>
            <a:rect l="l" t="t" r="r" b="b"/>
            <a:pathLst>
              <a:path w="960120" h="643255">
                <a:moveTo>
                  <a:pt x="0" y="643127"/>
                </a:moveTo>
                <a:lnTo>
                  <a:pt x="960119" y="643127"/>
                </a:lnTo>
                <a:lnTo>
                  <a:pt x="960119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45229" y="4013453"/>
            <a:ext cx="576580" cy="281940"/>
          </a:xfrm>
          <a:custGeom>
            <a:avLst/>
            <a:gdLst/>
            <a:ahLst/>
            <a:cxnLst/>
            <a:rect l="l" t="t" r="r" b="b"/>
            <a:pathLst>
              <a:path w="576579" h="281939">
                <a:moveTo>
                  <a:pt x="0" y="281940"/>
                </a:moveTo>
                <a:lnTo>
                  <a:pt x="576072" y="281940"/>
                </a:lnTo>
                <a:lnTo>
                  <a:pt x="576072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88941" y="2355342"/>
            <a:ext cx="894715" cy="257810"/>
          </a:xfrm>
          <a:custGeom>
            <a:avLst/>
            <a:gdLst/>
            <a:ahLst/>
            <a:cxnLst/>
            <a:rect l="l" t="t" r="r" b="b"/>
            <a:pathLst>
              <a:path w="894714" h="257810">
                <a:moveTo>
                  <a:pt x="0" y="257555"/>
                </a:moveTo>
                <a:lnTo>
                  <a:pt x="894588" y="257555"/>
                </a:lnTo>
                <a:lnTo>
                  <a:pt x="894588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90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4070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POM 의</a:t>
            </a:r>
            <a:r>
              <a:rPr spc="-105" dirty="0"/>
              <a:t> </a:t>
            </a:r>
            <a:r>
              <a:rPr dirty="0"/>
              <a:t>구성(POM.xml)</a:t>
            </a:r>
          </a:p>
        </p:txBody>
      </p:sp>
      <p:sp>
        <p:nvSpPr>
          <p:cNvPr id="3" name="object 3"/>
          <p:cNvSpPr/>
          <p:nvPr/>
        </p:nvSpPr>
        <p:spPr>
          <a:xfrm>
            <a:off x="557783" y="807719"/>
            <a:ext cx="4032885" cy="5402580"/>
          </a:xfrm>
          <a:custGeom>
            <a:avLst/>
            <a:gdLst/>
            <a:ahLst/>
            <a:cxnLst/>
            <a:rect l="l" t="t" r="r" b="b"/>
            <a:pathLst>
              <a:path w="4032885" h="5402580">
                <a:moveTo>
                  <a:pt x="0" y="5402580"/>
                </a:moveTo>
                <a:lnTo>
                  <a:pt x="4032504" y="5402580"/>
                </a:lnTo>
                <a:lnTo>
                  <a:pt x="4032504" y="0"/>
                </a:lnTo>
                <a:lnTo>
                  <a:pt x="0" y="0"/>
                </a:lnTo>
                <a:lnTo>
                  <a:pt x="0" y="5402580"/>
                </a:lnTo>
                <a:close/>
              </a:path>
            </a:pathLst>
          </a:custGeom>
          <a:solidFill>
            <a:srgbClr val="F6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783" y="807719"/>
            <a:ext cx="4032885" cy="5402580"/>
          </a:xfrm>
          <a:custGeom>
            <a:avLst/>
            <a:gdLst/>
            <a:ahLst/>
            <a:cxnLst/>
            <a:rect l="l" t="t" r="r" b="b"/>
            <a:pathLst>
              <a:path w="4032885" h="5402580">
                <a:moveTo>
                  <a:pt x="0" y="5402580"/>
                </a:moveTo>
                <a:lnTo>
                  <a:pt x="4032504" y="5402580"/>
                </a:lnTo>
                <a:lnTo>
                  <a:pt x="4032504" y="0"/>
                </a:lnTo>
                <a:lnTo>
                  <a:pt x="0" y="0"/>
                </a:lnTo>
                <a:lnTo>
                  <a:pt x="0" y="5402580"/>
                </a:lnTo>
                <a:close/>
              </a:path>
            </a:pathLst>
          </a:custGeom>
          <a:ln w="9144">
            <a:solidFill>
              <a:srgbClr val="D092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7133" y="912367"/>
            <a:ext cx="3084830" cy="4765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00FF"/>
                </a:solidFill>
                <a:latin typeface="HY강B"/>
                <a:cs typeface="HY강B"/>
              </a:rPr>
              <a:t>&lt;project&gt;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프로젝트 일반</a:t>
            </a:r>
            <a:r>
              <a:rPr sz="1600" spc="1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정보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HY강B"/>
                <a:cs typeface="HY강B"/>
              </a:rPr>
              <a:t>&lt;repositories&gt;&lt;/repositories&gt;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&lt;properties&gt;&lt;/properties&gt;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&lt;dependencies&gt;&lt;/dependencies&gt;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&lt;build&gt;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</a:pPr>
            <a:r>
              <a:rPr sz="1600" spc="-10" dirty="0">
                <a:latin typeface="HY강B"/>
                <a:cs typeface="HY강B"/>
              </a:rPr>
              <a:t>&lt;plugins&gt;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R="132080" algn="ctr"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&lt;plugin&gt;&lt;/plugin&gt;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</a:pPr>
            <a:r>
              <a:rPr sz="1600" spc="-10" dirty="0">
                <a:latin typeface="HY강B"/>
                <a:cs typeface="HY강B"/>
              </a:rPr>
              <a:t>&lt;plugins&gt;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&lt;/build&gt;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R="2175510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000FF"/>
                </a:solidFill>
                <a:latin typeface="HY강B"/>
                <a:cs typeface="HY강B"/>
              </a:rPr>
              <a:t>&lt;/project&gt;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3103" y="836675"/>
            <a:ext cx="3312160" cy="4217035"/>
          </a:xfrm>
          <a:custGeom>
            <a:avLst/>
            <a:gdLst/>
            <a:ahLst/>
            <a:cxnLst/>
            <a:rect l="l" t="t" r="r" b="b"/>
            <a:pathLst>
              <a:path w="3312159" h="4217035">
                <a:moveTo>
                  <a:pt x="0" y="4216908"/>
                </a:moveTo>
                <a:lnTo>
                  <a:pt x="3311652" y="4216908"/>
                </a:lnTo>
                <a:lnTo>
                  <a:pt x="3311652" y="0"/>
                </a:lnTo>
                <a:lnTo>
                  <a:pt x="0" y="0"/>
                </a:lnTo>
                <a:lnTo>
                  <a:pt x="0" y="4216908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3103" y="836675"/>
            <a:ext cx="3312160" cy="4217035"/>
          </a:xfrm>
          <a:custGeom>
            <a:avLst/>
            <a:gdLst/>
            <a:ahLst/>
            <a:cxnLst/>
            <a:rect l="l" t="t" r="r" b="b"/>
            <a:pathLst>
              <a:path w="3312159" h="4217035">
                <a:moveTo>
                  <a:pt x="0" y="4216908"/>
                </a:moveTo>
                <a:lnTo>
                  <a:pt x="3311652" y="4216908"/>
                </a:lnTo>
                <a:lnTo>
                  <a:pt x="3311652" y="0"/>
                </a:lnTo>
                <a:lnTo>
                  <a:pt x="0" y="0"/>
                </a:lnTo>
                <a:lnTo>
                  <a:pt x="0" y="42169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2097" y="874521"/>
            <a:ext cx="3110230" cy="3532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4353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dirty="0">
                <a:latin typeface="HY강B"/>
                <a:cs typeface="HY강B"/>
              </a:rPr>
              <a:t>프로젝트 이름, 설명, 버전</a:t>
            </a:r>
            <a:r>
              <a:rPr sz="1400" spc="-13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정보  등을</a:t>
            </a:r>
            <a:r>
              <a:rPr sz="1400" spc="-2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기술</a:t>
            </a:r>
            <a:endParaRPr sz="14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400" dirty="0">
                <a:latin typeface="HY강B"/>
                <a:cs typeface="HY강B"/>
              </a:rPr>
              <a:t>메이븐 디폴트 저장소 아닌</a:t>
            </a:r>
            <a:r>
              <a:rPr sz="1400" spc="-10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다른</a:t>
            </a:r>
            <a:endParaRPr sz="1400">
              <a:latin typeface="HY강B"/>
              <a:cs typeface="HY강B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HY강B"/>
                <a:cs typeface="HY강B"/>
              </a:rPr>
              <a:t>원격 저장소 위치</a:t>
            </a:r>
            <a:r>
              <a:rPr sz="1400" spc="-6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지정</a:t>
            </a:r>
            <a:endParaRPr sz="14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marR="135255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400" dirty="0">
                <a:latin typeface="HY강B"/>
                <a:cs typeface="HY강B"/>
              </a:rPr>
              <a:t>라이브러리의 버전을</a:t>
            </a:r>
            <a:r>
              <a:rPr sz="1400" spc="-9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일괄적으로  적용하거나 내부 속성등 을</a:t>
            </a:r>
            <a:r>
              <a:rPr sz="1400" spc="-10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설정</a:t>
            </a:r>
            <a:endParaRPr sz="14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355600" marR="31369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400" dirty="0">
                <a:latin typeface="HY강B"/>
                <a:cs typeface="HY강B"/>
              </a:rPr>
              <a:t>프로젝트에서 사용할</a:t>
            </a:r>
            <a:r>
              <a:rPr sz="1400" spc="-10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의존관계  라이브러리들을</a:t>
            </a:r>
            <a:r>
              <a:rPr sz="1400" spc="-4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정의</a:t>
            </a:r>
            <a:endParaRPr sz="14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14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400" spc="-5" dirty="0">
                <a:latin typeface="HY강B"/>
                <a:cs typeface="HY강B"/>
              </a:rPr>
              <a:t>Maven </a:t>
            </a:r>
            <a:r>
              <a:rPr sz="1400" dirty="0">
                <a:latin typeface="HY강B"/>
                <a:cs typeface="HY강B"/>
              </a:rPr>
              <a:t>프로젝트는 기본적으로</a:t>
            </a:r>
            <a:r>
              <a:rPr sz="1400" spc="-80" dirty="0">
                <a:latin typeface="HY강B"/>
                <a:cs typeface="HY강B"/>
              </a:rPr>
              <a:t> </a:t>
            </a:r>
            <a:r>
              <a:rPr sz="1400" spc="-5" dirty="0">
                <a:latin typeface="HY강B"/>
                <a:cs typeface="HY강B"/>
              </a:rPr>
              <a:t>JDK  </a:t>
            </a:r>
            <a:r>
              <a:rPr sz="1400" dirty="0">
                <a:latin typeface="HY강B"/>
                <a:cs typeface="HY강B"/>
              </a:rPr>
              <a:t>v1.6 로 설정 </a:t>
            </a:r>
            <a:r>
              <a:rPr sz="1400" spc="-5" dirty="0">
                <a:latin typeface="HY강B"/>
                <a:cs typeface="HY강B"/>
              </a:rPr>
              <a:t>WTP (Web Tools  </a:t>
            </a:r>
            <a:r>
              <a:rPr sz="1400" dirty="0">
                <a:latin typeface="HY강B"/>
                <a:cs typeface="HY강B"/>
              </a:rPr>
              <a:t>Platform) 지원을 하기위한 </a:t>
            </a:r>
            <a:r>
              <a:rPr sz="1400" spc="-5" dirty="0">
                <a:latin typeface="HY강B"/>
                <a:cs typeface="HY강B"/>
              </a:rPr>
              <a:t>plugins  </a:t>
            </a:r>
            <a:r>
              <a:rPr sz="1400" dirty="0">
                <a:latin typeface="HY강B"/>
                <a:cs typeface="HY강B"/>
              </a:rPr>
              <a:t>항목</a:t>
            </a:r>
            <a:r>
              <a:rPr sz="1400" spc="-2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설정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45664" y="1061211"/>
            <a:ext cx="2558415" cy="467995"/>
          </a:xfrm>
          <a:custGeom>
            <a:avLst/>
            <a:gdLst/>
            <a:ahLst/>
            <a:cxnLst/>
            <a:rect l="l" t="t" r="r" b="b"/>
            <a:pathLst>
              <a:path w="2558415" h="467994">
                <a:moveTo>
                  <a:pt x="2557859" y="31368"/>
                </a:moveTo>
                <a:lnTo>
                  <a:pt x="2519299" y="31368"/>
                </a:lnTo>
                <a:lnTo>
                  <a:pt x="2521331" y="43814"/>
                </a:lnTo>
                <a:lnTo>
                  <a:pt x="2484971" y="49691"/>
                </a:lnTo>
                <a:lnTo>
                  <a:pt x="2488011" y="57806"/>
                </a:lnTo>
                <a:lnTo>
                  <a:pt x="2497978" y="68437"/>
                </a:lnTo>
                <a:lnTo>
                  <a:pt x="2511208" y="74566"/>
                </a:lnTo>
                <a:lnTo>
                  <a:pt x="2526284" y="75184"/>
                </a:lnTo>
                <a:lnTo>
                  <a:pt x="2540476" y="69893"/>
                </a:lnTo>
                <a:lnTo>
                  <a:pt x="2551144" y="59912"/>
                </a:lnTo>
                <a:lnTo>
                  <a:pt x="2557287" y="46644"/>
                </a:lnTo>
                <a:lnTo>
                  <a:pt x="2557907" y="31496"/>
                </a:lnTo>
                <a:lnTo>
                  <a:pt x="2557859" y="31368"/>
                </a:lnTo>
                <a:close/>
              </a:path>
              <a:path w="2558415" h="467994">
                <a:moveTo>
                  <a:pt x="2482966" y="37137"/>
                </a:moveTo>
                <a:lnTo>
                  <a:pt x="2481707" y="37337"/>
                </a:lnTo>
                <a:lnTo>
                  <a:pt x="2483612" y="49911"/>
                </a:lnTo>
                <a:lnTo>
                  <a:pt x="2484971" y="49691"/>
                </a:lnTo>
                <a:lnTo>
                  <a:pt x="2482723" y="43687"/>
                </a:lnTo>
                <a:lnTo>
                  <a:pt x="2482966" y="37137"/>
                </a:lnTo>
                <a:close/>
              </a:path>
              <a:path w="2558415" h="467994">
                <a:moveTo>
                  <a:pt x="2519299" y="31368"/>
                </a:moveTo>
                <a:lnTo>
                  <a:pt x="2482966" y="37137"/>
                </a:lnTo>
                <a:lnTo>
                  <a:pt x="2482723" y="43687"/>
                </a:lnTo>
                <a:lnTo>
                  <a:pt x="2484971" y="49691"/>
                </a:lnTo>
                <a:lnTo>
                  <a:pt x="2521331" y="43814"/>
                </a:lnTo>
                <a:lnTo>
                  <a:pt x="2519299" y="31368"/>
                </a:lnTo>
                <a:close/>
              </a:path>
              <a:path w="2558415" h="467994">
                <a:moveTo>
                  <a:pt x="2514219" y="0"/>
                </a:moveTo>
                <a:lnTo>
                  <a:pt x="2500082" y="5290"/>
                </a:lnTo>
                <a:lnTo>
                  <a:pt x="2489422" y="15271"/>
                </a:lnTo>
                <a:lnTo>
                  <a:pt x="2483286" y="28539"/>
                </a:lnTo>
                <a:lnTo>
                  <a:pt x="2482966" y="37137"/>
                </a:lnTo>
                <a:lnTo>
                  <a:pt x="2519299" y="31368"/>
                </a:lnTo>
                <a:lnTo>
                  <a:pt x="2557859" y="31368"/>
                </a:lnTo>
                <a:lnTo>
                  <a:pt x="2552616" y="17377"/>
                </a:lnTo>
                <a:lnTo>
                  <a:pt x="2542635" y="6746"/>
                </a:lnTo>
                <a:lnTo>
                  <a:pt x="2529367" y="617"/>
                </a:lnTo>
                <a:lnTo>
                  <a:pt x="2514219" y="0"/>
                </a:lnTo>
                <a:close/>
              </a:path>
              <a:path w="2558415" h="467994">
                <a:moveTo>
                  <a:pt x="2469134" y="39370"/>
                </a:moveTo>
                <a:lnTo>
                  <a:pt x="2431541" y="45465"/>
                </a:lnTo>
                <a:lnTo>
                  <a:pt x="2433574" y="57912"/>
                </a:lnTo>
                <a:lnTo>
                  <a:pt x="2471166" y="51942"/>
                </a:lnTo>
                <a:lnTo>
                  <a:pt x="2469134" y="39370"/>
                </a:lnTo>
                <a:close/>
              </a:path>
              <a:path w="2558415" h="467994">
                <a:moveTo>
                  <a:pt x="2418969" y="47371"/>
                </a:moveTo>
                <a:lnTo>
                  <a:pt x="2381377" y="53466"/>
                </a:lnTo>
                <a:lnTo>
                  <a:pt x="2383409" y="66039"/>
                </a:lnTo>
                <a:lnTo>
                  <a:pt x="2421001" y="59943"/>
                </a:lnTo>
                <a:lnTo>
                  <a:pt x="2418969" y="47371"/>
                </a:lnTo>
                <a:close/>
              </a:path>
              <a:path w="2558415" h="467994">
                <a:moveTo>
                  <a:pt x="2368804" y="55499"/>
                </a:moveTo>
                <a:lnTo>
                  <a:pt x="2331212" y="61467"/>
                </a:lnTo>
                <a:lnTo>
                  <a:pt x="2333244" y="74040"/>
                </a:lnTo>
                <a:lnTo>
                  <a:pt x="2370836" y="68072"/>
                </a:lnTo>
                <a:lnTo>
                  <a:pt x="2368804" y="55499"/>
                </a:lnTo>
                <a:close/>
              </a:path>
              <a:path w="2558415" h="467994">
                <a:moveTo>
                  <a:pt x="2318639" y="63500"/>
                </a:moveTo>
                <a:lnTo>
                  <a:pt x="2281047" y="69596"/>
                </a:lnTo>
                <a:lnTo>
                  <a:pt x="2283079" y="82041"/>
                </a:lnTo>
                <a:lnTo>
                  <a:pt x="2320671" y="76073"/>
                </a:lnTo>
                <a:lnTo>
                  <a:pt x="2318639" y="63500"/>
                </a:lnTo>
                <a:close/>
              </a:path>
              <a:path w="2558415" h="467994">
                <a:moveTo>
                  <a:pt x="2268474" y="71627"/>
                </a:moveTo>
                <a:lnTo>
                  <a:pt x="2230882" y="77597"/>
                </a:lnTo>
                <a:lnTo>
                  <a:pt x="2232914" y="90170"/>
                </a:lnTo>
                <a:lnTo>
                  <a:pt x="2270506" y="84074"/>
                </a:lnTo>
                <a:lnTo>
                  <a:pt x="2268474" y="71627"/>
                </a:lnTo>
                <a:close/>
              </a:path>
              <a:path w="2558415" h="467994">
                <a:moveTo>
                  <a:pt x="2218309" y="79628"/>
                </a:moveTo>
                <a:lnTo>
                  <a:pt x="2180716" y="85725"/>
                </a:lnTo>
                <a:lnTo>
                  <a:pt x="2182749" y="98171"/>
                </a:lnTo>
                <a:lnTo>
                  <a:pt x="2220341" y="92201"/>
                </a:lnTo>
                <a:lnTo>
                  <a:pt x="2218309" y="79628"/>
                </a:lnTo>
                <a:close/>
              </a:path>
              <a:path w="2558415" h="467994">
                <a:moveTo>
                  <a:pt x="2168144" y="87629"/>
                </a:moveTo>
                <a:lnTo>
                  <a:pt x="2130552" y="93725"/>
                </a:lnTo>
                <a:lnTo>
                  <a:pt x="2132584" y="106299"/>
                </a:lnTo>
                <a:lnTo>
                  <a:pt x="2170176" y="100202"/>
                </a:lnTo>
                <a:lnTo>
                  <a:pt x="2168144" y="87629"/>
                </a:lnTo>
                <a:close/>
              </a:path>
              <a:path w="2558415" h="467994">
                <a:moveTo>
                  <a:pt x="2117979" y="95758"/>
                </a:moveTo>
                <a:lnTo>
                  <a:pt x="2080387" y="101726"/>
                </a:lnTo>
                <a:lnTo>
                  <a:pt x="2082419" y="114300"/>
                </a:lnTo>
                <a:lnTo>
                  <a:pt x="2120011" y="108330"/>
                </a:lnTo>
                <a:lnTo>
                  <a:pt x="2117979" y="95758"/>
                </a:lnTo>
                <a:close/>
              </a:path>
              <a:path w="2558415" h="467994">
                <a:moveTo>
                  <a:pt x="2067814" y="103759"/>
                </a:moveTo>
                <a:lnTo>
                  <a:pt x="2030222" y="109854"/>
                </a:lnTo>
                <a:lnTo>
                  <a:pt x="2032253" y="122300"/>
                </a:lnTo>
                <a:lnTo>
                  <a:pt x="2069846" y="116332"/>
                </a:lnTo>
                <a:lnTo>
                  <a:pt x="2067814" y="103759"/>
                </a:lnTo>
                <a:close/>
              </a:path>
              <a:path w="2558415" h="467994">
                <a:moveTo>
                  <a:pt x="2017649" y="111887"/>
                </a:moveTo>
                <a:lnTo>
                  <a:pt x="1980057" y="117855"/>
                </a:lnTo>
                <a:lnTo>
                  <a:pt x="1982089" y="130428"/>
                </a:lnTo>
                <a:lnTo>
                  <a:pt x="2019681" y="124333"/>
                </a:lnTo>
                <a:lnTo>
                  <a:pt x="2017649" y="111887"/>
                </a:lnTo>
                <a:close/>
              </a:path>
              <a:path w="2558415" h="467994">
                <a:moveTo>
                  <a:pt x="1967484" y="119887"/>
                </a:moveTo>
                <a:lnTo>
                  <a:pt x="1929891" y="125984"/>
                </a:lnTo>
                <a:lnTo>
                  <a:pt x="1931924" y="138429"/>
                </a:lnTo>
                <a:lnTo>
                  <a:pt x="1969515" y="132461"/>
                </a:lnTo>
                <a:lnTo>
                  <a:pt x="1967484" y="119887"/>
                </a:lnTo>
                <a:close/>
              </a:path>
              <a:path w="2558415" h="467994">
                <a:moveTo>
                  <a:pt x="1917319" y="127888"/>
                </a:moveTo>
                <a:lnTo>
                  <a:pt x="1879727" y="133985"/>
                </a:lnTo>
                <a:lnTo>
                  <a:pt x="1881759" y="146558"/>
                </a:lnTo>
                <a:lnTo>
                  <a:pt x="1919351" y="140462"/>
                </a:lnTo>
                <a:lnTo>
                  <a:pt x="1917319" y="127888"/>
                </a:lnTo>
                <a:close/>
              </a:path>
              <a:path w="2558415" h="467994">
                <a:moveTo>
                  <a:pt x="1867281" y="136016"/>
                </a:moveTo>
                <a:lnTo>
                  <a:pt x="1829562" y="141986"/>
                </a:lnTo>
                <a:lnTo>
                  <a:pt x="1831594" y="154559"/>
                </a:lnTo>
                <a:lnTo>
                  <a:pt x="1869186" y="148589"/>
                </a:lnTo>
                <a:lnTo>
                  <a:pt x="1867281" y="136016"/>
                </a:lnTo>
                <a:close/>
              </a:path>
              <a:path w="2558415" h="467994">
                <a:moveTo>
                  <a:pt x="1817115" y="144017"/>
                </a:moveTo>
                <a:lnTo>
                  <a:pt x="1779397" y="150113"/>
                </a:lnTo>
                <a:lnTo>
                  <a:pt x="1781428" y="162560"/>
                </a:lnTo>
                <a:lnTo>
                  <a:pt x="1819021" y="156590"/>
                </a:lnTo>
                <a:lnTo>
                  <a:pt x="1817115" y="144017"/>
                </a:lnTo>
                <a:close/>
              </a:path>
              <a:path w="2558415" h="467994">
                <a:moveTo>
                  <a:pt x="1766951" y="152146"/>
                </a:moveTo>
                <a:lnTo>
                  <a:pt x="1729232" y="158114"/>
                </a:lnTo>
                <a:lnTo>
                  <a:pt x="1731264" y="170687"/>
                </a:lnTo>
                <a:lnTo>
                  <a:pt x="1768856" y="164591"/>
                </a:lnTo>
                <a:lnTo>
                  <a:pt x="1766951" y="152146"/>
                </a:lnTo>
                <a:close/>
              </a:path>
              <a:path w="2558415" h="467994">
                <a:moveTo>
                  <a:pt x="1716786" y="160147"/>
                </a:moveTo>
                <a:lnTo>
                  <a:pt x="1679066" y="166242"/>
                </a:lnTo>
                <a:lnTo>
                  <a:pt x="1681099" y="178688"/>
                </a:lnTo>
                <a:lnTo>
                  <a:pt x="1718818" y="172720"/>
                </a:lnTo>
                <a:lnTo>
                  <a:pt x="1716786" y="160147"/>
                </a:lnTo>
                <a:close/>
              </a:path>
              <a:path w="2558415" h="467994">
                <a:moveTo>
                  <a:pt x="1666621" y="168148"/>
                </a:moveTo>
                <a:lnTo>
                  <a:pt x="1629028" y="174243"/>
                </a:lnTo>
                <a:lnTo>
                  <a:pt x="1630934" y="186816"/>
                </a:lnTo>
                <a:lnTo>
                  <a:pt x="1668652" y="180721"/>
                </a:lnTo>
                <a:lnTo>
                  <a:pt x="1666621" y="168148"/>
                </a:lnTo>
                <a:close/>
              </a:path>
              <a:path w="2558415" h="467994">
                <a:moveTo>
                  <a:pt x="1616456" y="176275"/>
                </a:moveTo>
                <a:lnTo>
                  <a:pt x="1578864" y="182245"/>
                </a:lnTo>
                <a:lnTo>
                  <a:pt x="1580769" y="194817"/>
                </a:lnTo>
                <a:lnTo>
                  <a:pt x="1618488" y="188722"/>
                </a:lnTo>
                <a:lnTo>
                  <a:pt x="1616456" y="176275"/>
                </a:lnTo>
                <a:close/>
              </a:path>
              <a:path w="2558415" h="467994">
                <a:moveTo>
                  <a:pt x="1566290" y="184276"/>
                </a:moveTo>
                <a:lnTo>
                  <a:pt x="1528699" y="190373"/>
                </a:lnTo>
                <a:lnTo>
                  <a:pt x="1530731" y="202818"/>
                </a:lnTo>
                <a:lnTo>
                  <a:pt x="1568323" y="196850"/>
                </a:lnTo>
                <a:lnTo>
                  <a:pt x="1566290" y="184276"/>
                </a:lnTo>
                <a:close/>
              </a:path>
              <a:path w="2558415" h="467994">
                <a:moveTo>
                  <a:pt x="1516126" y="192404"/>
                </a:moveTo>
                <a:lnTo>
                  <a:pt x="1478534" y="198374"/>
                </a:lnTo>
                <a:lnTo>
                  <a:pt x="1480565" y="210947"/>
                </a:lnTo>
                <a:lnTo>
                  <a:pt x="1518158" y="204850"/>
                </a:lnTo>
                <a:lnTo>
                  <a:pt x="1516126" y="192404"/>
                </a:lnTo>
                <a:close/>
              </a:path>
              <a:path w="2558415" h="467994">
                <a:moveTo>
                  <a:pt x="1465961" y="200405"/>
                </a:moveTo>
                <a:lnTo>
                  <a:pt x="1428369" y="206375"/>
                </a:lnTo>
                <a:lnTo>
                  <a:pt x="1430401" y="218948"/>
                </a:lnTo>
                <a:lnTo>
                  <a:pt x="1467993" y="212978"/>
                </a:lnTo>
                <a:lnTo>
                  <a:pt x="1465961" y="200405"/>
                </a:lnTo>
                <a:close/>
              </a:path>
              <a:path w="2558415" h="467994">
                <a:moveTo>
                  <a:pt x="1415796" y="208407"/>
                </a:moveTo>
                <a:lnTo>
                  <a:pt x="1378203" y="214502"/>
                </a:lnTo>
                <a:lnTo>
                  <a:pt x="1380236" y="227075"/>
                </a:lnTo>
                <a:lnTo>
                  <a:pt x="1417827" y="220979"/>
                </a:lnTo>
                <a:lnTo>
                  <a:pt x="1415796" y="208407"/>
                </a:lnTo>
                <a:close/>
              </a:path>
              <a:path w="2558415" h="467994">
                <a:moveTo>
                  <a:pt x="1365631" y="216535"/>
                </a:moveTo>
                <a:lnTo>
                  <a:pt x="1328039" y="222503"/>
                </a:lnTo>
                <a:lnTo>
                  <a:pt x="1330071" y="235076"/>
                </a:lnTo>
                <a:lnTo>
                  <a:pt x="1367663" y="228980"/>
                </a:lnTo>
                <a:lnTo>
                  <a:pt x="1365631" y="216535"/>
                </a:lnTo>
                <a:close/>
              </a:path>
              <a:path w="2558415" h="467994">
                <a:moveTo>
                  <a:pt x="1315465" y="224536"/>
                </a:moveTo>
                <a:lnTo>
                  <a:pt x="1277874" y="230632"/>
                </a:lnTo>
                <a:lnTo>
                  <a:pt x="1279906" y="243077"/>
                </a:lnTo>
                <a:lnTo>
                  <a:pt x="1317498" y="237109"/>
                </a:lnTo>
                <a:lnTo>
                  <a:pt x="1315465" y="224536"/>
                </a:lnTo>
                <a:close/>
              </a:path>
              <a:path w="2558415" h="467994">
                <a:moveTo>
                  <a:pt x="1265301" y="232663"/>
                </a:moveTo>
                <a:lnTo>
                  <a:pt x="1227709" y="238633"/>
                </a:lnTo>
                <a:lnTo>
                  <a:pt x="1229740" y="251205"/>
                </a:lnTo>
                <a:lnTo>
                  <a:pt x="1267333" y="245110"/>
                </a:lnTo>
                <a:lnTo>
                  <a:pt x="1265301" y="232663"/>
                </a:lnTo>
                <a:close/>
              </a:path>
              <a:path w="2558415" h="467994">
                <a:moveTo>
                  <a:pt x="1215136" y="240664"/>
                </a:moveTo>
                <a:lnTo>
                  <a:pt x="1177544" y="246634"/>
                </a:lnTo>
                <a:lnTo>
                  <a:pt x="1179576" y="259207"/>
                </a:lnTo>
                <a:lnTo>
                  <a:pt x="1217168" y="253237"/>
                </a:lnTo>
                <a:lnTo>
                  <a:pt x="1215136" y="240664"/>
                </a:lnTo>
                <a:close/>
              </a:path>
              <a:path w="2558415" h="467994">
                <a:moveTo>
                  <a:pt x="1164971" y="248665"/>
                </a:moveTo>
                <a:lnTo>
                  <a:pt x="1127378" y="254762"/>
                </a:lnTo>
                <a:lnTo>
                  <a:pt x="1129411" y="267335"/>
                </a:lnTo>
                <a:lnTo>
                  <a:pt x="1167002" y="261238"/>
                </a:lnTo>
                <a:lnTo>
                  <a:pt x="1164971" y="248665"/>
                </a:lnTo>
                <a:close/>
              </a:path>
              <a:path w="2558415" h="467994">
                <a:moveTo>
                  <a:pt x="1114806" y="256793"/>
                </a:moveTo>
                <a:lnTo>
                  <a:pt x="1077214" y="262763"/>
                </a:lnTo>
                <a:lnTo>
                  <a:pt x="1079246" y="275336"/>
                </a:lnTo>
                <a:lnTo>
                  <a:pt x="1116838" y="269239"/>
                </a:lnTo>
                <a:lnTo>
                  <a:pt x="1114806" y="256793"/>
                </a:lnTo>
                <a:close/>
              </a:path>
              <a:path w="2558415" h="467994">
                <a:moveTo>
                  <a:pt x="1064640" y="264795"/>
                </a:moveTo>
                <a:lnTo>
                  <a:pt x="1027049" y="270890"/>
                </a:lnTo>
                <a:lnTo>
                  <a:pt x="1029081" y="283337"/>
                </a:lnTo>
                <a:lnTo>
                  <a:pt x="1066673" y="277367"/>
                </a:lnTo>
                <a:lnTo>
                  <a:pt x="1064640" y="264795"/>
                </a:lnTo>
                <a:close/>
              </a:path>
              <a:path w="2558415" h="467994">
                <a:moveTo>
                  <a:pt x="1014476" y="272796"/>
                </a:moveTo>
                <a:lnTo>
                  <a:pt x="976884" y="278891"/>
                </a:lnTo>
                <a:lnTo>
                  <a:pt x="978915" y="291464"/>
                </a:lnTo>
                <a:lnTo>
                  <a:pt x="1016508" y="285368"/>
                </a:lnTo>
                <a:lnTo>
                  <a:pt x="1014476" y="272796"/>
                </a:lnTo>
                <a:close/>
              </a:path>
              <a:path w="2558415" h="467994">
                <a:moveTo>
                  <a:pt x="964438" y="280924"/>
                </a:moveTo>
                <a:lnTo>
                  <a:pt x="926719" y="286892"/>
                </a:lnTo>
                <a:lnTo>
                  <a:pt x="928751" y="299465"/>
                </a:lnTo>
                <a:lnTo>
                  <a:pt x="966343" y="293497"/>
                </a:lnTo>
                <a:lnTo>
                  <a:pt x="964438" y="280924"/>
                </a:lnTo>
                <a:close/>
              </a:path>
              <a:path w="2558415" h="467994">
                <a:moveTo>
                  <a:pt x="914273" y="288925"/>
                </a:moveTo>
                <a:lnTo>
                  <a:pt x="876553" y="295021"/>
                </a:lnTo>
                <a:lnTo>
                  <a:pt x="878586" y="307593"/>
                </a:lnTo>
                <a:lnTo>
                  <a:pt x="916177" y="301498"/>
                </a:lnTo>
                <a:lnTo>
                  <a:pt x="914273" y="288925"/>
                </a:lnTo>
                <a:close/>
              </a:path>
              <a:path w="2558415" h="467994">
                <a:moveTo>
                  <a:pt x="864108" y="297052"/>
                </a:moveTo>
                <a:lnTo>
                  <a:pt x="826388" y="303022"/>
                </a:lnTo>
                <a:lnTo>
                  <a:pt x="828421" y="315595"/>
                </a:lnTo>
                <a:lnTo>
                  <a:pt x="866139" y="309499"/>
                </a:lnTo>
                <a:lnTo>
                  <a:pt x="864108" y="297052"/>
                </a:lnTo>
                <a:close/>
              </a:path>
              <a:path w="2558415" h="467994">
                <a:moveTo>
                  <a:pt x="813943" y="305053"/>
                </a:moveTo>
                <a:lnTo>
                  <a:pt x="776351" y="311150"/>
                </a:lnTo>
                <a:lnTo>
                  <a:pt x="778256" y="323596"/>
                </a:lnTo>
                <a:lnTo>
                  <a:pt x="815975" y="317626"/>
                </a:lnTo>
                <a:lnTo>
                  <a:pt x="813943" y="305053"/>
                </a:lnTo>
                <a:close/>
              </a:path>
              <a:path w="2558415" h="467994">
                <a:moveTo>
                  <a:pt x="763777" y="313054"/>
                </a:moveTo>
                <a:lnTo>
                  <a:pt x="726186" y="319150"/>
                </a:lnTo>
                <a:lnTo>
                  <a:pt x="728090" y="331724"/>
                </a:lnTo>
                <a:lnTo>
                  <a:pt x="765810" y="325627"/>
                </a:lnTo>
                <a:lnTo>
                  <a:pt x="763777" y="313054"/>
                </a:lnTo>
                <a:close/>
              </a:path>
              <a:path w="2558415" h="467994">
                <a:moveTo>
                  <a:pt x="713613" y="321183"/>
                </a:moveTo>
                <a:lnTo>
                  <a:pt x="676021" y="327151"/>
                </a:lnTo>
                <a:lnTo>
                  <a:pt x="677926" y="339725"/>
                </a:lnTo>
                <a:lnTo>
                  <a:pt x="715645" y="333755"/>
                </a:lnTo>
                <a:lnTo>
                  <a:pt x="713613" y="321183"/>
                </a:lnTo>
                <a:close/>
              </a:path>
              <a:path w="2558415" h="467994">
                <a:moveTo>
                  <a:pt x="663448" y="329184"/>
                </a:moveTo>
                <a:lnTo>
                  <a:pt x="625856" y="335279"/>
                </a:lnTo>
                <a:lnTo>
                  <a:pt x="627888" y="347852"/>
                </a:lnTo>
                <a:lnTo>
                  <a:pt x="665480" y="341757"/>
                </a:lnTo>
                <a:lnTo>
                  <a:pt x="663448" y="329184"/>
                </a:lnTo>
                <a:close/>
              </a:path>
              <a:path w="2558415" h="467994">
                <a:moveTo>
                  <a:pt x="613283" y="337312"/>
                </a:moveTo>
                <a:lnTo>
                  <a:pt x="575691" y="343280"/>
                </a:lnTo>
                <a:lnTo>
                  <a:pt x="577723" y="355853"/>
                </a:lnTo>
                <a:lnTo>
                  <a:pt x="615314" y="349758"/>
                </a:lnTo>
                <a:lnTo>
                  <a:pt x="613283" y="337312"/>
                </a:lnTo>
                <a:close/>
              </a:path>
              <a:path w="2558415" h="467994">
                <a:moveTo>
                  <a:pt x="563118" y="345313"/>
                </a:moveTo>
                <a:lnTo>
                  <a:pt x="525526" y="351409"/>
                </a:lnTo>
                <a:lnTo>
                  <a:pt x="527558" y="363854"/>
                </a:lnTo>
                <a:lnTo>
                  <a:pt x="565150" y="357886"/>
                </a:lnTo>
                <a:lnTo>
                  <a:pt x="563118" y="345313"/>
                </a:lnTo>
                <a:close/>
              </a:path>
              <a:path w="2558415" h="467994">
                <a:moveTo>
                  <a:pt x="512953" y="353313"/>
                </a:moveTo>
                <a:lnTo>
                  <a:pt x="475361" y="359410"/>
                </a:lnTo>
                <a:lnTo>
                  <a:pt x="477393" y="371983"/>
                </a:lnTo>
                <a:lnTo>
                  <a:pt x="514985" y="365887"/>
                </a:lnTo>
                <a:lnTo>
                  <a:pt x="512953" y="353313"/>
                </a:lnTo>
                <a:close/>
              </a:path>
              <a:path w="2558415" h="467994">
                <a:moveTo>
                  <a:pt x="462788" y="361441"/>
                </a:moveTo>
                <a:lnTo>
                  <a:pt x="425196" y="367411"/>
                </a:lnTo>
                <a:lnTo>
                  <a:pt x="427228" y="379984"/>
                </a:lnTo>
                <a:lnTo>
                  <a:pt x="464819" y="374014"/>
                </a:lnTo>
                <a:lnTo>
                  <a:pt x="462788" y="361441"/>
                </a:lnTo>
                <a:close/>
              </a:path>
              <a:path w="2558415" h="467994">
                <a:moveTo>
                  <a:pt x="412623" y="369442"/>
                </a:moveTo>
                <a:lnTo>
                  <a:pt x="375031" y="375538"/>
                </a:lnTo>
                <a:lnTo>
                  <a:pt x="377063" y="388112"/>
                </a:lnTo>
                <a:lnTo>
                  <a:pt x="414655" y="382015"/>
                </a:lnTo>
                <a:lnTo>
                  <a:pt x="412623" y="369442"/>
                </a:lnTo>
                <a:close/>
              </a:path>
              <a:path w="2558415" h="467994">
                <a:moveTo>
                  <a:pt x="362458" y="377571"/>
                </a:moveTo>
                <a:lnTo>
                  <a:pt x="324866" y="383539"/>
                </a:lnTo>
                <a:lnTo>
                  <a:pt x="326898" y="396113"/>
                </a:lnTo>
                <a:lnTo>
                  <a:pt x="364490" y="390016"/>
                </a:lnTo>
                <a:lnTo>
                  <a:pt x="362458" y="377571"/>
                </a:lnTo>
                <a:close/>
              </a:path>
              <a:path w="2558415" h="467994">
                <a:moveTo>
                  <a:pt x="312293" y="385572"/>
                </a:moveTo>
                <a:lnTo>
                  <a:pt x="274700" y="391667"/>
                </a:lnTo>
                <a:lnTo>
                  <a:pt x="276733" y="404113"/>
                </a:lnTo>
                <a:lnTo>
                  <a:pt x="314325" y="398145"/>
                </a:lnTo>
                <a:lnTo>
                  <a:pt x="312293" y="385572"/>
                </a:lnTo>
                <a:close/>
              </a:path>
              <a:path w="2558415" h="467994">
                <a:moveTo>
                  <a:pt x="262128" y="393573"/>
                </a:moveTo>
                <a:lnTo>
                  <a:pt x="224536" y="399668"/>
                </a:lnTo>
                <a:lnTo>
                  <a:pt x="226568" y="412241"/>
                </a:lnTo>
                <a:lnTo>
                  <a:pt x="264160" y="406146"/>
                </a:lnTo>
                <a:lnTo>
                  <a:pt x="262128" y="393573"/>
                </a:lnTo>
                <a:close/>
              </a:path>
              <a:path w="2558415" h="467994">
                <a:moveTo>
                  <a:pt x="211962" y="401700"/>
                </a:moveTo>
                <a:lnTo>
                  <a:pt x="174371" y="407670"/>
                </a:lnTo>
                <a:lnTo>
                  <a:pt x="176403" y="420242"/>
                </a:lnTo>
                <a:lnTo>
                  <a:pt x="213994" y="414274"/>
                </a:lnTo>
                <a:lnTo>
                  <a:pt x="211962" y="401700"/>
                </a:lnTo>
                <a:close/>
              </a:path>
              <a:path w="2558415" h="467994">
                <a:moveTo>
                  <a:pt x="161798" y="409701"/>
                </a:moveTo>
                <a:lnTo>
                  <a:pt x="124206" y="415798"/>
                </a:lnTo>
                <a:lnTo>
                  <a:pt x="126237" y="428371"/>
                </a:lnTo>
                <a:lnTo>
                  <a:pt x="163830" y="422275"/>
                </a:lnTo>
                <a:lnTo>
                  <a:pt x="161798" y="409701"/>
                </a:lnTo>
                <a:close/>
              </a:path>
              <a:path w="2558415" h="467994">
                <a:moveTo>
                  <a:pt x="69215" y="392429"/>
                </a:moveTo>
                <a:lnTo>
                  <a:pt x="0" y="442087"/>
                </a:lnTo>
                <a:lnTo>
                  <a:pt x="81280" y="467740"/>
                </a:lnTo>
                <a:lnTo>
                  <a:pt x="76254" y="436372"/>
                </a:lnTo>
                <a:lnTo>
                  <a:pt x="76073" y="436372"/>
                </a:lnTo>
                <a:lnTo>
                  <a:pt x="74041" y="423799"/>
                </a:lnTo>
                <a:lnTo>
                  <a:pt x="74235" y="423768"/>
                </a:lnTo>
                <a:lnTo>
                  <a:pt x="69215" y="392429"/>
                </a:lnTo>
                <a:close/>
              </a:path>
              <a:path w="2558415" h="467994">
                <a:moveTo>
                  <a:pt x="74235" y="423768"/>
                </a:moveTo>
                <a:lnTo>
                  <a:pt x="74041" y="423799"/>
                </a:lnTo>
                <a:lnTo>
                  <a:pt x="76073" y="436372"/>
                </a:lnTo>
                <a:lnTo>
                  <a:pt x="76250" y="436343"/>
                </a:lnTo>
                <a:lnTo>
                  <a:pt x="74235" y="423768"/>
                </a:lnTo>
                <a:close/>
              </a:path>
              <a:path w="2558415" h="467994">
                <a:moveTo>
                  <a:pt x="76250" y="436343"/>
                </a:moveTo>
                <a:lnTo>
                  <a:pt x="76073" y="436372"/>
                </a:lnTo>
                <a:lnTo>
                  <a:pt x="76254" y="436372"/>
                </a:lnTo>
                <a:close/>
              </a:path>
              <a:path w="2558415" h="467994">
                <a:moveTo>
                  <a:pt x="111633" y="417829"/>
                </a:moveTo>
                <a:lnTo>
                  <a:pt x="74235" y="423768"/>
                </a:lnTo>
                <a:lnTo>
                  <a:pt x="76250" y="436343"/>
                </a:lnTo>
                <a:lnTo>
                  <a:pt x="113665" y="430275"/>
                </a:lnTo>
                <a:lnTo>
                  <a:pt x="111633" y="4178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4888" y="1726945"/>
            <a:ext cx="1838325" cy="266065"/>
          </a:xfrm>
          <a:custGeom>
            <a:avLst/>
            <a:gdLst/>
            <a:ahLst/>
            <a:cxnLst/>
            <a:rect l="l" t="t" r="r" b="b"/>
            <a:pathLst>
              <a:path w="1838325" h="266064">
                <a:moveTo>
                  <a:pt x="1837384" y="31495"/>
                </a:moveTo>
                <a:lnTo>
                  <a:pt x="1799463" y="31495"/>
                </a:lnTo>
                <a:lnTo>
                  <a:pt x="1800860" y="44195"/>
                </a:lnTo>
                <a:lnTo>
                  <a:pt x="1764351" y="48238"/>
                </a:lnTo>
                <a:lnTo>
                  <a:pt x="1766964" y="56457"/>
                </a:lnTo>
                <a:lnTo>
                  <a:pt x="1776396" y="67579"/>
                </a:lnTo>
                <a:lnTo>
                  <a:pt x="1789328" y="74344"/>
                </a:lnTo>
                <a:lnTo>
                  <a:pt x="1804415" y="75691"/>
                </a:lnTo>
                <a:lnTo>
                  <a:pt x="1818782" y="71106"/>
                </a:lnTo>
                <a:lnTo>
                  <a:pt x="1829911" y="61674"/>
                </a:lnTo>
                <a:lnTo>
                  <a:pt x="1836705" y="48742"/>
                </a:lnTo>
                <a:lnTo>
                  <a:pt x="1838071" y="33654"/>
                </a:lnTo>
                <a:lnTo>
                  <a:pt x="1837384" y="31495"/>
                </a:lnTo>
                <a:close/>
              </a:path>
              <a:path w="1838325" h="266064">
                <a:moveTo>
                  <a:pt x="1762936" y="35540"/>
                </a:moveTo>
                <a:lnTo>
                  <a:pt x="1761616" y="35687"/>
                </a:lnTo>
                <a:lnTo>
                  <a:pt x="1763014" y="48387"/>
                </a:lnTo>
                <a:lnTo>
                  <a:pt x="1764351" y="48238"/>
                </a:lnTo>
                <a:lnTo>
                  <a:pt x="1762378" y="42037"/>
                </a:lnTo>
                <a:lnTo>
                  <a:pt x="1762936" y="35540"/>
                </a:lnTo>
                <a:close/>
              </a:path>
              <a:path w="1838325" h="266064">
                <a:moveTo>
                  <a:pt x="1799463" y="31495"/>
                </a:moveTo>
                <a:lnTo>
                  <a:pt x="1762936" y="35540"/>
                </a:lnTo>
                <a:lnTo>
                  <a:pt x="1762378" y="42037"/>
                </a:lnTo>
                <a:lnTo>
                  <a:pt x="1764351" y="48238"/>
                </a:lnTo>
                <a:lnTo>
                  <a:pt x="1800860" y="44195"/>
                </a:lnTo>
                <a:lnTo>
                  <a:pt x="1799463" y="31495"/>
                </a:lnTo>
                <a:close/>
              </a:path>
              <a:path w="1838325" h="266064">
                <a:moveTo>
                  <a:pt x="1796034" y="0"/>
                </a:moveTo>
                <a:lnTo>
                  <a:pt x="1781595" y="4585"/>
                </a:lnTo>
                <a:lnTo>
                  <a:pt x="1770443" y="14017"/>
                </a:lnTo>
                <a:lnTo>
                  <a:pt x="1763672" y="26949"/>
                </a:lnTo>
                <a:lnTo>
                  <a:pt x="1762936" y="35540"/>
                </a:lnTo>
                <a:lnTo>
                  <a:pt x="1799463" y="31495"/>
                </a:lnTo>
                <a:lnTo>
                  <a:pt x="1837384" y="31495"/>
                </a:lnTo>
                <a:lnTo>
                  <a:pt x="1833485" y="19234"/>
                </a:lnTo>
                <a:lnTo>
                  <a:pt x="1824053" y="8112"/>
                </a:lnTo>
                <a:lnTo>
                  <a:pt x="1811121" y="1347"/>
                </a:lnTo>
                <a:lnTo>
                  <a:pt x="1796034" y="0"/>
                </a:lnTo>
                <a:close/>
              </a:path>
              <a:path w="1838325" h="266064">
                <a:moveTo>
                  <a:pt x="1749044" y="37083"/>
                </a:moveTo>
                <a:lnTo>
                  <a:pt x="1711198" y="41275"/>
                </a:lnTo>
                <a:lnTo>
                  <a:pt x="1712467" y="53848"/>
                </a:lnTo>
                <a:lnTo>
                  <a:pt x="1750440" y="49656"/>
                </a:lnTo>
                <a:lnTo>
                  <a:pt x="1749044" y="37083"/>
                </a:lnTo>
                <a:close/>
              </a:path>
              <a:path w="1838325" h="266064">
                <a:moveTo>
                  <a:pt x="1698498" y="42671"/>
                </a:moveTo>
                <a:lnTo>
                  <a:pt x="1660652" y="46862"/>
                </a:lnTo>
                <a:lnTo>
                  <a:pt x="1662049" y="59436"/>
                </a:lnTo>
                <a:lnTo>
                  <a:pt x="1699895" y="55244"/>
                </a:lnTo>
                <a:lnTo>
                  <a:pt x="1698498" y="42671"/>
                </a:lnTo>
                <a:close/>
              </a:path>
              <a:path w="1838325" h="266064">
                <a:moveTo>
                  <a:pt x="1648078" y="48259"/>
                </a:moveTo>
                <a:lnTo>
                  <a:pt x="1610106" y="52324"/>
                </a:lnTo>
                <a:lnTo>
                  <a:pt x="1611502" y="65024"/>
                </a:lnTo>
                <a:lnTo>
                  <a:pt x="1649349" y="60832"/>
                </a:lnTo>
                <a:lnTo>
                  <a:pt x="1648078" y="48259"/>
                </a:lnTo>
                <a:close/>
              </a:path>
              <a:path w="1838325" h="266064">
                <a:moveTo>
                  <a:pt x="1597533" y="53720"/>
                </a:moveTo>
                <a:lnTo>
                  <a:pt x="1559687" y="57912"/>
                </a:lnTo>
                <a:lnTo>
                  <a:pt x="1561084" y="70612"/>
                </a:lnTo>
                <a:lnTo>
                  <a:pt x="1598929" y="66420"/>
                </a:lnTo>
                <a:lnTo>
                  <a:pt x="1597533" y="53720"/>
                </a:lnTo>
                <a:close/>
              </a:path>
              <a:path w="1838325" h="266064">
                <a:moveTo>
                  <a:pt x="1546987" y="59308"/>
                </a:moveTo>
                <a:lnTo>
                  <a:pt x="1509140" y="63500"/>
                </a:lnTo>
                <a:lnTo>
                  <a:pt x="1510538" y="76073"/>
                </a:lnTo>
                <a:lnTo>
                  <a:pt x="1548384" y="72008"/>
                </a:lnTo>
                <a:lnTo>
                  <a:pt x="1546987" y="59308"/>
                </a:lnTo>
                <a:close/>
              </a:path>
              <a:path w="1838325" h="266064">
                <a:moveTo>
                  <a:pt x="1496567" y="64896"/>
                </a:moveTo>
                <a:lnTo>
                  <a:pt x="1458722" y="69087"/>
                </a:lnTo>
                <a:lnTo>
                  <a:pt x="1459991" y="81661"/>
                </a:lnTo>
                <a:lnTo>
                  <a:pt x="1497964" y="77469"/>
                </a:lnTo>
                <a:lnTo>
                  <a:pt x="1496567" y="64896"/>
                </a:lnTo>
                <a:close/>
              </a:path>
              <a:path w="1838325" h="266064">
                <a:moveTo>
                  <a:pt x="1446022" y="70484"/>
                </a:moveTo>
                <a:lnTo>
                  <a:pt x="1408176" y="74549"/>
                </a:lnTo>
                <a:lnTo>
                  <a:pt x="1409573" y="87249"/>
                </a:lnTo>
                <a:lnTo>
                  <a:pt x="1447419" y="83057"/>
                </a:lnTo>
                <a:lnTo>
                  <a:pt x="1446022" y="70484"/>
                </a:lnTo>
                <a:close/>
              </a:path>
              <a:path w="1838325" h="266064">
                <a:moveTo>
                  <a:pt x="1395602" y="75945"/>
                </a:moveTo>
                <a:lnTo>
                  <a:pt x="1357629" y="80137"/>
                </a:lnTo>
                <a:lnTo>
                  <a:pt x="1359027" y="92837"/>
                </a:lnTo>
                <a:lnTo>
                  <a:pt x="1396873" y="88645"/>
                </a:lnTo>
                <a:lnTo>
                  <a:pt x="1395602" y="75945"/>
                </a:lnTo>
                <a:close/>
              </a:path>
              <a:path w="1838325" h="266064">
                <a:moveTo>
                  <a:pt x="1345057" y="81533"/>
                </a:moveTo>
                <a:lnTo>
                  <a:pt x="1307211" y="85725"/>
                </a:lnTo>
                <a:lnTo>
                  <a:pt x="1308608" y="98298"/>
                </a:lnTo>
                <a:lnTo>
                  <a:pt x="1346453" y="94233"/>
                </a:lnTo>
                <a:lnTo>
                  <a:pt x="1345057" y="81533"/>
                </a:lnTo>
                <a:close/>
              </a:path>
              <a:path w="1838325" h="266064">
                <a:moveTo>
                  <a:pt x="1294511" y="87121"/>
                </a:moveTo>
                <a:lnTo>
                  <a:pt x="1256664" y="91312"/>
                </a:lnTo>
                <a:lnTo>
                  <a:pt x="1258062" y="103886"/>
                </a:lnTo>
                <a:lnTo>
                  <a:pt x="1295908" y="99694"/>
                </a:lnTo>
                <a:lnTo>
                  <a:pt x="1294511" y="87121"/>
                </a:lnTo>
                <a:close/>
              </a:path>
              <a:path w="1838325" h="266064">
                <a:moveTo>
                  <a:pt x="1244091" y="92709"/>
                </a:moveTo>
                <a:lnTo>
                  <a:pt x="1206246" y="96900"/>
                </a:lnTo>
                <a:lnTo>
                  <a:pt x="1207515" y="109474"/>
                </a:lnTo>
                <a:lnTo>
                  <a:pt x="1245489" y="105282"/>
                </a:lnTo>
                <a:lnTo>
                  <a:pt x="1244091" y="92709"/>
                </a:lnTo>
                <a:close/>
              </a:path>
              <a:path w="1838325" h="266064">
                <a:moveTo>
                  <a:pt x="1193546" y="98170"/>
                </a:moveTo>
                <a:lnTo>
                  <a:pt x="1155700" y="102362"/>
                </a:lnTo>
                <a:lnTo>
                  <a:pt x="1157097" y="115062"/>
                </a:lnTo>
                <a:lnTo>
                  <a:pt x="1194942" y="110870"/>
                </a:lnTo>
                <a:lnTo>
                  <a:pt x="1193546" y="98170"/>
                </a:lnTo>
                <a:close/>
              </a:path>
              <a:path w="1838325" h="266064">
                <a:moveTo>
                  <a:pt x="1143127" y="103758"/>
                </a:moveTo>
                <a:lnTo>
                  <a:pt x="1105153" y="107950"/>
                </a:lnTo>
                <a:lnTo>
                  <a:pt x="1106551" y="120523"/>
                </a:lnTo>
                <a:lnTo>
                  <a:pt x="1144397" y="116458"/>
                </a:lnTo>
                <a:lnTo>
                  <a:pt x="1143127" y="103758"/>
                </a:lnTo>
                <a:close/>
              </a:path>
              <a:path w="1838325" h="266064">
                <a:moveTo>
                  <a:pt x="1092581" y="109346"/>
                </a:moveTo>
                <a:lnTo>
                  <a:pt x="1054735" y="113537"/>
                </a:lnTo>
                <a:lnTo>
                  <a:pt x="1056132" y="126111"/>
                </a:lnTo>
                <a:lnTo>
                  <a:pt x="1093977" y="121919"/>
                </a:lnTo>
                <a:lnTo>
                  <a:pt x="1092581" y="109346"/>
                </a:lnTo>
                <a:close/>
              </a:path>
              <a:path w="1838325" h="266064">
                <a:moveTo>
                  <a:pt x="1042035" y="114934"/>
                </a:moveTo>
                <a:lnTo>
                  <a:pt x="1004188" y="119125"/>
                </a:lnTo>
                <a:lnTo>
                  <a:pt x="1005586" y="131699"/>
                </a:lnTo>
                <a:lnTo>
                  <a:pt x="1043432" y="127507"/>
                </a:lnTo>
                <a:lnTo>
                  <a:pt x="1042035" y="114934"/>
                </a:lnTo>
                <a:close/>
              </a:path>
              <a:path w="1838325" h="266064">
                <a:moveTo>
                  <a:pt x="991615" y="120523"/>
                </a:moveTo>
                <a:lnTo>
                  <a:pt x="953770" y="124587"/>
                </a:lnTo>
                <a:lnTo>
                  <a:pt x="955166" y="137287"/>
                </a:lnTo>
                <a:lnTo>
                  <a:pt x="993013" y="133095"/>
                </a:lnTo>
                <a:lnTo>
                  <a:pt x="991615" y="120523"/>
                </a:lnTo>
                <a:close/>
              </a:path>
              <a:path w="1838325" h="266064">
                <a:moveTo>
                  <a:pt x="941070" y="125983"/>
                </a:moveTo>
                <a:lnTo>
                  <a:pt x="903224" y="130175"/>
                </a:lnTo>
                <a:lnTo>
                  <a:pt x="904621" y="142748"/>
                </a:lnTo>
                <a:lnTo>
                  <a:pt x="942466" y="138683"/>
                </a:lnTo>
                <a:lnTo>
                  <a:pt x="941070" y="125983"/>
                </a:lnTo>
                <a:close/>
              </a:path>
              <a:path w="1838325" h="266064">
                <a:moveTo>
                  <a:pt x="890651" y="131571"/>
                </a:moveTo>
                <a:lnTo>
                  <a:pt x="852677" y="135762"/>
                </a:lnTo>
                <a:lnTo>
                  <a:pt x="854075" y="148336"/>
                </a:lnTo>
                <a:lnTo>
                  <a:pt x="892048" y="144144"/>
                </a:lnTo>
                <a:lnTo>
                  <a:pt x="890651" y="131571"/>
                </a:lnTo>
                <a:close/>
              </a:path>
              <a:path w="1838325" h="266064">
                <a:moveTo>
                  <a:pt x="840104" y="137159"/>
                </a:moveTo>
                <a:lnTo>
                  <a:pt x="802259" y="141350"/>
                </a:lnTo>
                <a:lnTo>
                  <a:pt x="803656" y="153924"/>
                </a:lnTo>
                <a:lnTo>
                  <a:pt x="841501" y="149732"/>
                </a:lnTo>
                <a:lnTo>
                  <a:pt x="840104" y="137159"/>
                </a:lnTo>
                <a:close/>
              </a:path>
              <a:path w="1838325" h="266064">
                <a:moveTo>
                  <a:pt x="789559" y="142748"/>
                </a:moveTo>
                <a:lnTo>
                  <a:pt x="751713" y="146812"/>
                </a:lnTo>
                <a:lnTo>
                  <a:pt x="753110" y="159512"/>
                </a:lnTo>
                <a:lnTo>
                  <a:pt x="790956" y="155320"/>
                </a:lnTo>
                <a:lnTo>
                  <a:pt x="789559" y="142748"/>
                </a:lnTo>
                <a:close/>
              </a:path>
              <a:path w="1838325" h="266064">
                <a:moveTo>
                  <a:pt x="739139" y="148208"/>
                </a:moveTo>
                <a:lnTo>
                  <a:pt x="701294" y="152400"/>
                </a:lnTo>
                <a:lnTo>
                  <a:pt x="702690" y="165100"/>
                </a:lnTo>
                <a:lnTo>
                  <a:pt x="740537" y="160908"/>
                </a:lnTo>
                <a:lnTo>
                  <a:pt x="739139" y="148208"/>
                </a:lnTo>
                <a:close/>
              </a:path>
              <a:path w="1838325" h="266064">
                <a:moveTo>
                  <a:pt x="688594" y="153796"/>
                </a:moveTo>
                <a:lnTo>
                  <a:pt x="650748" y="157987"/>
                </a:lnTo>
                <a:lnTo>
                  <a:pt x="652145" y="170561"/>
                </a:lnTo>
                <a:lnTo>
                  <a:pt x="689990" y="166369"/>
                </a:lnTo>
                <a:lnTo>
                  <a:pt x="688594" y="153796"/>
                </a:lnTo>
                <a:close/>
              </a:path>
              <a:path w="1838325" h="266064">
                <a:moveTo>
                  <a:pt x="638175" y="159384"/>
                </a:moveTo>
                <a:lnTo>
                  <a:pt x="600201" y="163575"/>
                </a:lnTo>
                <a:lnTo>
                  <a:pt x="601599" y="176149"/>
                </a:lnTo>
                <a:lnTo>
                  <a:pt x="639572" y="171957"/>
                </a:lnTo>
                <a:lnTo>
                  <a:pt x="638175" y="159384"/>
                </a:lnTo>
                <a:close/>
              </a:path>
              <a:path w="1838325" h="266064">
                <a:moveTo>
                  <a:pt x="587628" y="164973"/>
                </a:moveTo>
                <a:lnTo>
                  <a:pt x="549783" y="169037"/>
                </a:lnTo>
                <a:lnTo>
                  <a:pt x="551179" y="181737"/>
                </a:lnTo>
                <a:lnTo>
                  <a:pt x="589026" y="177545"/>
                </a:lnTo>
                <a:lnTo>
                  <a:pt x="587628" y="164973"/>
                </a:lnTo>
                <a:close/>
              </a:path>
              <a:path w="1838325" h="266064">
                <a:moveTo>
                  <a:pt x="537083" y="170433"/>
                </a:moveTo>
                <a:lnTo>
                  <a:pt x="499237" y="174625"/>
                </a:lnTo>
                <a:lnTo>
                  <a:pt x="500634" y="187325"/>
                </a:lnTo>
                <a:lnTo>
                  <a:pt x="538479" y="183133"/>
                </a:lnTo>
                <a:lnTo>
                  <a:pt x="537083" y="170433"/>
                </a:lnTo>
                <a:close/>
              </a:path>
              <a:path w="1838325" h="266064">
                <a:moveTo>
                  <a:pt x="486663" y="176021"/>
                </a:moveTo>
                <a:lnTo>
                  <a:pt x="448817" y="180212"/>
                </a:lnTo>
                <a:lnTo>
                  <a:pt x="450214" y="192786"/>
                </a:lnTo>
                <a:lnTo>
                  <a:pt x="488061" y="188721"/>
                </a:lnTo>
                <a:lnTo>
                  <a:pt x="486663" y="176021"/>
                </a:lnTo>
                <a:close/>
              </a:path>
              <a:path w="1838325" h="266064">
                <a:moveTo>
                  <a:pt x="436117" y="181609"/>
                </a:moveTo>
                <a:lnTo>
                  <a:pt x="398272" y="185800"/>
                </a:lnTo>
                <a:lnTo>
                  <a:pt x="399669" y="198374"/>
                </a:lnTo>
                <a:lnTo>
                  <a:pt x="437514" y="194182"/>
                </a:lnTo>
                <a:lnTo>
                  <a:pt x="436117" y="181609"/>
                </a:lnTo>
                <a:close/>
              </a:path>
              <a:path w="1838325" h="266064">
                <a:moveTo>
                  <a:pt x="385699" y="187198"/>
                </a:moveTo>
                <a:lnTo>
                  <a:pt x="347725" y="191262"/>
                </a:lnTo>
                <a:lnTo>
                  <a:pt x="349123" y="203962"/>
                </a:lnTo>
                <a:lnTo>
                  <a:pt x="387096" y="199770"/>
                </a:lnTo>
                <a:lnTo>
                  <a:pt x="385699" y="187198"/>
                </a:lnTo>
                <a:close/>
              </a:path>
              <a:path w="1838325" h="266064">
                <a:moveTo>
                  <a:pt x="335152" y="192658"/>
                </a:moveTo>
                <a:lnTo>
                  <a:pt x="297307" y="196850"/>
                </a:lnTo>
                <a:lnTo>
                  <a:pt x="298703" y="209550"/>
                </a:lnTo>
                <a:lnTo>
                  <a:pt x="336550" y="205358"/>
                </a:lnTo>
                <a:lnTo>
                  <a:pt x="335152" y="192658"/>
                </a:lnTo>
                <a:close/>
              </a:path>
              <a:path w="1838325" h="266064">
                <a:moveTo>
                  <a:pt x="284607" y="198246"/>
                </a:moveTo>
                <a:lnTo>
                  <a:pt x="246761" y="202437"/>
                </a:lnTo>
                <a:lnTo>
                  <a:pt x="248158" y="215011"/>
                </a:lnTo>
                <a:lnTo>
                  <a:pt x="286003" y="210946"/>
                </a:lnTo>
                <a:lnTo>
                  <a:pt x="284607" y="198246"/>
                </a:lnTo>
                <a:close/>
              </a:path>
              <a:path w="1838325" h="266064">
                <a:moveTo>
                  <a:pt x="234187" y="203834"/>
                </a:moveTo>
                <a:lnTo>
                  <a:pt x="196341" y="208025"/>
                </a:lnTo>
                <a:lnTo>
                  <a:pt x="197738" y="220599"/>
                </a:lnTo>
                <a:lnTo>
                  <a:pt x="235585" y="216407"/>
                </a:lnTo>
                <a:lnTo>
                  <a:pt x="234187" y="203834"/>
                </a:lnTo>
                <a:close/>
              </a:path>
              <a:path w="1838325" h="266064">
                <a:moveTo>
                  <a:pt x="183641" y="209423"/>
                </a:moveTo>
                <a:lnTo>
                  <a:pt x="145796" y="213613"/>
                </a:lnTo>
                <a:lnTo>
                  <a:pt x="147192" y="226187"/>
                </a:lnTo>
                <a:lnTo>
                  <a:pt x="185038" y="221995"/>
                </a:lnTo>
                <a:lnTo>
                  <a:pt x="183641" y="209423"/>
                </a:lnTo>
                <a:close/>
              </a:path>
              <a:path w="1838325" h="266064">
                <a:moveTo>
                  <a:pt x="133223" y="214883"/>
                </a:moveTo>
                <a:lnTo>
                  <a:pt x="95250" y="219075"/>
                </a:lnTo>
                <a:lnTo>
                  <a:pt x="96647" y="231775"/>
                </a:lnTo>
                <a:lnTo>
                  <a:pt x="134620" y="227583"/>
                </a:lnTo>
                <a:lnTo>
                  <a:pt x="133223" y="214883"/>
                </a:lnTo>
                <a:close/>
              </a:path>
              <a:path w="1838325" h="266064">
                <a:moveTo>
                  <a:pt x="71627" y="189737"/>
                </a:moveTo>
                <a:lnTo>
                  <a:pt x="0" y="235965"/>
                </a:lnTo>
                <a:lnTo>
                  <a:pt x="79883" y="265556"/>
                </a:lnTo>
                <a:lnTo>
                  <a:pt x="76592" y="235330"/>
                </a:lnTo>
                <a:lnTo>
                  <a:pt x="63753" y="235330"/>
                </a:lnTo>
                <a:lnTo>
                  <a:pt x="62484" y="222757"/>
                </a:lnTo>
                <a:lnTo>
                  <a:pt x="75068" y="221333"/>
                </a:lnTo>
                <a:lnTo>
                  <a:pt x="71627" y="189737"/>
                </a:lnTo>
                <a:close/>
              </a:path>
              <a:path w="1838325" h="266064">
                <a:moveTo>
                  <a:pt x="75068" y="221333"/>
                </a:moveTo>
                <a:lnTo>
                  <a:pt x="62484" y="222757"/>
                </a:lnTo>
                <a:lnTo>
                  <a:pt x="63753" y="235330"/>
                </a:lnTo>
                <a:lnTo>
                  <a:pt x="76445" y="233982"/>
                </a:lnTo>
                <a:lnTo>
                  <a:pt x="75068" y="221333"/>
                </a:lnTo>
                <a:close/>
              </a:path>
              <a:path w="1838325" h="266064">
                <a:moveTo>
                  <a:pt x="76445" y="233982"/>
                </a:moveTo>
                <a:lnTo>
                  <a:pt x="63753" y="235330"/>
                </a:lnTo>
                <a:lnTo>
                  <a:pt x="76592" y="235330"/>
                </a:lnTo>
                <a:lnTo>
                  <a:pt x="76445" y="233982"/>
                </a:lnTo>
                <a:close/>
              </a:path>
              <a:path w="1838325" h="266064">
                <a:moveTo>
                  <a:pt x="82676" y="220471"/>
                </a:moveTo>
                <a:lnTo>
                  <a:pt x="75068" y="221333"/>
                </a:lnTo>
                <a:lnTo>
                  <a:pt x="76445" y="233982"/>
                </a:lnTo>
                <a:lnTo>
                  <a:pt x="84074" y="233171"/>
                </a:lnTo>
                <a:lnTo>
                  <a:pt x="82676" y="2204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8479" y="2356104"/>
            <a:ext cx="2054225" cy="161925"/>
          </a:xfrm>
          <a:custGeom>
            <a:avLst/>
            <a:gdLst/>
            <a:ahLst/>
            <a:cxnLst/>
            <a:rect l="l" t="t" r="r" b="b"/>
            <a:pathLst>
              <a:path w="2054225" h="161925">
                <a:moveTo>
                  <a:pt x="2053069" y="31750"/>
                </a:moveTo>
                <a:lnTo>
                  <a:pt x="2015997" y="31750"/>
                </a:lnTo>
                <a:lnTo>
                  <a:pt x="2016506" y="44450"/>
                </a:lnTo>
                <a:lnTo>
                  <a:pt x="1979701" y="46044"/>
                </a:lnTo>
                <a:lnTo>
                  <a:pt x="1981773" y="54465"/>
                </a:lnTo>
                <a:lnTo>
                  <a:pt x="1990455" y="66214"/>
                </a:lnTo>
                <a:lnTo>
                  <a:pt x="2002922" y="73844"/>
                </a:lnTo>
                <a:lnTo>
                  <a:pt x="2017903" y="76200"/>
                </a:lnTo>
                <a:lnTo>
                  <a:pt x="2032615" y="72507"/>
                </a:lnTo>
                <a:lnTo>
                  <a:pt x="2044350" y="63801"/>
                </a:lnTo>
                <a:lnTo>
                  <a:pt x="2051942" y="51357"/>
                </a:lnTo>
                <a:lnTo>
                  <a:pt x="2054224" y="36449"/>
                </a:lnTo>
                <a:lnTo>
                  <a:pt x="2053069" y="31750"/>
                </a:lnTo>
                <a:close/>
              </a:path>
              <a:path w="2054225" h="161925">
                <a:moveTo>
                  <a:pt x="1978152" y="39751"/>
                </a:moveTo>
                <a:lnTo>
                  <a:pt x="1978406" y="46100"/>
                </a:lnTo>
                <a:lnTo>
                  <a:pt x="1979701" y="46044"/>
                </a:lnTo>
                <a:lnTo>
                  <a:pt x="1978152" y="39751"/>
                </a:lnTo>
                <a:close/>
              </a:path>
              <a:path w="2054225" h="161925">
                <a:moveTo>
                  <a:pt x="2015997" y="31750"/>
                </a:moveTo>
                <a:lnTo>
                  <a:pt x="1979163" y="33346"/>
                </a:lnTo>
                <a:lnTo>
                  <a:pt x="1978152" y="39751"/>
                </a:lnTo>
                <a:lnTo>
                  <a:pt x="1979701" y="46044"/>
                </a:lnTo>
                <a:lnTo>
                  <a:pt x="2016506" y="44450"/>
                </a:lnTo>
                <a:lnTo>
                  <a:pt x="2015997" y="31750"/>
                </a:lnTo>
                <a:close/>
              </a:path>
              <a:path w="2054225" h="161925">
                <a:moveTo>
                  <a:pt x="1979163" y="33346"/>
                </a:moveTo>
                <a:lnTo>
                  <a:pt x="1977897" y="33400"/>
                </a:lnTo>
                <a:lnTo>
                  <a:pt x="1978152" y="39751"/>
                </a:lnTo>
                <a:lnTo>
                  <a:pt x="1979163" y="33346"/>
                </a:lnTo>
                <a:close/>
              </a:path>
              <a:path w="2054225" h="161925">
                <a:moveTo>
                  <a:pt x="2014600" y="0"/>
                </a:moveTo>
                <a:lnTo>
                  <a:pt x="1999886" y="3692"/>
                </a:lnTo>
                <a:lnTo>
                  <a:pt x="1988137" y="12398"/>
                </a:lnTo>
                <a:lnTo>
                  <a:pt x="1980507" y="24842"/>
                </a:lnTo>
                <a:lnTo>
                  <a:pt x="1979163" y="33346"/>
                </a:lnTo>
                <a:lnTo>
                  <a:pt x="2015997" y="31750"/>
                </a:lnTo>
                <a:lnTo>
                  <a:pt x="2053069" y="31750"/>
                </a:lnTo>
                <a:lnTo>
                  <a:pt x="2050605" y="21734"/>
                </a:lnTo>
                <a:lnTo>
                  <a:pt x="2041937" y="9985"/>
                </a:lnTo>
                <a:lnTo>
                  <a:pt x="2029507" y="2355"/>
                </a:lnTo>
                <a:lnTo>
                  <a:pt x="2014600" y="0"/>
                </a:lnTo>
                <a:close/>
              </a:path>
              <a:path w="2054225" h="161925">
                <a:moveTo>
                  <a:pt x="1965197" y="34036"/>
                </a:moveTo>
                <a:lnTo>
                  <a:pt x="1927097" y="35687"/>
                </a:lnTo>
                <a:lnTo>
                  <a:pt x="1927733" y="48387"/>
                </a:lnTo>
                <a:lnTo>
                  <a:pt x="1965706" y="46736"/>
                </a:lnTo>
                <a:lnTo>
                  <a:pt x="1965197" y="34036"/>
                </a:lnTo>
                <a:close/>
              </a:path>
              <a:path w="2054225" h="161925">
                <a:moveTo>
                  <a:pt x="1914397" y="36195"/>
                </a:moveTo>
                <a:lnTo>
                  <a:pt x="1876424" y="37846"/>
                </a:lnTo>
                <a:lnTo>
                  <a:pt x="1876933" y="50546"/>
                </a:lnTo>
                <a:lnTo>
                  <a:pt x="1915033" y="48895"/>
                </a:lnTo>
                <a:lnTo>
                  <a:pt x="1914397" y="36195"/>
                </a:lnTo>
                <a:close/>
              </a:path>
              <a:path w="2054225" h="161925">
                <a:moveTo>
                  <a:pt x="1863724" y="38481"/>
                </a:moveTo>
                <a:lnTo>
                  <a:pt x="1825624" y="40132"/>
                </a:lnTo>
                <a:lnTo>
                  <a:pt x="1826133" y="52832"/>
                </a:lnTo>
                <a:lnTo>
                  <a:pt x="1864233" y="51181"/>
                </a:lnTo>
                <a:lnTo>
                  <a:pt x="1863724" y="38481"/>
                </a:lnTo>
                <a:close/>
              </a:path>
              <a:path w="2054225" h="161925">
                <a:moveTo>
                  <a:pt x="1812924" y="40640"/>
                </a:moveTo>
                <a:lnTo>
                  <a:pt x="1774824" y="42418"/>
                </a:lnTo>
                <a:lnTo>
                  <a:pt x="1775459" y="55118"/>
                </a:lnTo>
                <a:lnTo>
                  <a:pt x="1813559" y="53340"/>
                </a:lnTo>
                <a:lnTo>
                  <a:pt x="1812924" y="40640"/>
                </a:lnTo>
                <a:close/>
              </a:path>
              <a:path w="2054225" h="161925">
                <a:moveTo>
                  <a:pt x="1762252" y="42925"/>
                </a:moveTo>
                <a:lnTo>
                  <a:pt x="1724152" y="44576"/>
                </a:lnTo>
                <a:lnTo>
                  <a:pt x="1724659" y="57276"/>
                </a:lnTo>
                <a:lnTo>
                  <a:pt x="1762759" y="55625"/>
                </a:lnTo>
                <a:lnTo>
                  <a:pt x="1762252" y="42925"/>
                </a:lnTo>
                <a:close/>
              </a:path>
              <a:path w="2054225" h="161925">
                <a:moveTo>
                  <a:pt x="1711452" y="45212"/>
                </a:moveTo>
                <a:lnTo>
                  <a:pt x="1673352" y="46862"/>
                </a:lnTo>
                <a:lnTo>
                  <a:pt x="1673986" y="59562"/>
                </a:lnTo>
                <a:lnTo>
                  <a:pt x="1711959" y="57912"/>
                </a:lnTo>
                <a:lnTo>
                  <a:pt x="1711452" y="45212"/>
                </a:lnTo>
                <a:close/>
              </a:path>
              <a:path w="2054225" h="161925">
                <a:moveTo>
                  <a:pt x="1660652" y="47371"/>
                </a:moveTo>
                <a:lnTo>
                  <a:pt x="1622679" y="49022"/>
                </a:lnTo>
                <a:lnTo>
                  <a:pt x="1623186" y="61722"/>
                </a:lnTo>
                <a:lnTo>
                  <a:pt x="1661286" y="60071"/>
                </a:lnTo>
                <a:lnTo>
                  <a:pt x="1660652" y="47371"/>
                </a:lnTo>
                <a:close/>
              </a:path>
              <a:path w="2054225" h="161925">
                <a:moveTo>
                  <a:pt x="1609979" y="49657"/>
                </a:moveTo>
                <a:lnTo>
                  <a:pt x="1571879" y="51308"/>
                </a:lnTo>
                <a:lnTo>
                  <a:pt x="1572386" y="64008"/>
                </a:lnTo>
                <a:lnTo>
                  <a:pt x="1610486" y="62357"/>
                </a:lnTo>
                <a:lnTo>
                  <a:pt x="1609979" y="49657"/>
                </a:lnTo>
                <a:close/>
              </a:path>
              <a:path w="2054225" h="161925">
                <a:moveTo>
                  <a:pt x="1559179" y="51816"/>
                </a:moveTo>
                <a:lnTo>
                  <a:pt x="1521079" y="53594"/>
                </a:lnTo>
                <a:lnTo>
                  <a:pt x="1521714" y="66167"/>
                </a:lnTo>
                <a:lnTo>
                  <a:pt x="1559686" y="64516"/>
                </a:lnTo>
                <a:lnTo>
                  <a:pt x="1559179" y="51816"/>
                </a:lnTo>
                <a:close/>
              </a:path>
              <a:path w="2054225" h="161925">
                <a:moveTo>
                  <a:pt x="1508379" y="54101"/>
                </a:moveTo>
                <a:lnTo>
                  <a:pt x="1470406" y="55753"/>
                </a:lnTo>
                <a:lnTo>
                  <a:pt x="1470914" y="68453"/>
                </a:lnTo>
                <a:lnTo>
                  <a:pt x="1509014" y="66801"/>
                </a:lnTo>
                <a:lnTo>
                  <a:pt x="1508379" y="54101"/>
                </a:lnTo>
                <a:close/>
              </a:path>
              <a:path w="2054225" h="161925">
                <a:moveTo>
                  <a:pt x="1457706" y="56387"/>
                </a:moveTo>
                <a:lnTo>
                  <a:pt x="1419606" y="58038"/>
                </a:lnTo>
                <a:lnTo>
                  <a:pt x="1420241" y="70738"/>
                </a:lnTo>
                <a:lnTo>
                  <a:pt x="1458214" y="68961"/>
                </a:lnTo>
                <a:lnTo>
                  <a:pt x="1457706" y="56387"/>
                </a:lnTo>
                <a:close/>
              </a:path>
              <a:path w="2054225" h="161925">
                <a:moveTo>
                  <a:pt x="1406906" y="58547"/>
                </a:moveTo>
                <a:lnTo>
                  <a:pt x="1368933" y="60198"/>
                </a:lnTo>
                <a:lnTo>
                  <a:pt x="1369441" y="72898"/>
                </a:lnTo>
                <a:lnTo>
                  <a:pt x="1407541" y="71247"/>
                </a:lnTo>
                <a:lnTo>
                  <a:pt x="1406906" y="58547"/>
                </a:lnTo>
                <a:close/>
              </a:path>
              <a:path w="2054225" h="161925">
                <a:moveTo>
                  <a:pt x="1356233" y="60833"/>
                </a:moveTo>
                <a:lnTo>
                  <a:pt x="1318133" y="62484"/>
                </a:lnTo>
                <a:lnTo>
                  <a:pt x="1318641" y="75184"/>
                </a:lnTo>
                <a:lnTo>
                  <a:pt x="1356741" y="73533"/>
                </a:lnTo>
                <a:lnTo>
                  <a:pt x="1356233" y="60833"/>
                </a:lnTo>
                <a:close/>
              </a:path>
              <a:path w="2054225" h="161925">
                <a:moveTo>
                  <a:pt x="1305433" y="62992"/>
                </a:moveTo>
                <a:lnTo>
                  <a:pt x="1267333" y="64770"/>
                </a:lnTo>
                <a:lnTo>
                  <a:pt x="1267968" y="77343"/>
                </a:lnTo>
                <a:lnTo>
                  <a:pt x="1305941" y="75692"/>
                </a:lnTo>
                <a:lnTo>
                  <a:pt x="1305433" y="62992"/>
                </a:lnTo>
                <a:close/>
              </a:path>
              <a:path w="2054225" h="161925">
                <a:moveTo>
                  <a:pt x="1254633" y="65278"/>
                </a:moveTo>
                <a:lnTo>
                  <a:pt x="1216659" y="66929"/>
                </a:lnTo>
                <a:lnTo>
                  <a:pt x="1217168" y="79629"/>
                </a:lnTo>
                <a:lnTo>
                  <a:pt x="1255268" y="77978"/>
                </a:lnTo>
                <a:lnTo>
                  <a:pt x="1254633" y="65278"/>
                </a:lnTo>
                <a:close/>
              </a:path>
              <a:path w="2054225" h="161925">
                <a:moveTo>
                  <a:pt x="1203959" y="67563"/>
                </a:moveTo>
                <a:lnTo>
                  <a:pt x="1165859" y="69215"/>
                </a:lnTo>
                <a:lnTo>
                  <a:pt x="1166368" y="81915"/>
                </a:lnTo>
                <a:lnTo>
                  <a:pt x="1204468" y="80137"/>
                </a:lnTo>
                <a:lnTo>
                  <a:pt x="1203959" y="67563"/>
                </a:lnTo>
                <a:close/>
              </a:path>
              <a:path w="2054225" h="161925">
                <a:moveTo>
                  <a:pt x="1153159" y="69723"/>
                </a:moveTo>
                <a:lnTo>
                  <a:pt x="1115059" y="71374"/>
                </a:lnTo>
                <a:lnTo>
                  <a:pt x="1115695" y="84074"/>
                </a:lnTo>
                <a:lnTo>
                  <a:pt x="1153795" y="82423"/>
                </a:lnTo>
                <a:lnTo>
                  <a:pt x="1153159" y="69723"/>
                </a:lnTo>
                <a:close/>
              </a:path>
              <a:path w="2054225" h="161925">
                <a:moveTo>
                  <a:pt x="1102486" y="72009"/>
                </a:moveTo>
                <a:lnTo>
                  <a:pt x="1064386" y="73660"/>
                </a:lnTo>
                <a:lnTo>
                  <a:pt x="1064895" y="86360"/>
                </a:lnTo>
                <a:lnTo>
                  <a:pt x="1102995" y="84709"/>
                </a:lnTo>
                <a:lnTo>
                  <a:pt x="1102486" y="72009"/>
                </a:lnTo>
                <a:close/>
              </a:path>
              <a:path w="2054225" h="161925">
                <a:moveTo>
                  <a:pt x="1051686" y="74168"/>
                </a:moveTo>
                <a:lnTo>
                  <a:pt x="1013586" y="75946"/>
                </a:lnTo>
                <a:lnTo>
                  <a:pt x="1014221" y="88519"/>
                </a:lnTo>
                <a:lnTo>
                  <a:pt x="1052195" y="86868"/>
                </a:lnTo>
                <a:lnTo>
                  <a:pt x="1051686" y="74168"/>
                </a:lnTo>
                <a:close/>
              </a:path>
              <a:path w="2054225" h="161925">
                <a:moveTo>
                  <a:pt x="1000886" y="76454"/>
                </a:moveTo>
                <a:lnTo>
                  <a:pt x="962914" y="78105"/>
                </a:lnTo>
                <a:lnTo>
                  <a:pt x="963421" y="90805"/>
                </a:lnTo>
                <a:lnTo>
                  <a:pt x="1001521" y="89154"/>
                </a:lnTo>
                <a:lnTo>
                  <a:pt x="1000886" y="76454"/>
                </a:lnTo>
                <a:close/>
              </a:path>
              <a:path w="2054225" h="161925">
                <a:moveTo>
                  <a:pt x="950214" y="78740"/>
                </a:moveTo>
                <a:lnTo>
                  <a:pt x="912114" y="80391"/>
                </a:lnTo>
                <a:lnTo>
                  <a:pt x="912621" y="93091"/>
                </a:lnTo>
                <a:lnTo>
                  <a:pt x="950721" y="91312"/>
                </a:lnTo>
                <a:lnTo>
                  <a:pt x="950214" y="78740"/>
                </a:lnTo>
                <a:close/>
              </a:path>
              <a:path w="2054225" h="161925">
                <a:moveTo>
                  <a:pt x="899414" y="80899"/>
                </a:moveTo>
                <a:lnTo>
                  <a:pt x="861314" y="82550"/>
                </a:lnTo>
                <a:lnTo>
                  <a:pt x="861948" y="95250"/>
                </a:lnTo>
                <a:lnTo>
                  <a:pt x="900048" y="93599"/>
                </a:lnTo>
                <a:lnTo>
                  <a:pt x="899414" y="80899"/>
                </a:lnTo>
                <a:close/>
              </a:path>
              <a:path w="2054225" h="161925">
                <a:moveTo>
                  <a:pt x="848741" y="83185"/>
                </a:moveTo>
                <a:lnTo>
                  <a:pt x="810641" y="84836"/>
                </a:lnTo>
                <a:lnTo>
                  <a:pt x="811148" y="97536"/>
                </a:lnTo>
                <a:lnTo>
                  <a:pt x="849248" y="95885"/>
                </a:lnTo>
                <a:lnTo>
                  <a:pt x="848741" y="83185"/>
                </a:lnTo>
                <a:close/>
              </a:path>
              <a:path w="2054225" h="161925">
                <a:moveTo>
                  <a:pt x="797941" y="85344"/>
                </a:moveTo>
                <a:lnTo>
                  <a:pt x="759841" y="87122"/>
                </a:lnTo>
                <a:lnTo>
                  <a:pt x="760475" y="99695"/>
                </a:lnTo>
                <a:lnTo>
                  <a:pt x="798448" y="98044"/>
                </a:lnTo>
                <a:lnTo>
                  <a:pt x="797941" y="85344"/>
                </a:lnTo>
                <a:close/>
              </a:path>
              <a:path w="2054225" h="161925">
                <a:moveTo>
                  <a:pt x="747141" y="87630"/>
                </a:moveTo>
                <a:lnTo>
                  <a:pt x="709168" y="89281"/>
                </a:lnTo>
                <a:lnTo>
                  <a:pt x="709675" y="101981"/>
                </a:lnTo>
                <a:lnTo>
                  <a:pt x="747775" y="100330"/>
                </a:lnTo>
                <a:lnTo>
                  <a:pt x="747141" y="87630"/>
                </a:lnTo>
                <a:close/>
              </a:path>
              <a:path w="2054225" h="161925">
                <a:moveTo>
                  <a:pt x="696468" y="89916"/>
                </a:moveTo>
                <a:lnTo>
                  <a:pt x="658368" y="91567"/>
                </a:lnTo>
                <a:lnTo>
                  <a:pt x="658875" y="104267"/>
                </a:lnTo>
                <a:lnTo>
                  <a:pt x="696975" y="102488"/>
                </a:lnTo>
                <a:lnTo>
                  <a:pt x="696468" y="89916"/>
                </a:lnTo>
                <a:close/>
              </a:path>
              <a:path w="2054225" h="161925">
                <a:moveTo>
                  <a:pt x="645668" y="92075"/>
                </a:moveTo>
                <a:lnTo>
                  <a:pt x="607568" y="93725"/>
                </a:lnTo>
                <a:lnTo>
                  <a:pt x="608203" y="106425"/>
                </a:lnTo>
                <a:lnTo>
                  <a:pt x="646175" y="104775"/>
                </a:lnTo>
                <a:lnTo>
                  <a:pt x="645668" y="92075"/>
                </a:lnTo>
                <a:close/>
              </a:path>
              <a:path w="2054225" h="161925">
                <a:moveTo>
                  <a:pt x="594868" y="94361"/>
                </a:moveTo>
                <a:lnTo>
                  <a:pt x="556894" y="96012"/>
                </a:lnTo>
                <a:lnTo>
                  <a:pt x="557403" y="108712"/>
                </a:lnTo>
                <a:lnTo>
                  <a:pt x="595503" y="107061"/>
                </a:lnTo>
                <a:lnTo>
                  <a:pt x="594868" y="94361"/>
                </a:lnTo>
                <a:close/>
              </a:path>
              <a:path w="2054225" h="161925">
                <a:moveTo>
                  <a:pt x="544194" y="96520"/>
                </a:moveTo>
                <a:lnTo>
                  <a:pt x="506094" y="98171"/>
                </a:lnTo>
                <a:lnTo>
                  <a:pt x="506730" y="110871"/>
                </a:lnTo>
                <a:lnTo>
                  <a:pt x="544703" y="109220"/>
                </a:lnTo>
                <a:lnTo>
                  <a:pt x="544194" y="96520"/>
                </a:lnTo>
                <a:close/>
              </a:path>
              <a:path w="2054225" h="161925">
                <a:moveTo>
                  <a:pt x="493394" y="98806"/>
                </a:moveTo>
                <a:lnTo>
                  <a:pt x="455421" y="100457"/>
                </a:lnTo>
                <a:lnTo>
                  <a:pt x="455930" y="113157"/>
                </a:lnTo>
                <a:lnTo>
                  <a:pt x="494030" y="111506"/>
                </a:lnTo>
                <a:lnTo>
                  <a:pt x="493394" y="98806"/>
                </a:lnTo>
                <a:close/>
              </a:path>
              <a:path w="2054225" h="161925">
                <a:moveTo>
                  <a:pt x="442721" y="100965"/>
                </a:moveTo>
                <a:lnTo>
                  <a:pt x="404621" y="102743"/>
                </a:lnTo>
                <a:lnTo>
                  <a:pt x="405130" y="115443"/>
                </a:lnTo>
                <a:lnTo>
                  <a:pt x="443230" y="113665"/>
                </a:lnTo>
                <a:lnTo>
                  <a:pt x="442721" y="100965"/>
                </a:lnTo>
                <a:close/>
              </a:path>
              <a:path w="2054225" h="161925">
                <a:moveTo>
                  <a:pt x="391921" y="103250"/>
                </a:moveTo>
                <a:lnTo>
                  <a:pt x="353821" y="104901"/>
                </a:lnTo>
                <a:lnTo>
                  <a:pt x="354456" y="117601"/>
                </a:lnTo>
                <a:lnTo>
                  <a:pt x="392430" y="115950"/>
                </a:lnTo>
                <a:lnTo>
                  <a:pt x="391921" y="103250"/>
                </a:lnTo>
                <a:close/>
              </a:path>
              <a:path w="2054225" h="161925">
                <a:moveTo>
                  <a:pt x="341121" y="105537"/>
                </a:moveTo>
                <a:lnTo>
                  <a:pt x="303148" y="107187"/>
                </a:lnTo>
                <a:lnTo>
                  <a:pt x="303656" y="119887"/>
                </a:lnTo>
                <a:lnTo>
                  <a:pt x="341756" y="118237"/>
                </a:lnTo>
                <a:lnTo>
                  <a:pt x="341121" y="105537"/>
                </a:lnTo>
                <a:close/>
              </a:path>
              <a:path w="2054225" h="161925">
                <a:moveTo>
                  <a:pt x="290448" y="107696"/>
                </a:moveTo>
                <a:lnTo>
                  <a:pt x="252348" y="109347"/>
                </a:lnTo>
                <a:lnTo>
                  <a:pt x="252856" y="122047"/>
                </a:lnTo>
                <a:lnTo>
                  <a:pt x="290956" y="120396"/>
                </a:lnTo>
                <a:lnTo>
                  <a:pt x="290448" y="107696"/>
                </a:lnTo>
                <a:close/>
              </a:path>
              <a:path w="2054225" h="161925">
                <a:moveTo>
                  <a:pt x="239648" y="109982"/>
                </a:moveTo>
                <a:lnTo>
                  <a:pt x="201548" y="111633"/>
                </a:lnTo>
                <a:lnTo>
                  <a:pt x="202183" y="124333"/>
                </a:lnTo>
                <a:lnTo>
                  <a:pt x="240283" y="122682"/>
                </a:lnTo>
                <a:lnTo>
                  <a:pt x="239648" y="109982"/>
                </a:lnTo>
                <a:close/>
              </a:path>
              <a:path w="2054225" h="161925">
                <a:moveTo>
                  <a:pt x="188975" y="112141"/>
                </a:moveTo>
                <a:lnTo>
                  <a:pt x="150875" y="113919"/>
                </a:lnTo>
                <a:lnTo>
                  <a:pt x="151383" y="126619"/>
                </a:lnTo>
                <a:lnTo>
                  <a:pt x="189483" y="124841"/>
                </a:lnTo>
                <a:lnTo>
                  <a:pt x="188975" y="112141"/>
                </a:lnTo>
                <a:close/>
              </a:path>
              <a:path w="2054225" h="161925">
                <a:moveTo>
                  <a:pt x="138175" y="114426"/>
                </a:moveTo>
                <a:lnTo>
                  <a:pt x="100075" y="116078"/>
                </a:lnTo>
                <a:lnTo>
                  <a:pt x="100711" y="128778"/>
                </a:lnTo>
                <a:lnTo>
                  <a:pt x="138683" y="127126"/>
                </a:lnTo>
                <a:lnTo>
                  <a:pt x="138175" y="114426"/>
                </a:lnTo>
                <a:close/>
              </a:path>
              <a:path w="2054225" h="161925">
                <a:moveTo>
                  <a:pt x="74421" y="85471"/>
                </a:moveTo>
                <a:lnTo>
                  <a:pt x="0" y="126873"/>
                </a:lnTo>
                <a:lnTo>
                  <a:pt x="77850" y="161544"/>
                </a:lnTo>
                <a:lnTo>
                  <a:pt x="76448" y="130429"/>
                </a:lnTo>
                <a:lnTo>
                  <a:pt x="63753" y="130429"/>
                </a:lnTo>
                <a:lnTo>
                  <a:pt x="63118" y="117729"/>
                </a:lnTo>
                <a:lnTo>
                  <a:pt x="75851" y="117195"/>
                </a:lnTo>
                <a:lnTo>
                  <a:pt x="74421" y="85471"/>
                </a:lnTo>
                <a:close/>
              </a:path>
              <a:path w="2054225" h="161925">
                <a:moveTo>
                  <a:pt x="75851" y="117195"/>
                </a:moveTo>
                <a:lnTo>
                  <a:pt x="63118" y="117729"/>
                </a:lnTo>
                <a:lnTo>
                  <a:pt x="63753" y="130429"/>
                </a:lnTo>
                <a:lnTo>
                  <a:pt x="76424" y="129898"/>
                </a:lnTo>
                <a:lnTo>
                  <a:pt x="75851" y="117195"/>
                </a:lnTo>
                <a:close/>
              </a:path>
              <a:path w="2054225" h="161925">
                <a:moveTo>
                  <a:pt x="76424" y="129898"/>
                </a:moveTo>
                <a:lnTo>
                  <a:pt x="63753" y="130429"/>
                </a:lnTo>
                <a:lnTo>
                  <a:pt x="76448" y="130429"/>
                </a:lnTo>
                <a:lnTo>
                  <a:pt x="76424" y="129898"/>
                </a:lnTo>
                <a:close/>
              </a:path>
              <a:path w="2054225" h="161925">
                <a:moveTo>
                  <a:pt x="87375" y="116712"/>
                </a:moveTo>
                <a:lnTo>
                  <a:pt x="75851" y="117195"/>
                </a:lnTo>
                <a:lnTo>
                  <a:pt x="76424" y="129898"/>
                </a:lnTo>
                <a:lnTo>
                  <a:pt x="88011" y="129412"/>
                </a:lnTo>
                <a:lnTo>
                  <a:pt x="87375" y="1167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4552" y="2854579"/>
            <a:ext cx="1478280" cy="238760"/>
          </a:xfrm>
          <a:custGeom>
            <a:avLst/>
            <a:gdLst/>
            <a:ahLst/>
            <a:cxnLst/>
            <a:rect l="l" t="t" r="r" b="b"/>
            <a:pathLst>
              <a:path w="1478279" h="238760">
                <a:moveTo>
                  <a:pt x="1402851" y="202588"/>
                </a:moveTo>
                <a:lnTo>
                  <a:pt x="1403532" y="211143"/>
                </a:lnTo>
                <a:lnTo>
                  <a:pt x="1410208" y="224139"/>
                </a:lnTo>
                <a:lnTo>
                  <a:pt x="1421264" y="233681"/>
                </a:lnTo>
                <a:lnTo>
                  <a:pt x="1435608" y="238379"/>
                </a:lnTo>
                <a:lnTo>
                  <a:pt x="1450719" y="237180"/>
                </a:lnTo>
                <a:lnTo>
                  <a:pt x="1463722" y="230505"/>
                </a:lnTo>
                <a:lnTo>
                  <a:pt x="1473273" y="219448"/>
                </a:lnTo>
                <a:lnTo>
                  <a:pt x="1477436" y="206883"/>
                </a:lnTo>
                <a:lnTo>
                  <a:pt x="1439418" y="206883"/>
                </a:lnTo>
                <a:lnTo>
                  <a:pt x="1402851" y="202588"/>
                </a:lnTo>
                <a:close/>
              </a:path>
              <a:path w="1478279" h="238760">
                <a:moveTo>
                  <a:pt x="1404378" y="189892"/>
                </a:moveTo>
                <a:lnTo>
                  <a:pt x="1402334" y="196087"/>
                </a:lnTo>
                <a:lnTo>
                  <a:pt x="1402851" y="202588"/>
                </a:lnTo>
                <a:lnTo>
                  <a:pt x="1439418" y="206883"/>
                </a:lnTo>
                <a:lnTo>
                  <a:pt x="1440942" y="194310"/>
                </a:lnTo>
                <a:lnTo>
                  <a:pt x="1404378" y="189892"/>
                </a:lnTo>
                <a:close/>
              </a:path>
              <a:path w="1478279" h="238760">
                <a:moveTo>
                  <a:pt x="1444625" y="162813"/>
                </a:moveTo>
                <a:lnTo>
                  <a:pt x="1429587" y="163994"/>
                </a:lnTo>
                <a:lnTo>
                  <a:pt x="1416621" y="170640"/>
                </a:lnTo>
                <a:lnTo>
                  <a:pt x="1407084" y="181691"/>
                </a:lnTo>
                <a:lnTo>
                  <a:pt x="1404378" y="189892"/>
                </a:lnTo>
                <a:lnTo>
                  <a:pt x="1440942" y="194310"/>
                </a:lnTo>
                <a:lnTo>
                  <a:pt x="1439418" y="206883"/>
                </a:lnTo>
                <a:lnTo>
                  <a:pt x="1477436" y="206883"/>
                </a:lnTo>
                <a:lnTo>
                  <a:pt x="1478026" y="205105"/>
                </a:lnTo>
                <a:lnTo>
                  <a:pt x="1476771" y="189995"/>
                </a:lnTo>
                <a:lnTo>
                  <a:pt x="1470088" y="177006"/>
                </a:lnTo>
                <a:lnTo>
                  <a:pt x="1459023" y="167493"/>
                </a:lnTo>
                <a:lnTo>
                  <a:pt x="1444625" y="162813"/>
                </a:lnTo>
                <a:close/>
              </a:path>
              <a:path w="1478279" h="238760">
                <a:moveTo>
                  <a:pt x="1402334" y="196087"/>
                </a:moveTo>
                <a:lnTo>
                  <a:pt x="1401572" y="202437"/>
                </a:lnTo>
                <a:lnTo>
                  <a:pt x="1402851" y="202588"/>
                </a:lnTo>
                <a:lnTo>
                  <a:pt x="1402334" y="196087"/>
                </a:lnTo>
                <a:close/>
              </a:path>
              <a:path w="1478279" h="238760">
                <a:moveTo>
                  <a:pt x="1403096" y="189737"/>
                </a:moveTo>
                <a:lnTo>
                  <a:pt x="1402334" y="196087"/>
                </a:lnTo>
                <a:lnTo>
                  <a:pt x="1404378" y="189892"/>
                </a:lnTo>
                <a:lnTo>
                  <a:pt x="1403096" y="189737"/>
                </a:lnTo>
                <a:close/>
              </a:path>
              <a:path w="1478279" h="238760">
                <a:moveTo>
                  <a:pt x="1352677" y="183769"/>
                </a:moveTo>
                <a:lnTo>
                  <a:pt x="1351152" y="196342"/>
                </a:lnTo>
                <a:lnTo>
                  <a:pt x="1388999" y="200913"/>
                </a:lnTo>
                <a:lnTo>
                  <a:pt x="1390523" y="188213"/>
                </a:lnTo>
                <a:lnTo>
                  <a:pt x="1352677" y="183769"/>
                </a:lnTo>
                <a:close/>
              </a:path>
              <a:path w="1478279" h="238760">
                <a:moveTo>
                  <a:pt x="1302258" y="177800"/>
                </a:moveTo>
                <a:lnTo>
                  <a:pt x="1300734" y="190373"/>
                </a:lnTo>
                <a:lnTo>
                  <a:pt x="1338580" y="194818"/>
                </a:lnTo>
                <a:lnTo>
                  <a:pt x="1339977" y="182245"/>
                </a:lnTo>
                <a:lnTo>
                  <a:pt x="1302258" y="177800"/>
                </a:lnTo>
                <a:close/>
              </a:path>
              <a:path w="1478279" h="238760">
                <a:moveTo>
                  <a:pt x="1251712" y="171704"/>
                </a:moveTo>
                <a:lnTo>
                  <a:pt x="1250188" y="184276"/>
                </a:lnTo>
                <a:lnTo>
                  <a:pt x="1288034" y="188849"/>
                </a:lnTo>
                <a:lnTo>
                  <a:pt x="1289558" y="176275"/>
                </a:lnTo>
                <a:lnTo>
                  <a:pt x="1251712" y="171704"/>
                </a:lnTo>
                <a:close/>
              </a:path>
              <a:path w="1478279" h="238760">
                <a:moveTo>
                  <a:pt x="1201293" y="165735"/>
                </a:moveTo>
                <a:lnTo>
                  <a:pt x="1199769" y="178308"/>
                </a:lnTo>
                <a:lnTo>
                  <a:pt x="1237614" y="182880"/>
                </a:lnTo>
                <a:lnTo>
                  <a:pt x="1239139" y="170180"/>
                </a:lnTo>
                <a:lnTo>
                  <a:pt x="1201293" y="165735"/>
                </a:lnTo>
                <a:close/>
              </a:path>
              <a:path w="1478279" h="238760">
                <a:moveTo>
                  <a:pt x="1150874" y="159638"/>
                </a:moveTo>
                <a:lnTo>
                  <a:pt x="1149350" y="172338"/>
                </a:lnTo>
                <a:lnTo>
                  <a:pt x="1187196" y="176784"/>
                </a:lnTo>
                <a:lnTo>
                  <a:pt x="1188720" y="164211"/>
                </a:lnTo>
                <a:lnTo>
                  <a:pt x="1150874" y="159638"/>
                </a:lnTo>
                <a:close/>
              </a:path>
              <a:path w="1478279" h="238760">
                <a:moveTo>
                  <a:pt x="1100455" y="153670"/>
                </a:moveTo>
                <a:lnTo>
                  <a:pt x="1098931" y="166243"/>
                </a:lnTo>
                <a:lnTo>
                  <a:pt x="1136777" y="170815"/>
                </a:lnTo>
                <a:lnTo>
                  <a:pt x="1138301" y="158242"/>
                </a:lnTo>
                <a:lnTo>
                  <a:pt x="1100455" y="153670"/>
                </a:lnTo>
                <a:close/>
              </a:path>
              <a:path w="1478279" h="238760">
                <a:moveTo>
                  <a:pt x="1050036" y="147700"/>
                </a:moveTo>
                <a:lnTo>
                  <a:pt x="1048512" y="160274"/>
                </a:lnTo>
                <a:lnTo>
                  <a:pt x="1086358" y="164719"/>
                </a:lnTo>
                <a:lnTo>
                  <a:pt x="1087755" y="152146"/>
                </a:lnTo>
                <a:lnTo>
                  <a:pt x="1050036" y="147700"/>
                </a:lnTo>
                <a:close/>
              </a:path>
              <a:path w="1478279" h="238760">
                <a:moveTo>
                  <a:pt x="999489" y="141605"/>
                </a:moveTo>
                <a:lnTo>
                  <a:pt x="998093" y="154305"/>
                </a:lnTo>
                <a:lnTo>
                  <a:pt x="1035812" y="158750"/>
                </a:lnTo>
                <a:lnTo>
                  <a:pt x="1037336" y="146176"/>
                </a:lnTo>
                <a:lnTo>
                  <a:pt x="999489" y="141605"/>
                </a:lnTo>
                <a:close/>
              </a:path>
              <a:path w="1478279" h="238760">
                <a:moveTo>
                  <a:pt x="949071" y="135636"/>
                </a:moveTo>
                <a:lnTo>
                  <a:pt x="947547" y="148209"/>
                </a:lnTo>
                <a:lnTo>
                  <a:pt x="985393" y="152781"/>
                </a:lnTo>
                <a:lnTo>
                  <a:pt x="986917" y="140081"/>
                </a:lnTo>
                <a:lnTo>
                  <a:pt x="949071" y="135636"/>
                </a:lnTo>
                <a:close/>
              </a:path>
              <a:path w="1478279" h="238760">
                <a:moveTo>
                  <a:pt x="898651" y="129667"/>
                </a:moveTo>
                <a:lnTo>
                  <a:pt x="897127" y="142240"/>
                </a:lnTo>
                <a:lnTo>
                  <a:pt x="934974" y="146685"/>
                </a:lnTo>
                <a:lnTo>
                  <a:pt x="936498" y="134112"/>
                </a:lnTo>
                <a:lnTo>
                  <a:pt x="898651" y="129667"/>
                </a:lnTo>
                <a:close/>
              </a:path>
              <a:path w="1478279" h="238760">
                <a:moveTo>
                  <a:pt x="848233" y="123571"/>
                </a:moveTo>
                <a:lnTo>
                  <a:pt x="846709" y="136144"/>
                </a:lnTo>
                <a:lnTo>
                  <a:pt x="884555" y="140716"/>
                </a:lnTo>
                <a:lnTo>
                  <a:pt x="886078" y="128143"/>
                </a:lnTo>
                <a:lnTo>
                  <a:pt x="848233" y="123571"/>
                </a:lnTo>
                <a:close/>
              </a:path>
              <a:path w="1478279" h="238760">
                <a:moveTo>
                  <a:pt x="797813" y="117601"/>
                </a:moveTo>
                <a:lnTo>
                  <a:pt x="796289" y="130175"/>
                </a:lnTo>
                <a:lnTo>
                  <a:pt x="834136" y="134747"/>
                </a:lnTo>
                <a:lnTo>
                  <a:pt x="835660" y="122047"/>
                </a:lnTo>
                <a:lnTo>
                  <a:pt x="797813" y="117601"/>
                </a:lnTo>
                <a:close/>
              </a:path>
              <a:path w="1478279" h="238760">
                <a:moveTo>
                  <a:pt x="747268" y="111506"/>
                </a:moveTo>
                <a:lnTo>
                  <a:pt x="745871" y="124206"/>
                </a:lnTo>
                <a:lnTo>
                  <a:pt x="783717" y="128650"/>
                </a:lnTo>
                <a:lnTo>
                  <a:pt x="785113" y="116078"/>
                </a:lnTo>
                <a:lnTo>
                  <a:pt x="747268" y="111506"/>
                </a:lnTo>
                <a:close/>
              </a:path>
              <a:path w="1478279" h="238760">
                <a:moveTo>
                  <a:pt x="696849" y="105537"/>
                </a:moveTo>
                <a:lnTo>
                  <a:pt x="695325" y="118110"/>
                </a:lnTo>
                <a:lnTo>
                  <a:pt x="733171" y="122682"/>
                </a:lnTo>
                <a:lnTo>
                  <a:pt x="734695" y="110109"/>
                </a:lnTo>
                <a:lnTo>
                  <a:pt x="696849" y="105537"/>
                </a:lnTo>
                <a:close/>
              </a:path>
              <a:path w="1478279" h="238760">
                <a:moveTo>
                  <a:pt x="646430" y="99568"/>
                </a:moveTo>
                <a:lnTo>
                  <a:pt x="644906" y="112141"/>
                </a:lnTo>
                <a:lnTo>
                  <a:pt x="682751" y="116712"/>
                </a:lnTo>
                <a:lnTo>
                  <a:pt x="684276" y="104012"/>
                </a:lnTo>
                <a:lnTo>
                  <a:pt x="646430" y="99568"/>
                </a:lnTo>
                <a:close/>
              </a:path>
              <a:path w="1478279" h="238760">
                <a:moveTo>
                  <a:pt x="596011" y="93472"/>
                </a:moveTo>
                <a:lnTo>
                  <a:pt x="594487" y="106172"/>
                </a:lnTo>
                <a:lnTo>
                  <a:pt x="632333" y="110617"/>
                </a:lnTo>
                <a:lnTo>
                  <a:pt x="633857" y="98044"/>
                </a:lnTo>
                <a:lnTo>
                  <a:pt x="596011" y="93472"/>
                </a:lnTo>
                <a:close/>
              </a:path>
              <a:path w="1478279" h="238760">
                <a:moveTo>
                  <a:pt x="545592" y="87503"/>
                </a:moveTo>
                <a:lnTo>
                  <a:pt x="544068" y="100075"/>
                </a:lnTo>
                <a:lnTo>
                  <a:pt x="581913" y="104648"/>
                </a:lnTo>
                <a:lnTo>
                  <a:pt x="583438" y="91948"/>
                </a:lnTo>
                <a:lnTo>
                  <a:pt x="545592" y="87503"/>
                </a:lnTo>
                <a:close/>
              </a:path>
              <a:path w="1478279" h="238760">
                <a:moveTo>
                  <a:pt x="495173" y="81534"/>
                </a:moveTo>
                <a:lnTo>
                  <a:pt x="493649" y="94107"/>
                </a:lnTo>
                <a:lnTo>
                  <a:pt x="531495" y="98551"/>
                </a:lnTo>
                <a:lnTo>
                  <a:pt x="532892" y="85979"/>
                </a:lnTo>
                <a:lnTo>
                  <a:pt x="495173" y="81534"/>
                </a:lnTo>
                <a:close/>
              </a:path>
              <a:path w="1478279" h="238760">
                <a:moveTo>
                  <a:pt x="444626" y="75437"/>
                </a:moveTo>
                <a:lnTo>
                  <a:pt x="443230" y="88137"/>
                </a:lnTo>
                <a:lnTo>
                  <a:pt x="480949" y="92583"/>
                </a:lnTo>
                <a:lnTo>
                  <a:pt x="482473" y="80010"/>
                </a:lnTo>
                <a:lnTo>
                  <a:pt x="444626" y="75437"/>
                </a:lnTo>
                <a:close/>
              </a:path>
              <a:path w="1478279" h="238760">
                <a:moveTo>
                  <a:pt x="394208" y="69469"/>
                </a:moveTo>
                <a:lnTo>
                  <a:pt x="392684" y="82042"/>
                </a:lnTo>
                <a:lnTo>
                  <a:pt x="430530" y="86613"/>
                </a:lnTo>
                <a:lnTo>
                  <a:pt x="432053" y="73913"/>
                </a:lnTo>
                <a:lnTo>
                  <a:pt x="394208" y="69469"/>
                </a:lnTo>
                <a:close/>
              </a:path>
              <a:path w="1478279" h="238760">
                <a:moveTo>
                  <a:pt x="343788" y="63373"/>
                </a:moveTo>
                <a:lnTo>
                  <a:pt x="342264" y="76073"/>
                </a:lnTo>
                <a:lnTo>
                  <a:pt x="380111" y="80518"/>
                </a:lnTo>
                <a:lnTo>
                  <a:pt x="381635" y="67945"/>
                </a:lnTo>
                <a:lnTo>
                  <a:pt x="343788" y="63373"/>
                </a:lnTo>
                <a:close/>
              </a:path>
              <a:path w="1478279" h="238760">
                <a:moveTo>
                  <a:pt x="293370" y="57404"/>
                </a:moveTo>
                <a:lnTo>
                  <a:pt x="291846" y="69976"/>
                </a:lnTo>
                <a:lnTo>
                  <a:pt x="329692" y="74549"/>
                </a:lnTo>
                <a:lnTo>
                  <a:pt x="331215" y="61975"/>
                </a:lnTo>
                <a:lnTo>
                  <a:pt x="293370" y="57404"/>
                </a:lnTo>
                <a:close/>
              </a:path>
              <a:path w="1478279" h="238760">
                <a:moveTo>
                  <a:pt x="242950" y="51435"/>
                </a:moveTo>
                <a:lnTo>
                  <a:pt x="241426" y="64008"/>
                </a:lnTo>
                <a:lnTo>
                  <a:pt x="279273" y="68580"/>
                </a:lnTo>
                <a:lnTo>
                  <a:pt x="280797" y="55880"/>
                </a:lnTo>
                <a:lnTo>
                  <a:pt x="242950" y="51435"/>
                </a:lnTo>
                <a:close/>
              </a:path>
              <a:path w="1478279" h="238760">
                <a:moveTo>
                  <a:pt x="192405" y="45338"/>
                </a:moveTo>
                <a:lnTo>
                  <a:pt x="191008" y="58038"/>
                </a:lnTo>
                <a:lnTo>
                  <a:pt x="228726" y="62484"/>
                </a:lnTo>
                <a:lnTo>
                  <a:pt x="230250" y="49911"/>
                </a:lnTo>
                <a:lnTo>
                  <a:pt x="192405" y="45338"/>
                </a:lnTo>
                <a:close/>
              </a:path>
              <a:path w="1478279" h="238760">
                <a:moveTo>
                  <a:pt x="141986" y="39370"/>
                </a:moveTo>
                <a:lnTo>
                  <a:pt x="140462" y="51943"/>
                </a:lnTo>
                <a:lnTo>
                  <a:pt x="178308" y="56515"/>
                </a:lnTo>
                <a:lnTo>
                  <a:pt x="179832" y="43942"/>
                </a:lnTo>
                <a:lnTo>
                  <a:pt x="141986" y="39370"/>
                </a:lnTo>
                <a:close/>
              </a:path>
              <a:path w="1478279" h="238760">
                <a:moveTo>
                  <a:pt x="91567" y="33400"/>
                </a:moveTo>
                <a:lnTo>
                  <a:pt x="90043" y="45974"/>
                </a:lnTo>
                <a:lnTo>
                  <a:pt x="127888" y="50419"/>
                </a:lnTo>
                <a:lnTo>
                  <a:pt x="129412" y="37846"/>
                </a:lnTo>
                <a:lnTo>
                  <a:pt x="91567" y="33400"/>
                </a:lnTo>
                <a:close/>
              </a:path>
              <a:path w="1478279" h="238760">
                <a:moveTo>
                  <a:pt x="80137" y="0"/>
                </a:moveTo>
                <a:lnTo>
                  <a:pt x="0" y="28829"/>
                </a:lnTo>
                <a:lnTo>
                  <a:pt x="71120" y="75692"/>
                </a:lnTo>
                <a:lnTo>
                  <a:pt x="74878" y="44145"/>
                </a:lnTo>
                <a:lnTo>
                  <a:pt x="62357" y="42672"/>
                </a:lnTo>
                <a:lnTo>
                  <a:pt x="63753" y="30099"/>
                </a:lnTo>
                <a:lnTo>
                  <a:pt x="76551" y="30099"/>
                </a:lnTo>
                <a:lnTo>
                  <a:pt x="80137" y="0"/>
                </a:lnTo>
                <a:close/>
              </a:path>
              <a:path w="1478279" h="238760">
                <a:moveTo>
                  <a:pt x="76375" y="31571"/>
                </a:moveTo>
                <a:lnTo>
                  <a:pt x="74878" y="44145"/>
                </a:lnTo>
                <a:lnTo>
                  <a:pt x="77470" y="44450"/>
                </a:lnTo>
                <a:lnTo>
                  <a:pt x="78994" y="31876"/>
                </a:lnTo>
                <a:lnTo>
                  <a:pt x="76375" y="31571"/>
                </a:lnTo>
                <a:close/>
              </a:path>
              <a:path w="1478279" h="238760">
                <a:moveTo>
                  <a:pt x="63753" y="30099"/>
                </a:moveTo>
                <a:lnTo>
                  <a:pt x="62357" y="42672"/>
                </a:lnTo>
                <a:lnTo>
                  <a:pt x="74878" y="44145"/>
                </a:lnTo>
                <a:lnTo>
                  <a:pt x="76375" y="31571"/>
                </a:lnTo>
                <a:lnTo>
                  <a:pt x="63753" y="30099"/>
                </a:lnTo>
                <a:close/>
              </a:path>
              <a:path w="1478279" h="238760">
                <a:moveTo>
                  <a:pt x="76551" y="30099"/>
                </a:moveTo>
                <a:lnTo>
                  <a:pt x="63753" y="30099"/>
                </a:lnTo>
                <a:lnTo>
                  <a:pt x="76375" y="31571"/>
                </a:lnTo>
                <a:lnTo>
                  <a:pt x="76551" y="300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5044" y="3341242"/>
            <a:ext cx="3638550" cy="314960"/>
          </a:xfrm>
          <a:custGeom>
            <a:avLst/>
            <a:gdLst/>
            <a:ahLst/>
            <a:cxnLst/>
            <a:rect l="l" t="t" r="r" b="b"/>
            <a:pathLst>
              <a:path w="3638550" h="314960">
                <a:moveTo>
                  <a:pt x="3563208" y="280498"/>
                </a:moveTo>
                <a:lnTo>
                  <a:pt x="3564350" y="289059"/>
                </a:lnTo>
                <a:lnTo>
                  <a:pt x="3571684" y="301720"/>
                </a:lnTo>
                <a:lnTo>
                  <a:pt x="3583209" y="310713"/>
                </a:lnTo>
                <a:lnTo>
                  <a:pt x="3597782" y="314706"/>
                </a:lnTo>
                <a:lnTo>
                  <a:pt x="3612830" y="312705"/>
                </a:lnTo>
                <a:lnTo>
                  <a:pt x="3625484" y="305371"/>
                </a:lnTo>
                <a:lnTo>
                  <a:pt x="3634448" y="293846"/>
                </a:lnTo>
                <a:lnTo>
                  <a:pt x="3637418" y="282956"/>
                </a:lnTo>
                <a:lnTo>
                  <a:pt x="3599942" y="282956"/>
                </a:lnTo>
                <a:lnTo>
                  <a:pt x="3563208" y="280498"/>
                </a:lnTo>
                <a:close/>
              </a:path>
              <a:path w="3638550" h="314960">
                <a:moveTo>
                  <a:pt x="3564066" y="267800"/>
                </a:moveTo>
                <a:lnTo>
                  <a:pt x="3562435" y="273754"/>
                </a:lnTo>
                <a:lnTo>
                  <a:pt x="3562391" y="274378"/>
                </a:lnTo>
                <a:lnTo>
                  <a:pt x="3563208" y="280498"/>
                </a:lnTo>
                <a:lnTo>
                  <a:pt x="3599942" y="282956"/>
                </a:lnTo>
                <a:lnTo>
                  <a:pt x="3600830" y="270383"/>
                </a:lnTo>
                <a:lnTo>
                  <a:pt x="3564066" y="267800"/>
                </a:lnTo>
                <a:close/>
              </a:path>
              <a:path w="3638550" h="314960">
                <a:moveTo>
                  <a:pt x="3602990" y="238633"/>
                </a:moveTo>
                <a:lnTo>
                  <a:pt x="3587996" y="240633"/>
                </a:lnTo>
                <a:lnTo>
                  <a:pt x="3575335" y="247967"/>
                </a:lnTo>
                <a:lnTo>
                  <a:pt x="3566342" y="259492"/>
                </a:lnTo>
                <a:lnTo>
                  <a:pt x="3564066" y="267800"/>
                </a:lnTo>
                <a:lnTo>
                  <a:pt x="3600830" y="270383"/>
                </a:lnTo>
                <a:lnTo>
                  <a:pt x="3599942" y="282956"/>
                </a:lnTo>
                <a:lnTo>
                  <a:pt x="3637418" y="282956"/>
                </a:lnTo>
                <a:lnTo>
                  <a:pt x="3638423" y="279273"/>
                </a:lnTo>
                <a:lnTo>
                  <a:pt x="3636422" y="264225"/>
                </a:lnTo>
                <a:lnTo>
                  <a:pt x="3629088" y="251571"/>
                </a:lnTo>
                <a:lnTo>
                  <a:pt x="3617563" y="242607"/>
                </a:lnTo>
                <a:lnTo>
                  <a:pt x="3602990" y="238633"/>
                </a:lnTo>
                <a:close/>
              </a:path>
              <a:path w="3638550" h="314960">
                <a:moveTo>
                  <a:pt x="3562391" y="274378"/>
                </a:moveTo>
                <a:lnTo>
                  <a:pt x="3561969" y="280416"/>
                </a:lnTo>
                <a:lnTo>
                  <a:pt x="3563208" y="280498"/>
                </a:lnTo>
                <a:lnTo>
                  <a:pt x="3562391" y="274378"/>
                </a:lnTo>
                <a:close/>
              </a:path>
              <a:path w="3638550" h="314960">
                <a:moveTo>
                  <a:pt x="3562857" y="267716"/>
                </a:moveTo>
                <a:lnTo>
                  <a:pt x="3562435" y="273754"/>
                </a:lnTo>
                <a:lnTo>
                  <a:pt x="3564066" y="267800"/>
                </a:lnTo>
                <a:lnTo>
                  <a:pt x="3562857" y="267716"/>
                </a:lnTo>
                <a:close/>
              </a:path>
              <a:path w="3638550" h="314960">
                <a:moveTo>
                  <a:pt x="3512184" y="264287"/>
                </a:moveTo>
                <a:lnTo>
                  <a:pt x="3511296" y="276987"/>
                </a:lnTo>
                <a:lnTo>
                  <a:pt x="3549269" y="279527"/>
                </a:lnTo>
                <a:lnTo>
                  <a:pt x="3550157" y="266954"/>
                </a:lnTo>
                <a:lnTo>
                  <a:pt x="3512184" y="264287"/>
                </a:lnTo>
                <a:close/>
              </a:path>
              <a:path w="3638550" h="314960">
                <a:moveTo>
                  <a:pt x="3461511" y="260858"/>
                </a:moveTo>
                <a:lnTo>
                  <a:pt x="3460623" y="273558"/>
                </a:lnTo>
                <a:lnTo>
                  <a:pt x="3498596" y="276098"/>
                </a:lnTo>
                <a:lnTo>
                  <a:pt x="3499484" y="263398"/>
                </a:lnTo>
                <a:lnTo>
                  <a:pt x="3461511" y="260858"/>
                </a:lnTo>
                <a:close/>
              </a:path>
              <a:path w="3638550" h="314960">
                <a:moveTo>
                  <a:pt x="3410711" y="257429"/>
                </a:moveTo>
                <a:lnTo>
                  <a:pt x="3409950" y="270129"/>
                </a:lnTo>
                <a:lnTo>
                  <a:pt x="3447923" y="272669"/>
                </a:lnTo>
                <a:lnTo>
                  <a:pt x="3448811" y="259969"/>
                </a:lnTo>
                <a:lnTo>
                  <a:pt x="3410711" y="257429"/>
                </a:lnTo>
                <a:close/>
              </a:path>
              <a:path w="3638550" h="314960">
                <a:moveTo>
                  <a:pt x="3360039" y="254000"/>
                </a:moveTo>
                <a:lnTo>
                  <a:pt x="3359277" y="266700"/>
                </a:lnTo>
                <a:lnTo>
                  <a:pt x="3397250" y="269240"/>
                </a:lnTo>
                <a:lnTo>
                  <a:pt x="3398139" y="256540"/>
                </a:lnTo>
                <a:lnTo>
                  <a:pt x="3360039" y="254000"/>
                </a:lnTo>
                <a:close/>
              </a:path>
              <a:path w="3638550" h="314960">
                <a:moveTo>
                  <a:pt x="3309366" y="250571"/>
                </a:moveTo>
                <a:lnTo>
                  <a:pt x="3308477" y="263271"/>
                </a:lnTo>
                <a:lnTo>
                  <a:pt x="3346577" y="265811"/>
                </a:lnTo>
                <a:lnTo>
                  <a:pt x="3347466" y="253111"/>
                </a:lnTo>
                <a:lnTo>
                  <a:pt x="3309366" y="250571"/>
                </a:lnTo>
                <a:close/>
              </a:path>
              <a:path w="3638550" h="314960">
                <a:moveTo>
                  <a:pt x="3258693" y="247142"/>
                </a:moveTo>
                <a:lnTo>
                  <a:pt x="3257804" y="259842"/>
                </a:lnTo>
                <a:lnTo>
                  <a:pt x="3295904" y="262382"/>
                </a:lnTo>
                <a:lnTo>
                  <a:pt x="3296666" y="249682"/>
                </a:lnTo>
                <a:lnTo>
                  <a:pt x="3258693" y="247142"/>
                </a:lnTo>
                <a:close/>
              </a:path>
              <a:path w="3638550" h="314960">
                <a:moveTo>
                  <a:pt x="3208020" y="243712"/>
                </a:moveTo>
                <a:lnTo>
                  <a:pt x="3207131" y="256412"/>
                </a:lnTo>
                <a:lnTo>
                  <a:pt x="3245231" y="258953"/>
                </a:lnTo>
                <a:lnTo>
                  <a:pt x="3245993" y="246253"/>
                </a:lnTo>
                <a:lnTo>
                  <a:pt x="3208020" y="243712"/>
                </a:lnTo>
                <a:close/>
              </a:path>
              <a:path w="3638550" h="314960">
                <a:moveTo>
                  <a:pt x="3157347" y="240284"/>
                </a:moveTo>
                <a:lnTo>
                  <a:pt x="3156458" y="252984"/>
                </a:lnTo>
                <a:lnTo>
                  <a:pt x="3194558" y="255524"/>
                </a:lnTo>
                <a:lnTo>
                  <a:pt x="3195320" y="242824"/>
                </a:lnTo>
                <a:lnTo>
                  <a:pt x="3157347" y="240284"/>
                </a:lnTo>
                <a:close/>
              </a:path>
              <a:path w="3638550" h="314960">
                <a:moveTo>
                  <a:pt x="3106673" y="236855"/>
                </a:moveTo>
                <a:lnTo>
                  <a:pt x="3105785" y="249555"/>
                </a:lnTo>
                <a:lnTo>
                  <a:pt x="3143758" y="252095"/>
                </a:lnTo>
                <a:lnTo>
                  <a:pt x="3144647" y="239395"/>
                </a:lnTo>
                <a:lnTo>
                  <a:pt x="3106673" y="236855"/>
                </a:lnTo>
                <a:close/>
              </a:path>
              <a:path w="3638550" h="314960">
                <a:moveTo>
                  <a:pt x="3056001" y="233426"/>
                </a:moveTo>
                <a:lnTo>
                  <a:pt x="3055111" y="246126"/>
                </a:lnTo>
                <a:lnTo>
                  <a:pt x="3093085" y="248666"/>
                </a:lnTo>
                <a:lnTo>
                  <a:pt x="3093973" y="235966"/>
                </a:lnTo>
                <a:lnTo>
                  <a:pt x="3056001" y="233426"/>
                </a:lnTo>
                <a:close/>
              </a:path>
              <a:path w="3638550" h="314960">
                <a:moveTo>
                  <a:pt x="3005328" y="229997"/>
                </a:moveTo>
                <a:lnTo>
                  <a:pt x="3004439" y="242697"/>
                </a:lnTo>
                <a:lnTo>
                  <a:pt x="3042411" y="245237"/>
                </a:lnTo>
                <a:lnTo>
                  <a:pt x="3043301" y="232537"/>
                </a:lnTo>
                <a:lnTo>
                  <a:pt x="3005328" y="229997"/>
                </a:lnTo>
                <a:close/>
              </a:path>
              <a:path w="3638550" h="314960">
                <a:moveTo>
                  <a:pt x="2954655" y="226568"/>
                </a:moveTo>
                <a:lnTo>
                  <a:pt x="2953766" y="239268"/>
                </a:lnTo>
                <a:lnTo>
                  <a:pt x="2991739" y="241808"/>
                </a:lnTo>
                <a:lnTo>
                  <a:pt x="2992628" y="229108"/>
                </a:lnTo>
                <a:lnTo>
                  <a:pt x="2954655" y="226568"/>
                </a:lnTo>
                <a:close/>
              </a:path>
              <a:path w="3638550" h="314960">
                <a:moveTo>
                  <a:pt x="2903982" y="223139"/>
                </a:moveTo>
                <a:lnTo>
                  <a:pt x="2903093" y="235839"/>
                </a:lnTo>
                <a:lnTo>
                  <a:pt x="2941066" y="238379"/>
                </a:lnTo>
                <a:lnTo>
                  <a:pt x="2941955" y="225679"/>
                </a:lnTo>
                <a:lnTo>
                  <a:pt x="2903982" y="223139"/>
                </a:lnTo>
                <a:close/>
              </a:path>
              <a:path w="3638550" h="314960">
                <a:moveTo>
                  <a:pt x="2853182" y="219710"/>
                </a:moveTo>
                <a:lnTo>
                  <a:pt x="2852420" y="232410"/>
                </a:lnTo>
                <a:lnTo>
                  <a:pt x="2890393" y="234950"/>
                </a:lnTo>
                <a:lnTo>
                  <a:pt x="2891282" y="222250"/>
                </a:lnTo>
                <a:lnTo>
                  <a:pt x="2853182" y="219710"/>
                </a:lnTo>
                <a:close/>
              </a:path>
              <a:path w="3638550" h="314960">
                <a:moveTo>
                  <a:pt x="2802509" y="216281"/>
                </a:moveTo>
                <a:lnTo>
                  <a:pt x="2801747" y="228981"/>
                </a:lnTo>
                <a:lnTo>
                  <a:pt x="2839720" y="231521"/>
                </a:lnTo>
                <a:lnTo>
                  <a:pt x="2840609" y="218821"/>
                </a:lnTo>
                <a:lnTo>
                  <a:pt x="2802509" y="216281"/>
                </a:lnTo>
                <a:close/>
              </a:path>
              <a:path w="3638550" h="314960">
                <a:moveTo>
                  <a:pt x="2751835" y="212852"/>
                </a:moveTo>
                <a:lnTo>
                  <a:pt x="2751073" y="225552"/>
                </a:lnTo>
                <a:lnTo>
                  <a:pt x="2789047" y="228092"/>
                </a:lnTo>
                <a:lnTo>
                  <a:pt x="2789935" y="215392"/>
                </a:lnTo>
                <a:lnTo>
                  <a:pt x="2751835" y="212852"/>
                </a:lnTo>
                <a:close/>
              </a:path>
              <a:path w="3638550" h="314960">
                <a:moveTo>
                  <a:pt x="2701163" y="209423"/>
                </a:moveTo>
                <a:lnTo>
                  <a:pt x="2700273" y="222123"/>
                </a:lnTo>
                <a:lnTo>
                  <a:pt x="2738373" y="224662"/>
                </a:lnTo>
                <a:lnTo>
                  <a:pt x="2739263" y="211962"/>
                </a:lnTo>
                <a:lnTo>
                  <a:pt x="2701163" y="209423"/>
                </a:lnTo>
                <a:close/>
              </a:path>
              <a:path w="3638550" h="314960">
                <a:moveTo>
                  <a:pt x="2650490" y="205994"/>
                </a:moveTo>
                <a:lnTo>
                  <a:pt x="2649601" y="218694"/>
                </a:lnTo>
                <a:lnTo>
                  <a:pt x="2687701" y="221234"/>
                </a:lnTo>
                <a:lnTo>
                  <a:pt x="2688463" y="208534"/>
                </a:lnTo>
                <a:lnTo>
                  <a:pt x="2650490" y="205994"/>
                </a:lnTo>
                <a:close/>
              </a:path>
              <a:path w="3638550" h="314960">
                <a:moveTo>
                  <a:pt x="2599817" y="202565"/>
                </a:moveTo>
                <a:lnTo>
                  <a:pt x="2598928" y="215265"/>
                </a:lnTo>
                <a:lnTo>
                  <a:pt x="2637028" y="217805"/>
                </a:lnTo>
                <a:lnTo>
                  <a:pt x="2637790" y="205105"/>
                </a:lnTo>
                <a:lnTo>
                  <a:pt x="2599817" y="202565"/>
                </a:lnTo>
                <a:close/>
              </a:path>
              <a:path w="3638550" h="314960">
                <a:moveTo>
                  <a:pt x="2549144" y="199136"/>
                </a:moveTo>
                <a:lnTo>
                  <a:pt x="2548255" y="211836"/>
                </a:lnTo>
                <a:lnTo>
                  <a:pt x="2586355" y="214376"/>
                </a:lnTo>
                <a:lnTo>
                  <a:pt x="2587117" y="201676"/>
                </a:lnTo>
                <a:lnTo>
                  <a:pt x="2549144" y="199136"/>
                </a:lnTo>
                <a:close/>
              </a:path>
              <a:path w="3638550" h="314960">
                <a:moveTo>
                  <a:pt x="2498471" y="195707"/>
                </a:moveTo>
                <a:lnTo>
                  <a:pt x="2497582" y="208407"/>
                </a:lnTo>
                <a:lnTo>
                  <a:pt x="2535555" y="210947"/>
                </a:lnTo>
                <a:lnTo>
                  <a:pt x="2536444" y="198247"/>
                </a:lnTo>
                <a:lnTo>
                  <a:pt x="2498471" y="195707"/>
                </a:lnTo>
                <a:close/>
              </a:path>
              <a:path w="3638550" h="314960">
                <a:moveTo>
                  <a:pt x="2447797" y="192278"/>
                </a:moveTo>
                <a:lnTo>
                  <a:pt x="2446909" y="204978"/>
                </a:lnTo>
                <a:lnTo>
                  <a:pt x="2484882" y="207518"/>
                </a:lnTo>
                <a:lnTo>
                  <a:pt x="2485771" y="194818"/>
                </a:lnTo>
                <a:lnTo>
                  <a:pt x="2447797" y="192278"/>
                </a:lnTo>
                <a:close/>
              </a:path>
              <a:path w="3638550" h="314960">
                <a:moveTo>
                  <a:pt x="2397125" y="188849"/>
                </a:moveTo>
                <a:lnTo>
                  <a:pt x="2396235" y="201549"/>
                </a:lnTo>
                <a:lnTo>
                  <a:pt x="2434209" y="204089"/>
                </a:lnTo>
                <a:lnTo>
                  <a:pt x="2435097" y="191389"/>
                </a:lnTo>
                <a:lnTo>
                  <a:pt x="2397125" y="188849"/>
                </a:lnTo>
                <a:close/>
              </a:path>
              <a:path w="3638550" h="314960">
                <a:moveTo>
                  <a:pt x="2346452" y="185420"/>
                </a:moveTo>
                <a:lnTo>
                  <a:pt x="2345563" y="198120"/>
                </a:lnTo>
                <a:lnTo>
                  <a:pt x="2383535" y="200660"/>
                </a:lnTo>
                <a:lnTo>
                  <a:pt x="2384425" y="187960"/>
                </a:lnTo>
                <a:lnTo>
                  <a:pt x="2346452" y="185420"/>
                </a:lnTo>
                <a:close/>
              </a:path>
              <a:path w="3638550" h="314960">
                <a:moveTo>
                  <a:pt x="2295779" y="181991"/>
                </a:moveTo>
                <a:lnTo>
                  <a:pt x="2294890" y="194691"/>
                </a:lnTo>
                <a:lnTo>
                  <a:pt x="2332863" y="197231"/>
                </a:lnTo>
                <a:lnTo>
                  <a:pt x="2333752" y="184531"/>
                </a:lnTo>
                <a:lnTo>
                  <a:pt x="2295779" y="181991"/>
                </a:lnTo>
                <a:close/>
              </a:path>
              <a:path w="3638550" h="314960">
                <a:moveTo>
                  <a:pt x="2244979" y="178562"/>
                </a:moveTo>
                <a:lnTo>
                  <a:pt x="2244217" y="191262"/>
                </a:lnTo>
                <a:lnTo>
                  <a:pt x="2282190" y="193802"/>
                </a:lnTo>
                <a:lnTo>
                  <a:pt x="2283079" y="181102"/>
                </a:lnTo>
                <a:lnTo>
                  <a:pt x="2244979" y="178562"/>
                </a:lnTo>
                <a:close/>
              </a:path>
              <a:path w="3638550" h="314960">
                <a:moveTo>
                  <a:pt x="2194306" y="175133"/>
                </a:moveTo>
                <a:lnTo>
                  <a:pt x="2193544" y="187706"/>
                </a:lnTo>
                <a:lnTo>
                  <a:pt x="2231517" y="190373"/>
                </a:lnTo>
                <a:lnTo>
                  <a:pt x="2232406" y="177673"/>
                </a:lnTo>
                <a:lnTo>
                  <a:pt x="2194306" y="175133"/>
                </a:lnTo>
                <a:close/>
              </a:path>
              <a:path w="3638550" h="314960">
                <a:moveTo>
                  <a:pt x="2143633" y="171704"/>
                </a:moveTo>
                <a:lnTo>
                  <a:pt x="2142871" y="184277"/>
                </a:lnTo>
                <a:lnTo>
                  <a:pt x="2180844" y="186944"/>
                </a:lnTo>
                <a:lnTo>
                  <a:pt x="2181733" y="174244"/>
                </a:lnTo>
                <a:lnTo>
                  <a:pt x="2143633" y="171704"/>
                </a:lnTo>
                <a:close/>
              </a:path>
              <a:path w="3638550" h="314960">
                <a:moveTo>
                  <a:pt x="2092959" y="168275"/>
                </a:moveTo>
                <a:lnTo>
                  <a:pt x="2092070" y="180848"/>
                </a:lnTo>
                <a:lnTo>
                  <a:pt x="2130171" y="183515"/>
                </a:lnTo>
                <a:lnTo>
                  <a:pt x="2130933" y="170815"/>
                </a:lnTo>
                <a:lnTo>
                  <a:pt x="2092959" y="168275"/>
                </a:lnTo>
                <a:close/>
              </a:path>
              <a:path w="3638550" h="314960">
                <a:moveTo>
                  <a:pt x="2042286" y="164846"/>
                </a:moveTo>
                <a:lnTo>
                  <a:pt x="2041397" y="177419"/>
                </a:lnTo>
                <a:lnTo>
                  <a:pt x="2079497" y="180086"/>
                </a:lnTo>
                <a:lnTo>
                  <a:pt x="2080259" y="167386"/>
                </a:lnTo>
                <a:lnTo>
                  <a:pt x="2042286" y="164846"/>
                </a:lnTo>
                <a:close/>
              </a:path>
              <a:path w="3638550" h="314960">
                <a:moveTo>
                  <a:pt x="1991614" y="161417"/>
                </a:moveTo>
                <a:lnTo>
                  <a:pt x="1990725" y="173990"/>
                </a:lnTo>
                <a:lnTo>
                  <a:pt x="2028825" y="176657"/>
                </a:lnTo>
                <a:lnTo>
                  <a:pt x="2029586" y="163957"/>
                </a:lnTo>
                <a:lnTo>
                  <a:pt x="1991614" y="161417"/>
                </a:lnTo>
                <a:close/>
              </a:path>
              <a:path w="3638550" h="314960">
                <a:moveTo>
                  <a:pt x="1940941" y="157987"/>
                </a:moveTo>
                <a:lnTo>
                  <a:pt x="1940052" y="170561"/>
                </a:lnTo>
                <a:lnTo>
                  <a:pt x="1978025" y="173228"/>
                </a:lnTo>
                <a:lnTo>
                  <a:pt x="1978914" y="160528"/>
                </a:lnTo>
                <a:lnTo>
                  <a:pt x="1940941" y="157987"/>
                </a:lnTo>
                <a:close/>
              </a:path>
              <a:path w="3638550" h="314960">
                <a:moveTo>
                  <a:pt x="1890268" y="154559"/>
                </a:moveTo>
                <a:lnTo>
                  <a:pt x="1889379" y="167132"/>
                </a:lnTo>
                <a:lnTo>
                  <a:pt x="1927352" y="169799"/>
                </a:lnTo>
                <a:lnTo>
                  <a:pt x="1928241" y="157099"/>
                </a:lnTo>
                <a:lnTo>
                  <a:pt x="1890268" y="154559"/>
                </a:lnTo>
                <a:close/>
              </a:path>
              <a:path w="3638550" h="314960">
                <a:moveTo>
                  <a:pt x="1839595" y="151130"/>
                </a:moveTo>
                <a:lnTo>
                  <a:pt x="1838706" y="163703"/>
                </a:lnTo>
                <a:lnTo>
                  <a:pt x="1876679" y="166370"/>
                </a:lnTo>
                <a:lnTo>
                  <a:pt x="1877568" y="153670"/>
                </a:lnTo>
                <a:lnTo>
                  <a:pt x="1839595" y="151130"/>
                </a:lnTo>
                <a:close/>
              </a:path>
              <a:path w="3638550" h="314960">
                <a:moveTo>
                  <a:pt x="1788921" y="147701"/>
                </a:moveTo>
                <a:lnTo>
                  <a:pt x="1788033" y="160274"/>
                </a:lnTo>
                <a:lnTo>
                  <a:pt x="1826006" y="162941"/>
                </a:lnTo>
                <a:lnTo>
                  <a:pt x="1826895" y="150241"/>
                </a:lnTo>
                <a:lnTo>
                  <a:pt x="1788921" y="147701"/>
                </a:lnTo>
                <a:close/>
              </a:path>
              <a:path w="3638550" h="314960">
                <a:moveTo>
                  <a:pt x="1738249" y="144272"/>
                </a:moveTo>
                <a:lnTo>
                  <a:pt x="1737360" y="156845"/>
                </a:lnTo>
                <a:lnTo>
                  <a:pt x="1775333" y="159512"/>
                </a:lnTo>
                <a:lnTo>
                  <a:pt x="1776221" y="146812"/>
                </a:lnTo>
                <a:lnTo>
                  <a:pt x="1738249" y="144272"/>
                </a:lnTo>
                <a:close/>
              </a:path>
              <a:path w="3638550" h="314960">
                <a:moveTo>
                  <a:pt x="1687449" y="140843"/>
                </a:moveTo>
                <a:lnTo>
                  <a:pt x="1686687" y="153416"/>
                </a:lnTo>
                <a:lnTo>
                  <a:pt x="1724660" y="156083"/>
                </a:lnTo>
                <a:lnTo>
                  <a:pt x="1725549" y="143383"/>
                </a:lnTo>
                <a:lnTo>
                  <a:pt x="1687449" y="140843"/>
                </a:lnTo>
                <a:close/>
              </a:path>
              <a:path w="3638550" h="314960">
                <a:moveTo>
                  <a:pt x="1636776" y="137287"/>
                </a:moveTo>
                <a:lnTo>
                  <a:pt x="1636014" y="149987"/>
                </a:lnTo>
                <a:lnTo>
                  <a:pt x="1673987" y="152654"/>
                </a:lnTo>
                <a:lnTo>
                  <a:pt x="1674876" y="139954"/>
                </a:lnTo>
                <a:lnTo>
                  <a:pt x="1636776" y="137287"/>
                </a:lnTo>
                <a:close/>
              </a:path>
              <a:path w="3638550" h="314960">
                <a:moveTo>
                  <a:pt x="1586103" y="133858"/>
                </a:moveTo>
                <a:lnTo>
                  <a:pt x="1585341" y="146558"/>
                </a:lnTo>
                <a:lnTo>
                  <a:pt x="1623314" y="149225"/>
                </a:lnTo>
                <a:lnTo>
                  <a:pt x="1624203" y="136525"/>
                </a:lnTo>
                <a:lnTo>
                  <a:pt x="1586103" y="133858"/>
                </a:lnTo>
                <a:close/>
              </a:path>
              <a:path w="3638550" h="314960">
                <a:moveTo>
                  <a:pt x="1535430" y="130429"/>
                </a:moveTo>
                <a:lnTo>
                  <a:pt x="1534541" y="143129"/>
                </a:lnTo>
                <a:lnTo>
                  <a:pt x="1572641" y="145669"/>
                </a:lnTo>
                <a:lnTo>
                  <a:pt x="1573530" y="133096"/>
                </a:lnTo>
                <a:lnTo>
                  <a:pt x="1535430" y="130429"/>
                </a:lnTo>
                <a:close/>
              </a:path>
              <a:path w="3638550" h="314960">
                <a:moveTo>
                  <a:pt x="1484757" y="127000"/>
                </a:moveTo>
                <a:lnTo>
                  <a:pt x="1483868" y="139700"/>
                </a:lnTo>
                <a:lnTo>
                  <a:pt x="1521968" y="142240"/>
                </a:lnTo>
                <a:lnTo>
                  <a:pt x="1522730" y="129667"/>
                </a:lnTo>
                <a:lnTo>
                  <a:pt x="1484757" y="127000"/>
                </a:lnTo>
                <a:close/>
              </a:path>
              <a:path w="3638550" h="314960">
                <a:moveTo>
                  <a:pt x="1434083" y="123571"/>
                </a:moveTo>
                <a:lnTo>
                  <a:pt x="1433195" y="136271"/>
                </a:lnTo>
                <a:lnTo>
                  <a:pt x="1471295" y="138811"/>
                </a:lnTo>
                <a:lnTo>
                  <a:pt x="1472057" y="126237"/>
                </a:lnTo>
                <a:lnTo>
                  <a:pt x="1434083" y="123571"/>
                </a:lnTo>
                <a:close/>
              </a:path>
              <a:path w="3638550" h="314960">
                <a:moveTo>
                  <a:pt x="1383411" y="120142"/>
                </a:moveTo>
                <a:lnTo>
                  <a:pt x="1382522" y="132842"/>
                </a:lnTo>
                <a:lnTo>
                  <a:pt x="1420622" y="135382"/>
                </a:lnTo>
                <a:lnTo>
                  <a:pt x="1421383" y="122809"/>
                </a:lnTo>
                <a:lnTo>
                  <a:pt x="1383411" y="120142"/>
                </a:lnTo>
                <a:close/>
              </a:path>
              <a:path w="3638550" h="314960">
                <a:moveTo>
                  <a:pt x="1332738" y="116712"/>
                </a:moveTo>
                <a:lnTo>
                  <a:pt x="1331849" y="129412"/>
                </a:lnTo>
                <a:lnTo>
                  <a:pt x="1369822" y="131953"/>
                </a:lnTo>
                <a:lnTo>
                  <a:pt x="1370711" y="119380"/>
                </a:lnTo>
                <a:lnTo>
                  <a:pt x="1332738" y="116712"/>
                </a:lnTo>
                <a:close/>
              </a:path>
              <a:path w="3638550" h="314960">
                <a:moveTo>
                  <a:pt x="1282064" y="113284"/>
                </a:moveTo>
                <a:lnTo>
                  <a:pt x="1281176" y="125984"/>
                </a:lnTo>
                <a:lnTo>
                  <a:pt x="1319149" y="128524"/>
                </a:lnTo>
                <a:lnTo>
                  <a:pt x="1320038" y="115951"/>
                </a:lnTo>
                <a:lnTo>
                  <a:pt x="1282064" y="113284"/>
                </a:lnTo>
                <a:close/>
              </a:path>
              <a:path w="3638550" h="314960">
                <a:moveTo>
                  <a:pt x="1231392" y="109855"/>
                </a:moveTo>
                <a:lnTo>
                  <a:pt x="1230503" y="122555"/>
                </a:lnTo>
                <a:lnTo>
                  <a:pt x="1268476" y="125095"/>
                </a:lnTo>
                <a:lnTo>
                  <a:pt x="1269364" y="112522"/>
                </a:lnTo>
                <a:lnTo>
                  <a:pt x="1231392" y="109855"/>
                </a:lnTo>
                <a:close/>
              </a:path>
              <a:path w="3638550" h="314960">
                <a:moveTo>
                  <a:pt x="1180719" y="106426"/>
                </a:moveTo>
                <a:lnTo>
                  <a:pt x="1179830" y="119126"/>
                </a:lnTo>
                <a:lnTo>
                  <a:pt x="1217803" y="121666"/>
                </a:lnTo>
                <a:lnTo>
                  <a:pt x="1218692" y="109093"/>
                </a:lnTo>
                <a:lnTo>
                  <a:pt x="1180719" y="106426"/>
                </a:lnTo>
                <a:close/>
              </a:path>
              <a:path w="3638550" h="314960">
                <a:moveTo>
                  <a:pt x="1130045" y="102997"/>
                </a:moveTo>
                <a:lnTo>
                  <a:pt x="1129157" y="115697"/>
                </a:lnTo>
                <a:lnTo>
                  <a:pt x="1167130" y="118237"/>
                </a:lnTo>
                <a:lnTo>
                  <a:pt x="1168019" y="105664"/>
                </a:lnTo>
                <a:lnTo>
                  <a:pt x="1130045" y="102997"/>
                </a:lnTo>
                <a:close/>
              </a:path>
              <a:path w="3638550" h="314960">
                <a:moveTo>
                  <a:pt x="1079245" y="99568"/>
                </a:moveTo>
                <a:lnTo>
                  <a:pt x="1078483" y="112268"/>
                </a:lnTo>
                <a:lnTo>
                  <a:pt x="1116457" y="114808"/>
                </a:lnTo>
                <a:lnTo>
                  <a:pt x="1117345" y="102235"/>
                </a:lnTo>
                <a:lnTo>
                  <a:pt x="1079245" y="99568"/>
                </a:lnTo>
                <a:close/>
              </a:path>
              <a:path w="3638550" h="314960">
                <a:moveTo>
                  <a:pt x="1028573" y="96139"/>
                </a:moveTo>
                <a:lnTo>
                  <a:pt x="1027811" y="108839"/>
                </a:lnTo>
                <a:lnTo>
                  <a:pt x="1065783" y="111379"/>
                </a:lnTo>
                <a:lnTo>
                  <a:pt x="1066673" y="98806"/>
                </a:lnTo>
                <a:lnTo>
                  <a:pt x="1028573" y="96139"/>
                </a:lnTo>
                <a:close/>
              </a:path>
              <a:path w="3638550" h="314960">
                <a:moveTo>
                  <a:pt x="977900" y="92710"/>
                </a:moveTo>
                <a:lnTo>
                  <a:pt x="977138" y="105410"/>
                </a:lnTo>
                <a:lnTo>
                  <a:pt x="1015111" y="107950"/>
                </a:lnTo>
                <a:lnTo>
                  <a:pt x="1016000" y="95250"/>
                </a:lnTo>
                <a:lnTo>
                  <a:pt x="977900" y="92710"/>
                </a:lnTo>
                <a:close/>
              </a:path>
              <a:path w="3638550" h="314960">
                <a:moveTo>
                  <a:pt x="927226" y="89281"/>
                </a:moveTo>
                <a:lnTo>
                  <a:pt x="926338" y="101981"/>
                </a:lnTo>
                <a:lnTo>
                  <a:pt x="964438" y="104521"/>
                </a:lnTo>
                <a:lnTo>
                  <a:pt x="965326" y="91821"/>
                </a:lnTo>
                <a:lnTo>
                  <a:pt x="927226" y="89281"/>
                </a:lnTo>
                <a:close/>
              </a:path>
              <a:path w="3638550" h="314960">
                <a:moveTo>
                  <a:pt x="876554" y="85852"/>
                </a:moveTo>
                <a:lnTo>
                  <a:pt x="875664" y="98552"/>
                </a:lnTo>
                <a:lnTo>
                  <a:pt x="913764" y="101092"/>
                </a:lnTo>
                <a:lnTo>
                  <a:pt x="914526" y="88392"/>
                </a:lnTo>
                <a:lnTo>
                  <a:pt x="876554" y="85852"/>
                </a:lnTo>
                <a:close/>
              </a:path>
              <a:path w="3638550" h="314960">
                <a:moveTo>
                  <a:pt x="825881" y="82423"/>
                </a:moveTo>
                <a:lnTo>
                  <a:pt x="824992" y="95123"/>
                </a:lnTo>
                <a:lnTo>
                  <a:pt x="863092" y="97662"/>
                </a:lnTo>
                <a:lnTo>
                  <a:pt x="863854" y="84962"/>
                </a:lnTo>
                <a:lnTo>
                  <a:pt x="825881" y="82423"/>
                </a:lnTo>
                <a:close/>
              </a:path>
              <a:path w="3638550" h="314960">
                <a:moveTo>
                  <a:pt x="775207" y="78994"/>
                </a:moveTo>
                <a:lnTo>
                  <a:pt x="774319" y="91694"/>
                </a:lnTo>
                <a:lnTo>
                  <a:pt x="812292" y="94234"/>
                </a:lnTo>
                <a:lnTo>
                  <a:pt x="813181" y="81534"/>
                </a:lnTo>
                <a:lnTo>
                  <a:pt x="775207" y="78994"/>
                </a:lnTo>
                <a:close/>
              </a:path>
              <a:path w="3638550" h="314960">
                <a:moveTo>
                  <a:pt x="724535" y="75565"/>
                </a:moveTo>
                <a:lnTo>
                  <a:pt x="723645" y="88265"/>
                </a:lnTo>
                <a:lnTo>
                  <a:pt x="761619" y="90805"/>
                </a:lnTo>
                <a:lnTo>
                  <a:pt x="762507" y="78105"/>
                </a:lnTo>
                <a:lnTo>
                  <a:pt x="724535" y="75565"/>
                </a:lnTo>
                <a:close/>
              </a:path>
              <a:path w="3638550" h="314960">
                <a:moveTo>
                  <a:pt x="673862" y="72136"/>
                </a:moveTo>
                <a:lnTo>
                  <a:pt x="672973" y="84836"/>
                </a:lnTo>
                <a:lnTo>
                  <a:pt x="710945" y="87376"/>
                </a:lnTo>
                <a:lnTo>
                  <a:pt x="711835" y="74676"/>
                </a:lnTo>
                <a:lnTo>
                  <a:pt x="673862" y="72136"/>
                </a:lnTo>
                <a:close/>
              </a:path>
              <a:path w="3638550" h="314960">
                <a:moveTo>
                  <a:pt x="623188" y="68707"/>
                </a:moveTo>
                <a:lnTo>
                  <a:pt x="622300" y="81407"/>
                </a:lnTo>
                <a:lnTo>
                  <a:pt x="660273" y="83947"/>
                </a:lnTo>
                <a:lnTo>
                  <a:pt x="661162" y="71247"/>
                </a:lnTo>
                <a:lnTo>
                  <a:pt x="623188" y="68707"/>
                </a:lnTo>
                <a:close/>
              </a:path>
              <a:path w="3638550" h="314960">
                <a:moveTo>
                  <a:pt x="572516" y="65278"/>
                </a:moveTo>
                <a:lnTo>
                  <a:pt x="571626" y="77978"/>
                </a:lnTo>
                <a:lnTo>
                  <a:pt x="609600" y="80518"/>
                </a:lnTo>
                <a:lnTo>
                  <a:pt x="610488" y="67818"/>
                </a:lnTo>
                <a:lnTo>
                  <a:pt x="572516" y="65278"/>
                </a:lnTo>
                <a:close/>
              </a:path>
              <a:path w="3638550" h="314960">
                <a:moveTo>
                  <a:pt x="521716" y="61849"/>
                </a:moveTo>
                <a:lnTo>
                  <a:pt x="520954" y="74549"/>
                </a:lnTo>
                <a:lnTo>
                  <a:pt x="558926" y="77089"/>
                </a:lnTo>
                <a:lnTo>
                  <a:pt x="559816" y="64389"/>
                </a:lnTo>
                <a:lnTo>
                  <a:pt x="521716" y="61849"/>
                </a:lnTo>
                <a:close/>
              </a:path>
              <a:path w="3638550" h="314960">
                <a:moveTo>
                  <a:pt x="471043" y="58420"/>
                </a:moveTo>
                <a:lnTo>
                  <a:pt x="470281" y="71120"/>
                </a:lnTo>
                <a:lnTo>
                  <a:pt x="508254" y="73660"/>
                </a:lnTo>
                <a:lnTo>
                  <a:pt x="509143" y="60960"/>
                </a:lnTo>
                <a:lnTo>
                  <a:pt x="471043" y="58420"/>
                </a:lnTo>
                <a:close/>
              </a:path>
              <a:path w="3638550" h="314960">
                <a:moveTo>
                  <a:pt x="420369" y="54991"/>
                </a:moveTo>
                <a:lnTo>
                  <a:pt x="419607" y="67691"/>
                </a:lnTo>
                <a:lnTo>
                  <a:pt x="457581" y="70231"/>
                </a:lnTo>
                <a:lnTo>
                  <a:pt x="458469" y="57531"/>
                </a:lnTo>
                <a:lnTo>
                  <a:pt x="420369" y="54991"/>
                </a:lnTo>
                <a:close/>
              </a:path>
              <a:path w="3638550" h="314960">
                <a:moveTo>
                  <a:pt x="369697" y="51562"/>
                </a:moveTo>
                <a:lnTo>
                  <a:pt x="368807" y="64262"/>
                </a:lnTo>
                <a:lnTo>
                  <a:pt x="406907" y="66802"/>
                </a:lnTo>
                <a:lnTo>
                  <a:pt x="407797" y="54102"/>
                </a:lnTo>
                <a:lnTo>
                  <a:pt x="369697" y="51562"/>
                </a:lnTo>
                <a:close/>
              </a:path>
              <a:path w="3638550" h="314960">
                <a:moveTo>
                  <a:pt x="319024" y="48133"/>
                </a:moveTo>
                <a:lnTo>
                  <a:pt x="318135" y="60833"/>
                </a:lnTo>
                <a:lnTo>
                  <a:pt x="356235" y="63373"/>
                </a:lnTo>
                <a:lnTo>
                  <a:pt x="356997" y="50673"/>
                </a:lnTo>
                <a:lnTo>
                  <a:pt x="319024" y="48133"/>
                </a:lnTo>
                <a:close/>
              </a:path>
              <a:path w="3638550" h="314960">
                <a:moveTo>
                  <a:pt x="268350" y="44704"/>
                </a:moveTo>
                <a:lnTo>
                  <a:pt x="267462" y="57404"/>
                </a:lnTo>
                <a:lnTo>
                  <a:pt x="305562" y="59944"/>
                </a:lnTo>
                <a:lnTo>
                  <a:pt x="306324" y="47244"/>
                </a:lnTo>
                <a:lnTo>
                  <a:pt x="268350" y="44704"/>
                </a:lnTo>
                <a:close/>
              </a:path>
              <a:path w="3638550" h="314960">
                <a:moveTo>
                  <a:pt x="217678" y="41275"/>
                </a:moveTo>
                <a:lnTo>
                  <a:pt x="216788" y="53975"/>
                </a:lnTo>
                <a:lnTo>
                  <a:pt x="254888" y="56515"/>
                </a:lnTo>
                <a:lnTo>
                  <a:pt x="255650" y="43815"/>
                </a:lnTo>
                <a:lnTo>
                  <a:pt x="217678" y="41275"/>
                </a:lnTo>
                <a:close/>
              </a:path>
              <a:path w="3638550" h="314960">
                <a:moveTo>
                  <a:pt x="167005" y="37846"/>
                </a:moveTo>
                <a:lnTo>
                  <a:pt x="166116" y="50546"/>
                </a:lnTo>
                <a:lnTo>
                  <a:pt x="204088" y="53086"/>
                </a:lnTo>
                <a:lnTo>
                  <a:pt x="204978" y="40386"/>
                </a:lnTo>
                <a:lnTo>
                  <a:pt x="167005" y="37846"/>
                </a:lnTo>
                <a:close/>
              </a:path>
              <a:path w="3638550" h="314960">
                <a:moveTo>
                  <a:pt x="116331" y="34417"/>
                </a:moveTo>
                <a:lnTo>
                  <a:pt x="115443" y="47117"/>
                </a:lnTo>
                <a:lnTo>
                  <a:pt x="153416" y="49657"/>
                </a:lnTo>
                <a:lnTo>
                  <a:pt x="154305" y="36957"/>
                </a:lnTo>
                <a:lnTo>
                  <a:pt x="116331" y="34417"/>
                </a:lnTo>
                <a:close/>
              </a:path>
              <a:path w="3638550" h="314960">
                <a:moveTo>
                  <a:pt x="78612" y="0"/>
                </a:moveTo>
                <a:lnTo>
                  <a:pt x="0" y="32893"/>
                </a:lnTo>
                <a:lnTo>
                  <a:pt x="73406" y="76073"/>
                </a:lnTo>
                <a:lnTo>
                  <a:pt x="75573" y="44410"/>
                </a:lnTo>
                <a:lnTo>
                  <a:pt x="64769" y="43687"/>
                </a:lnTo>
                <a:lnTo>
                  <a:pt x="65659" y="30987"/>
                </a:lnTo>
                <a:lnTo>
                  <a:pt x="76491" y="30987"/>
                </a:lnTo>
                <a:lnTo>
                  <a:pt x="78612" y="0"/>
                </a:lnTo>
                <a:close/>
              </a:path>
              <a:path w="3638550" h="314960">
                <a:moveTo>
                  <a:pt x="76442" y="31709"/>
                </a:moveTo>
                <a:lnTo>
                  <a:pt x="75573" y="44410"/>
                </a:lnTo>
                <a:lnTo>
                  <a:pt x="102743" y="46228"/>
                </a:lnTo>
                <a:lnTo>
                  <a:pt x="103631" y="33528"/>
                </a:lnTo>
                <a:lnTo>
                  <a:pt x="76442" y="31709"/>
                </a:lnTo>
                <a:close/>
              </a:path>
              <a:path w="3638550" h="314960">
                <a:moveTo>
                  <a:pt x="65659" y="30987"/>
                </a:moveTo>
                <a:lnTo>
                  <a:pt x="64769" y="43687"/>
                </a:lnTo>
                <a:lnTo>
                  <a:pt x="75573" y="44410"/>
                </a:lnTo>
                <a:lnTo>
                  <a:pt x="76442" y="31709"/>
                </a:lnTo>
                <a:lnTo>
                  <a:pt x="65659" y="30987"/>
                </a:lnTo>
                <a:close/>
              </a:path>
              <a:path w="3638550" h="314960">
                <a:moveTo>
                  <a:pt x="76491" y="30987"/>
                </a:moveTo>
                <a:lnTo>
                  <a:pt x="65659" y="30987"/>
                </a:lnTo>
                <a:lnTo>
                  <a:pt x="76442" y="31709"/>
                </a:lnTo>
                <a:lnTo>
                  <a:pt x="76491" y="309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91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4877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POM 파일에서 project</a:t>
            </a:r>
            <a:r>
              <a:rPr spc="-100" dirty="0"/>
              <a:t> </a:t>
            </a:r>
            <a:r>
              <a:rPr dirty="0"/>
              <a:t>설정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4923" y="760476"/>
          <a:ext cx="8443593" cy="5327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6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4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55375"/>
                      </a:solidFill>
                      <a:prstDash val="solid"/>
                    </a:lnL>
                    <a:lnR w="9525">
                      <a:solidFill>
                        <a:srgbClr val="B55375"/>
                      </a:solidFill>
                      <a:prstDash val="solid"/>
                    </a:lnR>
                    <a:lnT w="9525">
                      <a:solidFill>
                        <a:srgbClr val="B55375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55375"/>
                      </a:solidFill>
                      <a:prstDash val="solid"/>
                    </a:lnL>
                    <a:lnB w="9525">
                      <a:solidFill>
                        <a:srgbClr val="A4B5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605">
                <a:tc>
                  <a:txBody>
                    <a:bodyPr/>
                    <a:lstStyle/>
                    <a:p>
                      <a:pPr marL="95885">
                        <a:lnSpc>
                          <a:spcPts val="990"/>
                        </a:lnSpc>
                        <a:tabLst>
                          <a:tab pos="415925" algn="l"/>
                        </a:tabLst>
                      </a:pPr>
                      <a:r>
                        <a:rPr sz="850" spc="-10" dirty="0">
                          <a:solidFill>
                            <a:srgbClr val="F3A346"/>
                          </a:solidFill>
                          <a:latin typeface="Wingdings 2"/>
                          <a:cs typeface="Wingdings 2"/>
                        </a:rPr>
                        <a:t></a:t>
                      </a:r>
                      <a:r>
                        <a:rPr sz="850" spc="-10" dirty="0">
                          <a:solidFill>
                            <a:srgbClr val="F3A346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b="1" spc="-65" dirty="0">
                          <a:solidFill>
                            <a:srgbClr val="0000FF"/>
                          </a:solidFill>
                          <a:latin typeface="Adobe 고딕 Std B"/>
                          <a:cs typeface="Adobe 고딕 Std B"/>
                        </a:rPr>
                        <a:t>General </a:t>
                      </a:r>
                      <a:r>
                        <a:rPr sz="1400" b="1" spc="-105" dirty="0">
                          <a:solidFill>
                            <a:srgbClr val="0000FF"/>
                          </a:solidFill>
                          <a:latin typeface="Adobe 고딕 Std B"/>
                          <a:cs typeface="Adobe 고딕 Std B"/>
                        </a:rPr>
                        <a:t>Information </a:t>
                      </a:r>
                      <a:r>
                        <a:rPr sz="1400" dirty="0">
                          <a:solidFill>
                            <a:srgbClr val="0000FF"/>
                          </a:solidFill>
                          <a:latin typeface="HY강B"/>
                          <a:cs typeface="HY강B"/>
                        </a:rPr>
                        <a:t>(</a:t>
                      </a:r>
                      <a:r>
                        <a:rPr sz="1400" u="sng" dirty="0">
                          <a:solidFill>
                            <a:srgbClr val="8E57B6"/>
                          </a:solidFill>
                          <a:uFill>
                            <a:solidFill>
                              <a:srgbClr val="8E57B6"/>
                            </a:solidFill>
                          </a:uFill>
                          <a:latin typeface="HY강B"/>
                          <a:cs typeface="HY강B"/>
                          <a:hlinkClick r:id="rId2"/>
                        </a:rPr>
                        <a:t>프로젝트 정보 생성</a:t>
                      </a:r>
                      <a:r>
                        <a:rPr sz="1400" dirty="0">
                          <a:solidFill>
                            <a:srgbClr val="0000FF"/>
                          </a:solidFill>
                          <a:latin typeface="HY강B"/>
                          <a:cs typeface="HY강B"/>
                        </a:rPr>
                        <a:t>)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- 프로젝트</a:t>
                      </a:r>
                      <a:r>
                        <a:rPr sz="1400" spc="-155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이</a:t>
                      </a:r>
                      <a:endParaRPr sz="1400">
                        <a:latin typeface="HY강B"/>
                        <a:cs typeface="HY강B"/>
                      </a:endParaRPr>
                    </a:p>
                    <a:p>
                      <a:pPr marL="4159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HY강B"/>
                          <a:cs typeface="HY강B"/>
                        </a:rPr>
                        <a:t>름, 설명, 버전 정보 등을</a:t>
                      </a:r>
                      <a:r>
                        <a:rPr sz="1400" spc="-90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기술</a:t>
                      </a:r>
                      <a:endParaRPr sz="1400">
                        <a:latin typeface="HY강B"/>
                        <a:cs typeface="HY강B"/>
                      </a:endParaRPr>
                    </a:p>
                    <a:p>
                      <a:pPr marL="461645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735965" algn="l"/>
                        </a:tabLst>
                      </a:pPr>
                      <a:r>
                        <a:rPr sz="950" spc="30" dirty="0">
                          <a:solidFill>
                            <a:srgbClr val="A4B592"/>
                          </a:solidFill>
                          <a:latin typeface="Wingdings 2"/>
                          <a:cs typeface="Wingdings 2"/>
                        </a:rPr>
                        <a:t></a:t>
                      </a:r>
                      <a:r>
                        <a:rPr sz="950" spc="30" dirty="0">
                          <a:solidFill>
                            <a:srgbClr val="A4B59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&lt;project&gt;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- 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pom.xml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파일의</a:t>
                      </a:r>
                      <a:r>
                        <a:rPr sz="1400" spc="-30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ROOT.</a:t>
                      </a:r>
                      <a:endParaRPr sz="1400">
                        <a:latin typeface="HY강B"/>
                        <a:cs typeface="HY강B"/>
                      </a:endParaRPr>
                    </a:p>
                    <a:p>
                      <a:pPr marL="461645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735965" algn="l"/>
                        </a:tabLst>
                      </a:pPr>
                      <a:r>
                        <a:rPr sz="950" spc="30" dirty="0">
                          <a:solidFill>
                            <a:srgbClr val="A4B592"/>
                          </a:solidFill>
                          <a:latin typeface="Wingdings 2"/>
                          <a:cs typeface="Wingdings 2"/>
                        </a:rPr>
                        <a:t></a:t>
                      </a:r>
                      <a:r>
                        <a:rPr sz="950" spc="30" dirty="0">
                          <a:solidFill>
                            <a:srgbClr val="A4B59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&lt;modelVersion&gt;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- 현재 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POM이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사용하고 있는</a:t>
                      </a:r>
                      <a:r>
                        <a:rPr sz="1400" spc="-45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버전.</a:t>
                      </a:r>
                      <a:endParaRPr sz="1400">
                        <a:latin typeface="HY강B"/>
                        <a:cs typeface="HY강B"/>
                      </a:endParaRPr>
                    </a:p>
                    <a:p>
                      <a:pPr marL="735965" marR="47625" indent="-2743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735965" algn="l"/>
                        </a:tabLst>
                      </a:pPr>
                      <a:r>
                        <a:rPr sz="950" spc="30" dirty="0">
                          <a:solidFill>
                            <a:srgbClr val="A4B592"/>
                          </a:solidFill>
                          <a:latin typeface="Wingdings 2"/>
                          <a:cs typeface="Wingdings 2"/>
                        </a:rPr>
                        <a:t></a:t>
                      </a:r>
                      <a:r>
                        <a:rPr sz="950" spc="30" dirty="0">
                          <a:solidFill>
                            <a:srgbClr val="A4B59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&lt;groupId&gt;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- 프로젝트를 만든 조직이나 그룹의</a:t>
                      </a:r>
                      <a:r>
                        <a:rPr sz="1400" spc="-100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유일  한 식별자. 보통 자바 패키지 만드는 형식으로</a:t>
                      </a:r>
                      <a:r>
                        <a:rPr sz="1400" spc="-150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지정</a:t>
                      </a:r>
                      <a:endParaRPr sz="1400">
                        <a:latin typeface="HY강B"/>
                        <a:cs typeface="HY강B"/>
                      </a:endParaRPr>
                    </a:p>
                    <a:p>
                      <a:pPr marL="461645">
                        <a:lnSpc>
                          <a:spcPts val="1225"/>
                        </a:lnSpc>
                        <a:spcBef>
                          <a:spcPts val="600"/>
                        </a:spcBef>
                        <a:tabLst>
                          <a:tab pos="735965" algn="l"/>
                        </a:tabLst>
                      </a:pPr>
                      <a:r>
                        <a:rPr sz="950" spc="30" dirty="0">
                          <a:solidFill>
                            <a:srgbClr val="A4B592"/>
                          </a:solidFill>
                          <a:latin typeface="Wingdings 2"/>
                          <a:cs typeface="Wingdings 2"/>
                        </a:rPr>
                        <a:t></a:t>
                      </a:r>
                      <a:r>
                        <a:rPr sz="950" spc="30" dirty="0">
                          <a:solidFill>
                            <a:srgbClr val="A4B59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&lt;artifactId&gt;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- 프로젝트에서 생성하는 결과물의</a:t>
                      </a:r>
                      <a:r>
                        <a:rPr sz="1400" spc="-60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이름</a:t>
                      </a:r>
                      <a:endParaRPr sz="1400">
                        <a:latin typeface="HY강B"/>
                        <a:cs typeface="HY강B"/>
                      </a:endParaRPr>
                    </a:p>
                  </a:txBody>
                  <a:tcPr marL="0" marR="0" marT="0" marB="0">
                    <a:lnL w="9525">
                      <a:solidFill>
                        <a:srgbClr val="B55375"/>
                      </a:solidFill>
                      <a:prstDash val="solid"/>
                    </a:lnL>
                    <a:lnR w="9525">
                      <a:solidFill>
                        <a:srgbClr val="A4B59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4B592"/>
                      </a:solidFill>
                      <a:prstDash val="solid"/>
                    </a:lnL>
                    <a:lnR w="9525">
                      <a:solidFill>
                        <a:srgbClr val="B55375"/>
                      </a:solidFill>
                      <a:prstDash val="solid"/>
                    </a:lnR>
                    <a:lnT w="9525">
                      <a:solidFill>
                        <a:srgbClr val="A4B592"/>
                      </a:solidFill>
                      <a:prstDash val="solid"/>
                    </a:lnT>
                    <a:lnB w="9525">
                      <a:solidFill>
                        <a:srgbClr val="A4B5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55375"/>
                      </a:solidFill>
                      <a:prstDash val="solid"/>
                    </a:lnL>
                    <a:lnR w="9525">
                      <a:solidFill>
                        <a:srgbClr val="A4B592"/>
                      </a:solidFill>
                      <a:prstDash val="solid"/>
                    </a:lnR>
                    <a:lnT w="9525">
                      <a:solidFill>
                        <a:srgbClr val="A4B592"/>
                      </a:solidFill>
                      <a:prstDash val="solid"/>
                    </a:lnT>
                    <a:lnB w="9525">
                      <a:solidFill>
                        <a:srgbClr val="A4B5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979">
                <a:tc gridSpan="2"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HY강B"/>
                          <a:cs typeface="HY강B"/>
                        </a:rPr>
                        <a:t>에 사용되는</a:t>
                      </a:r>
                      <a:r>
                        <a:rPr sz="1400" spc="-45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속성</a:t>
                      </a:r>
                      <a:endParaRPr sz="1400">
                        <a:latin typeface="HY강B"/>
                        <a:cs typeface="HY강B"/>
                      </a:endParaRPr>
                    </a:p>
                    <a:p>
                      <a:pPr marL="461645">
                        <a:lnSpc>
                          <a:spcPct val="100000"/>
                        </a:lnSpc>
                        <a:spcBef>
                          <a:spcPts val="605"/>
                        </a:spcBef>
                        <a:tabLst>
                          <a:tab pos="735965" algn="l"/>
                        </a:tabLst>
                      </a:pPr>
                      <a:r>
                        <a:rPr sz="950" spc="30" dirty="0">
                          <a:solidFill>
                            <a:srgbClr val="A4B592"/>
                          </a:solidFill>
                          <a:latin typeface="Wingdings 2"/>
                          <a:cs typeface="Wingdings 2"/>
                        </a:rPr>
                        <a:t></a:t>
                      </a:r>
                      <a:r>
                        <a:rPr sz="950" spc="30" dirty="0">
                          <a:solidFill>
                            <a:srgbClr val="A4B59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&lt;packaging&gt;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- 패키징 할 파일 형식을 지정</a:t>
                      </a:r>
                      <a:r>
                        <a:rPr sz="1400" spc="-70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(JAR,</a:t>
                      </a:r>
                      <a:endParaRPr sz="1400">
                        <a:latin typeface="HY강B"/>
                        <a:cs typeface="HY강B"/>
                      </a:endParaRPr>
                    </a:p>
                    <a:p>
                      <a:pPr marL="7359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HY강B"/>
                          <a:cs typeface="HY강B"/>
                        </a:rPr>
                        <a:t>WAR,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EAR</a:t>
                      </a:r>
                      <a:r>
                        <a:rPr sz="1400" spc="-25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등등)</a:t>
                      </a:r>
                      <a:endParaRPr sz="1400">
                        <a:latin typeface="HY강B"/>
                        <a:cs typeface="HY강B"/>
                      </a:endParaRPr>
                    </a:p>
                    <a:p>
                      <a:pPr marL="735965" marR="547370" indent="-2743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735965" algn="l"/>
                        </a:tabLst>
                      </a:pPr>
                      <a:r>
                        <a:rPr sz="950" spc="30" dirty="0">
                          <a:solidFill>
                            <a:srgbClr val="A4B592"/>
                          </a:solidFill>
                          <a:latin typeface="Wingdings 2"/>
                          <a:cs typeface="Wingdings 2"/>
                        </a:rPr>
                        <a:t></a:t>
                      </a:r>
                      <a:r>
                        <a:rPr sz="950" spc="30" dirty="0">
                          <a:solidFill>
                            <a:srgbClr val="A4B59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&lt;version&gt; - 프로젝트의 버전을 표시한다.</a:t>
                      </a:r>
                      <a:r>
                        <a:rPr sz="1400" spc="-130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위에  SNAPSHOT이라고 붙은 것은 개발 상태일</a:t>
                      </a:r>
                      <a:r>
                        <a:rPr sz="1400" spc="-100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때</a:t>
                      </a:r>
                      <a:endParaRPr sz="1400">
                        <a:latin typeface="HY강B"/>
                        <a:cs typeface="HY강B"/>
                      </a:endParaRPr>
                    </a:p>
                    <a:p>
                      <a:pPr marL="461645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735965" algn="l"/>
                        </a:tabLst>
                      </a:pPr>
                      <a:r>
                        <a:rPr sz="950" spc="30" dirty="0">
                          <a:solidFill>
                            <a:srgbClr val="A4B592"/>
                          </a:solidFill>
                          <a:latin typeface="Wingdings 2"/>
                          <a:cs typeface="Wingdings 2"/>
                        </a:rPr>
                        <a:t></a:t>
                      </a:r>
                      <a:r>
                        <a:rPr sz="950" spc="30" dirty="0">
                          <a:solidFill>
                            <a:srgbClr val="A4B59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&lt;name&gt;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- 프로젝트의</a:t>
                      </a:r>
                      <a:r>
                        <a:rPr sz="1400" spc="-10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이름</a:t>
                      </a:r>
                      <a:endParaRPr sz="1400">
                        <a:latin typeface="HY강B"/>
                        <a:cs typeface="HY강B"/>
                      </a:endParaRPr>
                    </a:p>
                    <a:p>
                      <a:pPr marL="461645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735965" algn="l"/>
                        </a:tabLst>
                      </a:pPr>
                      <a:r>
                        <a:rPr sz="950" spc="30" dirty="0">
                          <a:solidFill>
                            <a:srgbClr val="A4B592"/>
                          </a:solidFill>
                          <a:latin typeface="Wingdings 2"/>
                          <a:cs typeface="Wingdings 2"/>
                        </a:rPr>
                        <a:t></a:t>
                      </a:r>
                      <a:r>
                        <a:rPr sz="950" spc="30" dirty="0">
                          <a:solidFill>
                            <a:srgbClr val="A4B59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&lt;url&gt;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- 프로젝트</a:t>
                      </a:r>
                      <a:r>
                        <a:rPr sz="1400" spc="-30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사이트</a:t>
                      </a:r>
                      <a:endParaRPr sz="1400">
                        <a:latin typeface="HY강B"/>
                        <a:cs typeface="HY강B"/>
                      </a:endParaRPr>
                    </a:p>
                    <a:p>
                      <a:pPr marL="461645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735965" algn="l"/>
                        </a:tabLst>
                      </a:pPr>
                      <a:r>
                        <a:rPr sz="950" spc="30" dirty="0">
                          <a:solidFill>
                            <a:srgbClr val="A4B592"/>
                          </a:solidFill>
                          <a:latin typeface="Wingdings 2"/>
                          <a:cs typeface="Wingdings 2"/>
                        </a:rPr>
                        <a:t></a:t>
                      </a:r>
                      <a:r>
                        <a:rPr sz="950" spc="30" dirty="0">
                          <a:solidFill>
                            <a:srgbClr val="A4B592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&lt;description&gt;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- 프로젝트</a:t>
                      </a:r>
                      <a:r>
                        <a:rPr sz="1400" spc="-30" dirty="0">
                          <a:latin typeface="HY강B"/>
                          <a:cs typeface="HY강B"/>
                        </a:rPr>
                        <a:t> 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설명</a:t>
                      </a:r>
                      <a:endParaRPr sz="1400">
                        <a:latin typeface="HY강B"/>
                        <a:cs typeface="HY강B"/>
                      </a:endParaRPr>
                    </a:p>
                  </a:txBody>
                  <a:tcPr marL="0" marR="0" marT="44450" marB="0">
                    <a:lnL w="9525">
                      <a:solidFill>
                        <a:srgbClr val="B55375"/>
                      </a:solidFill>
                      <a:prstDash val="solid"/>
                    </a:lnL>
                    <a:lnR w="9525">
                      <a:solidFill>
                        <a:srgbClr val="B55375"/>
                      </a:solidFill>
                      <a:prstDash val="solid"/>
                    </a:lnR>
                    <a:lnB w="9525">
                      <a:solidFill>
                        <a:srgbClr val="B5537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55375"/>
                      </a:solidFill>
                      <a:prstDash val="solid"/>
                    </a:lnL>
                    <a:lnT w="9525">
                      <a:solidFill>
                        <a:srgbClr val="A4B59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362955" y="908303"/>
            <a:ext cx="3614928" cy="1656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92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342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Repository</a:t>
            </a:r>
            <a:r>
              <a:rPr spc="-90" dirty="0"/>
              <a:t> </a:t>
            </a:r>
            <a:r>
              <a:rPr dirty="0"/>
              <a:t>(저장소)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540" y="1021841"/>
            <a:ext cx="7821930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0"/>
              </a:spcBef>
              <a:buClr>
                <a:srgbClr val="F3A346"/>
              </a:buClr>
              <a:buSzPct val="5833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800" dirty="0">
                <a:latin typeface="HY강B"/>
                <a:cs typeface="HY강B"/>
              </a:rPr>
              <a:t>메이븐에서는 디폴트로</a:t>
            </a:r>
            <a:r>
              <a:rPr sz="1800" dirty="0">
                <a:solidFill>
                  <a:srgbClr val="8E57B6"/>
                </a:solidFill>
                <a:latin typeface="HY강B"/>
                <a:cs typeface="HY강B"/>
              </a:rPr>
              <a:t> </a:t>
            </a:r>
            <a:r>
              <a:rPr sz="1800" u="sng" spc="-5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HY강B"/>
                <a:cs typeface="HY강B"/>
                <a:hlinkClick r:id="rId2"/>
              </a:rPr>
              <a:t>http://repo1.maven.org/maven2/</a:t>
            </a:r>
            <a:r>
              <a:rPr sz="1800" spc="-5" dirty="0">
                <a:solidFill>
                  <a:srgbClr val="8E57B6"/>
                </a:solidFill>
                <a:latin typeface="HY강B"/>
                <a:cs typeface="HY강B"/>
                <a:hlinkClick r:id="rId2"/>
              </a:rPr>
              <a:t> </a:t>
            </a:r>
            <a:r>
              <a:rPr sz="1800" dirty="0">
                <a:latin typeface="HY강B"/>
                <a:cs typeface="HY강B"/>
              </a:rPr>
              <a:t>에 있는 </a:t>
            </a:r>
            <a:r>
              <a:rPr sz="1800" spc="-5" dirty="0">
                <a:latin typeface="HY강B"/>
                <a:cs typeface="HY강B"/>
              </a:rPr>
              <a:t>repository  </a:t>
            </a:r>
            <a:r>
              <a:rPr sz="1800" dirty="0">
                <a:latin typeface="HY강B"/>
                <a:cs typeface="HY강B"/>
              </a:rPr>
              <a:t>를</a:t>
            </a:r>
            <a:r>
              <a:rPr sz="1800" spc="-5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참고</a:t>
            </a:r>
            <a:endParaRPr sz="18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5833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800" spc="-5" dirty="0">
                <a:latin typeface="HY강B"/>
                <a:cs typeface="HY강B"/>
              </a:rPr>
              <a:t>&lt;dependency&gt;에 </a:t>
            </a:r>
            <a:r>
              <a:rPr sz="1800" dirty="0">
                <a:latin typeface="HY강B"/>
                <a:cs typeface="HY강B"/>
              </a:rPr>
              <a:t>따라서 추가할 원격 </a:t>
            </a:r>
            <a:r>
              <a:rPr sz="1800" spc="-5" dirty="0">
                <a:latin typeface="HY강B"/>
                <a:cs typeface="HY강B"/>
              </a:rPr>
              <a:t>Repository </a:t>
            </a:r>
            <a:r>
              <a:rPr sz="1800" dirty="0">
                <a:latin typeface="HY강B"/>
                <a:cs typeface="HY강B"/>
              </a:rPr>
              <a:t>위치를 검색하여</a:t>
            </a:r>
            <a:r>
              <a:rPr sz="1800" spc="5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지정</a:t>
            </a:r>
            <a:endParaRPr sz="18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5833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800" dirty="0">
                <a:latin typeface="HY강B"/>
                <a:cs typeface="HY강B"/>
              </a:rPr>
              <a:t>Oracle </a:t>
            </a:r>
            <a:r>
              <a:rPr sz="1800" spc="-5" dirty="0">
                <a:solidFill>
                  <a:srgbClr val="0000FF"/>
                </a:solidFill>
                <a:latin typeface="HY강B"/>
                <a:cs typeface="HY강B"/>
              </a:rPr>
              <a:t>ojdbc6</a:t>
            </a:r>
            <a:r>
              <a:rPr sz="1800" spc="-5" dirty="0">
                <a:latin typeface="HY강B"/>
                <a:cs typeface="HY강B"/>
              </a:rPr>
              <a:t>는 위의 위치에 없으므로 다음의 별도 지정 장소</a:t>
            </a:r>
            <a:r>
              <a:rPr sz="1800" spc="-10" dirty="0">
                <a:latin typeface="HY강B"/>
                <a:cs typeface="HY강B"/>
              </a:rPr>
              <a:t> </a:t>
            </a:r>
            <a:r>
              <a:rPr sz="1800" spc="-5" dirty="0">
                <a:latin typeface="HY강B"/>
                <a:cs typeface="HY강B"/>
              </a:rPr>
              <a:t>지정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236" y="2564892"/>
            <a:ext cx="7344409" cy="1754505"/>
          </a:xfrm>
          <a:prstGeom prst="rect">
            <a:avLst/>
          </a:prstGeom>
          <a:ln w="9144">
            <a:solidFill>
              <a:srgbClr val="B55375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solidFill>
                  <a:srgbClr val="00AF50"/>
                </a:solidFill>
                <a:latin typeface="Tw Cen MT"/>
                <a:cs typeface="Tw Cen MT"/>
              </a:rPr>
              <a:t>&lt;repositories&gt;</a:t>
            </a:r>
            <a:endParaRPr sz="1800">
              <a:latin typeface="Tw Cen MT"/>
              <a:cs typeface="Tw Cen MT"/>
            </a:endParaRPr>
          </a:p>
          <a:p>
            <a:pPr marL="548005">
              <a:lnSpc>
                <a:spcPct val="100000"/>
              </a:lnSpc>
            </a:pPr>
            <a:r>
              <a:rPr sz="1800" dirty="0">
                <a:solidFill>
                  <a:srgbClr val="00AF50"/>
                </a:solidFill>
                <a:latin typeface="Tw Cen MT"/>
                <a:cs typeface="Tw Cen MT"/>
              </a:rPr>
              <a:t>&lt;repository&gt;</a:t>
            </a:r>
            <a:endParaRPr sz="1800">
              <a:latin typeface="Tw Cen MT"/>
              <a:cs typeface="Tw Cen MT"/>
            </a:endParaRPr>
          </a:p>
          <a:p>
            <a:pPr marL="100520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AF50"/>
                </a:solidFill>
                <a:latin typeface="Tw Cen MT"/>
                <a:cs typeface="Tw Cen MT"/>
              </a:rPr>
              <a:t>&lt;id&gt;</a:t>
            </a:r>
            <a:r>
              <a:rPr sz="1800" dirty="0">
                <a:latin typeface="Tw Cen MT"/>
                <a:cs typeface="Tw Cen MT"/>
              </a:rPr>
              <a:t>codelds</a:t>
            </a:r>
            <a:r>
              <a:rPr sz="1800" b="1" dirty="0">
                <a:solidFill>
                  <a:srgbClr val="00AF50"/>
                </a:solidFill>
                <a:latin typeface="Tw Cen MT"/>
                <a:cs typeface="Tw Cen MT"/>
              </a:rPr>
              <a:t>&lt;/id&gt;</a:t>
            </a:r>
            <a:endParaRPr sz="1800">
              <a:latin typeface="Tw Cen MT"/>
              <a:cs typeface="Tw Cen MT"/>
            </a:endParaRPr>
          </a:p>
          <a:p>
            <a:pPr marL="1005205">
              <a:lnSpc>
                <a:spcPct val="100000"/>
              </a:lnSpc>
            </a:pPr>
            <a:r>
              <a:rPr sz="1800" spc="-5" dirty="0">
                <a:solidFill>
                  <a:srgbClr val="00AF50"/>
                </a:solidFill>
                <a:latin typeface="Tw Cen MT"/>
                <a:cs typeface="Tw Cen MT"/>
              </a:rPr>
              <a:t>&lt;url&gt;</a:t>
            </a:r>
            <a:r>
              <a:rPr sz="1800" spc="-5" dirty="0">
                <a:latin typeface="Tw Cen MT"/>
                <a:cs typeface="Tw Cen MT"/>
              </a:rPr>
              <a:t>https://code.lds.org/nexus/content/groups/main-repo</a:t>
            </a:r>
            <a:r>
              <a:rPr sz="1800" spc="-5" dirty="0">
                <a:solidFill>
                  <a:srgbClr val="00AF50"/>
                </a:solidFill>
                <a:latin typeface="Tw Cen MT"/>
                <a:cs typeface="Tw Cen MT"/>
              </a:rPr>
              <a:t>&lt;/url&gt;</a:t>
            </a:r>
            <a:endParaRPr sz="1800">
              <a:latin typeface="Tw Cen MT"/>
              <a:cs typeface="Tw Cen MT"/>
            </a:endParaRPr>
          </a:p>
          <a:p>
            <a:pPr marL="548005">
              <a:lnSpc>
                <a:spcPct val="100000"/>
              </a:lnSpc>
            </a:pPr>
            <a:r>
              <a:rPr sz="1800" dirty="0">
                <a:solidFill>
                  <a:srgbClr val="00AF50"/>
                </a:solidFill>
                <a:latin typeface="Tw Cen MT"/>
                <a:cs typeface="Tw Cen MT"/>
              </a:rPr>
              <a:t>&lt;/repository&gt;</a:t>
            </a:r>
            <a:endParaRPr sz="1800">
              <a:latin typeface="Tw Cen MT"/>
              <a:cs typeface="Tw Cen MT"/>
            </a:endParaRPr>
          </a:p>
          <a:p>
            <a:pPr marL="90805">
              <a:lnSpc>
                <a:spcPct val="100000"/>
              </a:lnSpc>
            </a:pPr>
            <a:r>
              <a:rPr sz="1800" dirty="0">
                <a:solidFill>
                  <a:srgbClr val="00AF50"/>
                </a:solidFill>
                <a:latin typeface="Tw Cen MT"/>
                <a:cs typeface="Tw Cen MT"/>
              </a:rPr>
              <a:t>&lt;/repositories&gt;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93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8870" y="3943351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Ojdbc6 </a:t>
            </a:r>
            <a:r>
              <a:rPr lang="ko-KR" altLang="en-US" dirty="0" err="1" smtClean="0"/>
              <a:t>넣을때</a:t>
            </a:r>
            <a:r>
              <a:rPr lang="ko-KR" altLang="en-US" dirty="0" smtClean="0"/>
              <a:t> 꼭 입력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5725" y="4581144"/>
            <a:ext cx="89535" cy="721360"/>
          </a:xfrm>
          <a:custGeom>
            <a:avLst/>
            <a:gdLst/>
            <a:ahLst/>
            <a:cxnLst/>
            <a:rect l="l" t="t" r="r" b="b"/>
            <a:pathLst>
              <a:path w="89535" h="721360">
                <a:moveTo>
                  <a:pt x="0" y="631951"/>
                </a:moveTo>
                <a:lnTo>
                  <a:pt x="38988" y="720851"/>
                </a:lnTo>
                <a:lnTo>
                  <a:pt x="79427" y="649223"/>
                </a:lnTo>
                <a:lnTo>
                  <a:pt x="57023" y="649223"/>
                </a:lnTo>
                <a:lnTo>
                  <a:pt x="28193" y="647826"/>
                </a:lnTo>
                <a:lnTo>
                  <a:pt x="28915" y="633391"/>
                </a:lnTo>
                <a:lnTo>
                  <a:pt x="0" y="631951"/>
                </a:lnTo>
                <a:close/>
              </a:path>
              <a:path w="89535" h="721360">
                <a:moveTo>
                  <a:pt x="28915" y="633391"/>
                </a:moveTo>
                <a:lnTo>
                  <a:pt x="28193" y="647826"/>
                </a:lnTo>
                <a:lnTo>
                  <a:pt x="57023" y="649223"/>
                </a:lnTo>
                <a:lnTo>
                  <a:pt x="57742" y="634826"/>
                </a:lnTo>
                <a:lnTo>
                  <a:pt x="28915" y="633391"/>
                </a:lnTo>
                <a:close/>
              </a:path>
              <a:path w="89535" h="721360">
                <a:moveTo>
                  <a:pt x="57742" y="634826"/>
                </a:moveTo>
                <a:lnTo>
                  <a:pt x="57023" y="649223"/>
                </a:lnTo>
                <a:lnTo>
                  <a:pt x="79427" y="649223"/>
                </a:lnTo>
                <a:lnTo>
                  <a:pt x="86741" y="636269"/>
                </a:lnTo>
                <a:lnTo>
                  <a:pt x="57742" y="634826"/>
                </a:lnTo>
                <a:close/>
              </a:path>
              <a:path w="89535" h="721360">
                <a:moveTo>
                  <a:pt x="60579" y="0"/>
                </a:moveTo>
                <a:lnTo>
                  <a:pt x="28915" y="633391"/>
                </a:lnTo>
                <a:lnTo>
                  <a:pt x="57742" y="634826"/>
                </a:lnTo>
                <a:lnTo>
                  <a:pt x="89407" y="1523"/>
                </a:lnTo>
                <a:lnTo>
                  <a:pt x="60579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0480" y="4713478"/>
            <a:ext cx="800735" cy="588010"/>
          </a:xfrm>
          <a:custGeom>
            <a:avLst/>
            <a:gdLst/>
            <a:ahLst/>
            <a:cxnLst/>
            <a:rect l="l" t="t" r="r" b="b"/>
            <a:pathLst>
              <a:path w="800735" h="588010">
                <a:moveTo>
                  <a:pt x="721842" y="548378"/>
                </a:moveTo>
                <a:lnTo>
                  <a:pt x="704850" y="571754"/>
                </a:lnTo>
                <a:lnTo>
                  <a:pt x="800608" y="587756"/>
                </a:lnTo>
                <a:lnTo>
                  <a:pt x="784609" y="556895"/>
                </a:lnTo>
                <a:lnTo>
                  <a:pt x="733552" y="556895"/>
                </a:lnTo>
                <a:lnTo>
                  <a:pt x="721842" y="548378"/>
                </a:lnTo>
                <a:close/>
              </a:path>
              <a:path w="800735" h="588010">
                <a:moveTo>
                  <a:pt x="738899" y="524914"/>
                </a:moveTo>
                <a:lnTo>
                  <a:pt x="721842" y="548378"/>
                </a:lnTo>
                <a:lnTo>
                  <a:pt x="733552" y="556895"/>
                </a:lnTo>
                <a:lnTo>
                  <a:pt x="750570" y="533400"/>
                </a:lnTo>
                <a:lnTo>
                  <a:pt x="738899" y="524914"/>
                </a:lnTo>
                <a:close/>
              </a:path>
              <a:path w="800735" h="588010">
                <a:moveTo>
                  <a:pt x="755904" y="501523"/>
                </a:moveTo>
                <a:lnTo>
                  <a:pt x="738899" y="524914"/>
                </a:lnTo>
                <a:lnTo>
                  <a:pt x="750570" y="533400"/>
                </a:lnTo>
                <a:lnTo>
                  <a:pt x="733552" y="556895"/>
                </a:lnTo>
                <a:lnTo>
                  <a:pt x="784609" y="556895"/>
                </a:lnTo>
                <a:lnTo>
                  <a:pt x="755904" y="501523"/>
                </a:lnTo>
                <a:close/>
              </a:path>
              <a:path w="800735" h="588010">
                <a:moveTo>
                  <a:pt x="17018" y="0"/>
                </a:moveTo>
                <a:lnTo>
                  <a:pt x="0" y="23368"/>
                </a:lnTo>
                <a:lnTo>
                  <a:pt x="721842" y="548378"/>
                </a:lnTo>
                <a:lnTo>
                  <a:pt x="738899" y="524914"/>
                </a:lnTo>
                <a:lnTo>
                  <a:pt x="17018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2141" y="5618988"/>
            <a:ext cx="720090" cy="86995"/>
          </a:xfrm>
          <a:custGeom>
            <a:avLst/>
            <a:gdLst/>
            <a:ahLst/>
            <a:cxnLst/>
            <a:rect l="l" t="t" r="r" b="b"/>
            <a:pathLst>
              <a:path w="720089" h="86995">
                <a:moveTo>
                  <a:pt x="86868" y="0"/>
                </a:moveTo>
                <a:lnTo>
                  <a:pt x="0" y="43434"/>
                </a:lnTo>
                <a:lnTo>
                  <a:pt x="86868" y="86868"/>
                </a:lnTo>
                <a:lnTo>
                  <a:pt x="86868" y="57912"/>
                </a:lnTo>
                <a:lnTo>
                  <a:pt x="72390" y="57912"/>
                </a:lnTo>
                <a:lnTo>
                  <a:pt x="72390" y="28956"/>
                </a:lnTo>
                <a:lnTo>
                  <a:pt x="86868" y="28956"/>
                </a:lnTo>
                <a:lnTo>
                  <a:pt x="86868" y="0"/>
                </a:lnTo>
                <a:close/>
              </a:path>
              <a:path w="720089" h="86995">
                <a:moveTo>
                  <a:pt x="633222" y="0"/>
                </a:moveTo>
                <a:lnTo>
                  <a:pt x="633222" y="86868"/>
                </a:lnTo>
                <a:lnTo>
                  <a:pt x="691134" y="57912"/>
                </a:lnTo>
                <a:lnTo>
                  <a:pt x="647700" y="57912"/>
                </a:lnTo>
                <a:lnTo>
                  <a:pt x="647700" y="28956"/>
                </a:lnTo>
                <a:lnTo>
                  <a:pt x="691134" y="28956"/>
                </a:lnTo>
                <a:lnTo>
                  <a:pt x="633222" y="0"/>
                </a:lnTo>
                <a:close/>
              </a:path>
              <a:path w="720089" h="86995">
                <a:moveTo>
                  <a:pt x="86868" y="28956"/>
                </a:moveTo>
                <a:lnTo>
                  <a:pt x="72390" y="28956"/>
                </a:lnTo>
                <a:lnTo>
                  <a:pt x="72390" y="57912"/>
                </a:lnTo>
                <a:lnTo>
                  <a:pt x="86868" y="57912"/>
                </a:lnTo>
                <a:lnTo>
                  <a:pt x="86868" y="28956"/>
                </a:lnTo>
                <a:close/>
              </a:path>
              <a:path w="720089" h="86995">
                <a:moveTo>
                  <a:pt x="633222" y="28956"/>
                </a:moveTo>
                <a:lnTo>
                  <a:pt x="86868" y="28956"/>
                </a:lnTo>
                <a:lnTo>
                  <a:pt x="86868" y="57912"/>
                </a:lnTo>
                <a:lnTo>
                  <a:pt x="633222" y="57912"/>
                </a:lnTo>
                <a:lnTo>
                  <a:pt x="633222" y="28956"/>
                </a:lnTo>
                <a:close/>
              </a:path>
              <a:path w="720089" h="86995">
                <a:moveTo>
                  <a:pt x="691134" y="28956"/>
                </a:moveTo>
                <a:lnTo>
                  <a:pt x="647700" y="28956"/>
                </a:lnTo>
                <a:lnTo>
                  <a:pt x="647700" y="57912"/>
                </a:lnTo>
                <a:lnTo>
                  <a:pt x="691134" y="57912"/>
                </a:lnTo>
                <a:lnTo>
                  <a:pt x="720090" y="43434"/>
                </a:lnTo>
                <a:lnTo>
                  <a:pt x="691134" y="28956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5241" y="5545835"/>
            <a:ext cx="720090" cy="86995"/>
          </a:xfrm>
          <a:custGeom>
            <a:avLst/>
            <a:gdLst/>
            <a:ahLst/>
            <a:cxnLst/>
            <a:rect l="l" t="t" r="r" b="b"/>
            <a:pathLst>
              <a:path w="720089" h="86995">
                <a:moveTo>
                  <a:pt x="633222" y="0"/>
                </a:moveTo>
                <a:lnTo>
                  <a:pt x="633222" y="86867"/>
                </a:lnTo>
                <a:lnTo>
                  <a:pt x="691134" y="57911"/>
                </a:lnTo>
                <a:lnTo>
                  <a:pt x="647700" y="57911"/>
                </a:lnTo>
                <a:lnTo>
                  <a:pt x="647700" y="28955"/>
                </a:lnTo>
                <a:lnTo>
                  <a:pt x="691134" y="28955"/>
                </a:lnTo>
                <a:lnTo>
                  <a:pt x="633222" y="0"/>
                </a:lnTo>
                <a:close/>
              </a:path>
              <a:path w="720089" h="86995">
                <a:moveTo>
                  <a:pt x="633222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633222" y="57911"/>
                </a:lnTo>
                <a:lnTo>
                  <a:pt x="633222" y="28955"/>
                </a:lnTo>
                <a:close/>
              </a:path>
              <a:path w="720089" h="86995">
                <a:moveTo>
                  <a:pt x="691134" y="28955"/>
                </a:moveTo>
                <a:lnTo>
                  <a:pt x="647700" y="28955"/>
                </a:lnTo>
                <a:lnTo>
                  <a:pt x="647700" y="57911"/>
                </a:lnTo>
                <a:lnTo>
                  <a:pt x="691134" y="57911"/>
                </a:lnTo>
                <a:lnTo>
                  <a:pt x="720090" y="43433"/>
                </a:lnTo>
                <a:lnTo>
                  <a:pt x="691134" y="28955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7205" y="3243072"/>
            <a:ext cx="720090" cy="86995"/>
          </a:xfrm>
          <a:custGeom>
            <a:avLst/>
            <a:gdLst/>
            <a:ahLst/>
            <a:cxnLst/>
            <a:rect l="l" t="t" r="r" b="b"/>
            <a:pathLst>
              <a:path w="720089" h="86995">
                <a:moveTo>
                  <a:pt x="633222" y="0"/>
                </a:moveTo>
                <a:lnTo>
                  <a:pt x="633222" y="86867"/>
                </a:lnTo>
                <a:lnTo>
                  <a:pt x="691133" y="57912"/>
                </a:lnTo>
                <a:lnTo>
                  <a:pt x="647700" y="57912"/>
                </a:lnTo>
                <a:lnTo>
                  <a:pt x="647700" y="28955"/>
                </a:lnTo>
                <a:lnTo>
                  <a:pt x="691134" y="28955"/>
                </a:lnTo>
                <a:lnTo>
                  <a:pt x="633222" y="0"/>
                </a:lnTo>
                <a:close/>
              </a:path>
              <a:path w="720089" h="86995">
                <a:moveTo>
                  <a:pt x="633222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633222" y="57912"/>
                </a:lnTo>
                <a:lnTo>
                  <a:pt x="633222" y="28955"/>
                </a:lnTo>
                <a:close/>
              </a:path>
              <a:path w="720089" h="86995">
                <a:moveTo>
                  <a:pt x="691134" y="28955"/>
                </a:moveTo>
                <a:lnTo>
                  <a:pt x="647700" y="28955"/>
                </a:lnTo>
                <a:lnTo>
                  <a:pt x="647700" y="57912"/>
                </a:lnTo>
                <a:lnTo>
                  <a:pt x="691133" y="57912"/>
                </a:lnTo>
                <a:lnTo>
                  <a:pt x="720090" y="43433"/>
                </a:lnTo>
                <a:lnTo>
                  <a:pt x="691134" y="28955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7361" y="3169920"/>
            <a:ext cx="720090" cy="86995"/>
          </a:xfrm>
          <a:custGeom>
            <a:avLst/>
            <a:gdLst/>
            <a:ahLst/>
            <a:cxnLst/>
            <a:rect l="l" t="t" r="r" b="b"/>
            <a:pathLst>
              <a:path w="720089" h="86995">
                <a:moveTo>
                  <a:pt x="633222" y="0"/>
                </a:moveTo>
                <a:lnTo>
                  <a:pt x="633222" y="86867"/>
                </a:lnTo>
                <a:lnTo>
                  <a:pt x="691133" y="57912"/>
                </a:lnTo>
                <a:lnTo>
                  <a:pt x="647700" y="57912"/>
                </a:lnTo>
                <a:lnTo>
                  <a:pt x="647700" y="28955"/>
                </a:lnTo>
                <a:lnTo>
                  <a:pt x="691134" y="28955"/>
                </a:lnTo>
                <a:lnTo>
                  <a:pt x="633222" y="0"/>
                </a:lnTo>
                <a:close/>
              </a:path>
              <a:path w="720089" h="86995">
                <a:moveTo>
                  <a:pt x="633222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633222" y="57912"/>
                </a:lnTo>
                <a:lnTo>
                  <a:pt x="633222" y="28955"/>
                </a:lnTo>
                <a:close/>
              </a:path>
              <a:path w="720089" h="86995">
                <a:moveTo>
                  <a:pt x="691134" y="28955"/>
                </a:moveTo>
                <a:lnTo>
                  <a:pt x="647700" y="28955"/>
                </a:lnTo>
                <a:lnTo>
                  <a:pt x="647700" y="57912"/>
                </a:lnTo>
                <a:lnTo>
                  <a:pt x="691133" y="57912"/>
                </a:lnTo>
                <a:lnTo>
                  <a:pt x="720089" y="43433"/>
                </a:lnTo>
                <a:lnTo>
                  <a:pt x="691134" y="28955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1769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MVC</a:t>
            </a:r>
            <a:r>
              <a:rPr spc="-95" dirty="0"/>
              <a:t> </a:t>
            </a:r>
            <a:r>
              <a:rPr dirty="0"/>
              <a:t>모델</a:t>
            </a:r>
          </a:p>
        </p:txBody>
      </p:sp>
      <p:sp>
        <p:nvSpPr>
          <p:cNvPr id="11" name="object 11"/>
          <p:cNvSpPr/>
          <p:nvPr/>
        </p:nvSpPr>
        <p:spPr>
          <a:xfrm>
            <a:off x="755904" y="2781300"/>
            <a:ext cx="64770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6510" y="2853689"/>
            <a:ext cx="792480" cy="433070"/>
          </a:xfrm>
          <a:custGeom>
            <a:avLst/>
            <a:gdLst/>
            <a:ahLst/>
            <a:cxnLst/>
            <a:rect l="l" t="t" r="r" b="b"/>
            <a:pathLst>
              <a:path w="792479" h="433070">
                <a:moveTo>
                  <a:pt x="0" y="432815"/>
                </a:moveTo>
                <a:lnTo>
                  <a:pt x="792479" y="432815"/>
                </a:lnTo>
                <a:lnTo>
                  <a:pt x="792479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6510" y="2853689"/>
            <a:ext cx="792480" cy="433070"/>
          </a:xfrm>
          <a:custGeom>
            <a:avLst/>
            <a:gdLst/>
            <a:ahLst/>
            <a:cxnLst/>
            <a:rect l="l" t="t" r="r" b="b"/>
            <a:pathLst>
              <a:path w="792479" h="433070">
                <a:moveTo>
                  <a:pt x="0" y="432815"/>
                </a:moveTo>
                <a:lnTo>
                  <a:pt x="792479" y="432815"/>
                </a:lnTo>
                <a:lnTo>
                  <a:pt x="792479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96285" y="2972420"/>
            <a:ext cx="312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HY강B"/>
                <a:cs typeface="HY강B"/>
              </a:rPr>
              <a:t>J</a:t>
            </a:r>
            <a:r>
              <a:rPr sz="1800" dirty="0">
                <a:latin typeface="HY강B"/>
                <a:cs typeface="HY강B"/>
              </a:rPr>
              <a:t>SP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01289" y="2925317"/>
            <a:ext cx="791210" cy="433070"/>
          </a:xfrm>
          <a:custGeom>
            <a:avLst/>
            <a:gdLst/>
            <a:ahLst/>
            <a:cxnLst/>
            <a:rect l="l" t="t" r="r" b="b"/>
            <a:pathLst>
              <a:path w="791210" h="433070">
                <a:moveTo>
                  <a:pt x="0" y="432815"/>
                </a:moveTo>
                <a:lnTo>
                  <a:pt x="790956" y="432815"/>
                </a:lnTo>
                <a:lnTo>
                  <a:pt x="790956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1289" y="2925317"/>
            <a:ext cx="791210" cy="433070"/>
          </a:xfrm>
          <a:custGeom>
            <a:avLst/>
            <a:gdLst/>
            <a:ahLst/>
            <a:cxnLst/>
            <a:rect l="l" t="t" r="r" b="b"/>
            <a:pathLst>
              <a:path w="791210" h="433070">
                <a:moveTo>
                  <a:pt x="0" y="432815"/>
                </a:moveTo>
                <a:lnTo>
                  <a:pt x="790956" y="432815"/>
                </a:lnTo>
                <a:lnTo>
                  <a:pt x="790956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40050" y="3044683"/>
            <a:ext cx="312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HY강B"/>
                <a:cs typeface="HY강B"/>
              </a:rPr>
              <a:t>J</a:t>
            </a:r>
            <a:r>
              <a:rPr sz="1800" dirty="0">
                <a:latin typeface="HY강B"/>
                <a:cs typeface="HY강B"/>
              </a:rPr>
              <a:t>SP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44545" y="2998470"/>
            <a:ext cx="792480" cy="431800"/>
          </a:xfrm>
          <a:custGeom>
            <a:avLst/>
            <a:gdLst/>
            <a:ahLst/>
            <a:cxnLst/>
            <a:rect l="l" t="t" r="r" b="b"/>
            <a:pathLst>
              <a:path w="792479" h="431800">
                <a:moveTo>
                  <a:pt x="0" y="431291"/>
                </a:moveTo>
                <a:lnTo>
                  <a:pt x="792480" y="431291"/>
                </a:lnTo>
                <a:lnTo>
                  <a:pt x="792480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4545" y="2998470"/>
            <a:ext cx="792480" cy="431800"/>
          </a:xfrm>
          <a:custGeom>
            <a:avLst/>
            <a:gdLst/>
            <a:ahLst/>
            <a:cxnLst/>
            <a:rect l="l" t="t" r="r" b="b"/>
            <a:pathLst>
              <a:path w="792479" h="431800">
                <a:moveTo>
                  <a:pt x="0" y="431291"/>
                </a:moveTo>
                <a:lnTo>
                  <a:pt x="792480" y="431291"/>
                </a:lnTo>
                <a:lnTo>
                  <a:pt x="792480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84322" y="3071621"/>
            <a:ext cx="325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HY강B"/>
                <a:cs typeface="HY강B"/>
              </a:rPr>
              <a:t>J</a:t>
            </a:r>
            <a:r>
              <a:rPr sz="1800" dirty="0">
                <a:latin typeface="HY강B"/>
                <a:cs typeface="HY강B"/>
              </a:rPr>
              <a:t>SP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68317" y="2925317"/>
            <a:ext cx="792480" cy="433070"/>
          </a:xfrm>
          <a:custGeom>
            <a:avLst/>
            <a:gdLst/>
            <a:ahLst/>
            <a:cxnLst/>
            <a:rect l="l" t="t" r="r" b="b"/>
            <a:pathLst>
              <a:path w="792479" h="433070">
                <a:moveTo>
                  <a:pt x="0" y="432815"/>
                </a:moveTo>
                <a:lnTo>
                  <a:pt x="792479" y="432815"/>
                </a:lnTo>
                <a:lnTo>
                  <a:pt x="792479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8317" y="2925317"/>
            <a:ext cx="792480" cy="433070"/>
          </a:xfrm>
          <a:custGeom>
            <a:avLst/>
            <a:gdLst/>
            <a:ahLst/>
            <a:cxnLst/>
            <a:rect l="l" t="t" r="r" b="b"/>
            <a:pathLst>
              <a:path w="792479" h="433070">
                <a:moveTo>
                  <a:pt x="0" y="432815"/>
                </a:moveTo>
                <a:lnTo>
                  <a:pt x="792479" y="432815"/>
                </a:lnTo>
                <a:lnTo>
                  <a:pt x="792479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08602" y="3044683"/>
            <a:ext cx="312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HY강B"/>
                <a:cs typeface="HY강B"/>
              </a:rPr>
              <a:t>J</a:t>
            </a:r>
            <a:r>
              <a:rPr sz="1800" dirty="0">
                <a:latin typeface="HY강B"/>
                <a:cs typeface="HY강B"/>
              </a:rPr>
              <a:t>SP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13097" y="2998470"/>
            <a:ext cx="791210" cy="431800"/>
          </a:xfrm>
          <a:custGeom>
            <a:avLst/>
            <a:gdLst/>
            <a:ahLst/>
            <a:cxnLst/>
            <a:rect l="l" t="t" r="r" b="b"/>
            <a:pathLst>
              <a:path w="791210" h="431800">
                <a:moveTo>
                  <a:pt x="0" y="431291"/>
                </a:moveTo>
                <a:lnTo>
                  <a:pt x="790955" y="431291"/>
                </a:lnTo>
                <a:lnTo>
                  <a:pt x="790955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13097" y="2998470"/>
            <a:ext cx="791210" cy="431800"/>
          </a:xfrm>
          <a:custGeom>
            <a:avLst/>
            <a:gdLst/>
            <a:ahLst/>
            <a:cxnLst/>
            <a:rect l="l" t="t" r="r" b="b"/>
            <a:pathLst>
              <a:path w="791210" h="431800">
                <a:moveTo>
                  <a:pt x="0" y="431291"/>
                </a:moveTo>
                <a:lnTo>
                  <a:pt x="790955" y="431291"/>
                </a:lnTo>
                <a:lnTo>
                  <a:pt x="790955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52492" y="3116692"/>
            <a:ext cx="312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HY강B"/>
                <a:cs typeface="HY강B"/>
              </a:rPr>
              <a:t>J</a:t>
            </a:r>
            <a:r>
              <a:rPr sz="1800" dirty="0">
                <a:latin typeface="HY강B"/>
                <a:cs typeface="HY강B"/>
              </a:rPr>
              <a:t>SP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56353" y="3070098"/>
            <a:ext cx="792480" cy="431800"/>
          </a:xfrm>
          <a:custGeom>
            <a:avLst/>
            <a:gdLst/>
            <a:ahLst/>
            <a:cxnLst/>
            <a:rect l="l" t="t" r="r" b="b"/>
            <a:pathLst>
              <a:path w="792479" h="431800">
                <a:moveTo>
                  <a:pt x="0" y="431291"/>
                </a:moveTo>
                <a:lnTo>
                  <a:pt x="792479" y="431291"/>
                </a:lnTo>
                <a:lnTo>
                  <a:pt x="792479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56353" y="3070098"/>
            <a:ext cx="792480" cy="431800"/>
          </a:xfrm>
          <a:custGeom>
            <a:avLst/>
            <a:gdLst/>
            <a:ahLst/>
            <a:cxnLst/>
            <a:rect l="l" t="t" r="r" b="b"/>
            <a:pathLst>
              <a:path w="792479" h="431800">
                <a:moveTo>
                  <a:pt x="0" y="431291"/>
                </a:moveTo>
                <a:lnTo>
                  <a:pt x="792479" y="431291"/>
                </a:lnTo>
                <a:lnTo>
                  <a:pt x="792479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508246" y="3048380"/>
            <a:ext cx="500380" cy="4902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5080" indent="25400">
              <a:lnSpc>
                <a:spcPct val="69400"/>
              </a:lnSpc>
              <a:spcBef>
                <a:spcPts val="760"/>
              </a:spcBef>
            </a:pPr>
            <a:r>
              <a:rPr sz="1800" dirty="0">
                <a:latin typeface="HY강B"/>
                <a:cs typeface="HY강B"/>
              </a:rPr>
              <a:t>Java  </a:t>
            </a:r>
            <a:r>
              <a:rPr sz="1800" spc="-5" dirty="0">
                <a:latin typeface="HY강B"/>
                <a:cs typeface="HY강B"/>
              </a:rPr>
              <a:t>Bean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96534" y="2773552"/>
            <a:ext cx="504825" cy="728345"/>
          </a:xfrm>
          <a:custGeom>
            <a:avLst/>
            <a:gdLst/>
            <a:ahLst/>
            <a:cxnLst/>
            <a:rect l="l" t="t" r="r" b="b"/>
            <a:pathLst>
              <a:path w="504825" h="728345">
                <a:moveTo>
                  <a:pt x="0" y="0"/>
                </a:moveTo>
                <a:lnTo>
                  <a:pt x="0" y="664845"/>
                </a:lnTo>
                <a:lnTo>
                  <a:pt x="9008" y="681593"/>
                </a:lnTo>
                <a:lnTo>
                  <a:pt x="73866" y="709390"/>
                </a:lnTo>
                <a:lnTo>
                  <a:pt x="124911" y="719238"/>
                </a:lnTo>
                <a:lnTo>
                  <a:pt x="185164" y="725587"/>
                </a:lnTo>
                <a:lnTo>
                  <a:pt x="252221" y="727837"/>
                </a:lnTo>
                <a:lnTo>
                  <a:pt x="319279" y="725587"/>
                </a:lnTo>
                <a:lnTo>
                  <a:pt x="379532" y="719238"/>
                </a:lnTo>
                <a:lnTo>
                  <a:pt x="430577" y="709390"/>
                </a:lnTo>
                <a:lnTo>
                  <a:pt x="470012" y="696642"/>
                </a:lnTo>
                <a:lnTo>
                  <a:pt x="504443" y="664845"/>
                </a:lnTo>
                <a:lnTo>
                  <a:pt x="504443" y="62992"/>
                </a:lnTo>
                <a:lnTo>
                  <a:pt x="252221" y="62992"/>
                </a:lnTo>
                <a:lnTo>
                  <a:pt x="185164" y="60742"/>
                </a:lnTo>
                <a:lnTo>
                  <a:pt x="124911" y="54393"/>
                </a:lnTo>
                <a:lnTo>
                  <a:pt x="73866" y="44545"/>
                </a:lnTo>
                <a:lnTo>
                  <a:pt x="34431" y="31797"/>
                </a:lnTo>
                <a:lnTo>
                  <a:pt x="9008" y="16748"/>
                </a:lnTo>
                <a:lnTo>
                  <a:pt x="0" y="0"/>
                </a:lnTo>
                <a:close/>
              </a:path>
              <a:path w="504825" h="728345">
                <a:moveTo>
                  <a:pt x="504443" y="0"/>
                </a:moveTo>
                <a:lnTo>
                  <a:pt x="470012" y="31797"/>
                </a:lnTo>
                <a:lnTo>
                  <a:pt x="430577" y="44545"/>
                </a:lnTo>
                <a:lnTo>
                  <a:pt x="379532" y="54393"/>
                </a:lnTo>
                <a:lnTo>
                  <a:pt x="319279" y="60742"/>
                </a:lnTo>
                <a:lnTo>
                  <a:pt x="252221" y="62992"/>
                </a:lnTo>
                <a:lnTo>
                  <a:pt x="504443" y="62992"/>
                </a:lnTo>
                <a:lnTo>
                  <a:pt x="504443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6534" y="2710433"/>
            <a:ext cx="504825" cy="126364"/>
          </a:xfrm>
          <a:custGeom>
            <a:avLst/>
            <a:gdLst/>
            <a:ahLst/>
            <a:cxnLst/>
            <a:rect l="l" t="t" r="r" b="b"/>
            <a:pathLst>
              <a:path w="504825" h="126364">
                <a:moveTo>
                  <a:pt x="252221" y="0"/>
                </a:moveTo>
                <a:lnTo>
                  <a:pt x="185164" y="2250"/>
                </a:lnTo>
                <a:lnTo>
                  <a:pt x="124911" y="8603"/>
                </a:lnTo>
                <a:lnTo>
                  <a:pt x="73866" y="18462"/>
                </a:lnTo>
                <a:lnTo>
                  <a:pt x="34431" y="31232"/>
                </a:lnTo>
                <a:lnTo>
                  <a:pt x="9008" y="46316"/>
                </a:lnTo>
                <a:lnTo>
                  <a:pt x="0" y="63118"/>
                </a:lnTo>
                <a:lnTo>
                  <a:pt x="9008" y="79867"/>
                </a:lnTo>
                <a:lnTo>
                  <a:pt x="73866" y="107664"/>
                </a:lnTo>
                <a:lnTo>
                  <a:pt x="124911" y="117512"/>
                </a:lnTo>
                <a:lnTo>
                  <a:pt x="185164" y="123861"/>
                </a:lnTo>
                <a:lnTo>
                  <a:pt x="252221" y="126111"/>
                </a:lnTo>
                <a:lnTo>
                  <a:pt x="319279" y="123861"/>
                </a:lnTo>
                <a:lnTo>
                  <a:pt x="379532" y="117512"/>
                </a:lnTo>
                <a:lnTo>
                  <a:pt x="430577" y="107664"/>
                </a:lnTo>
                <a:lnTo>
                  <a:pt x="470012" y="94916"/>
                </a:lnTo>
                <a:lnTo>
                  <a:pt x="504443" y="63118"/>
                </a:lnTo>
                <a:lnTo>
                  <a:pt x="495435" y="46316"/>
                </a:lnTo>
                <a:lnTo>
                  <a:pt x="470012" y="31232"/>
                </a:lnTo>
                <a:lnTo>
                  <a:pt x="430577" y="18462"/>
                </a:lnTo>
                <a:lnTo>
                  <a:pt x="379532" y="8603"/>
                </a:lnTo>
                <a:lnTo>
                  <a:pt x="319279" y="2250"/>
                </a:lnTo>
                <a:lnTo>
                  <a:pt x="252221" y="0"/>
                </a:lnTo>
                <a:close/>
              </a:path>
            </a:pathLst>
          </a:custGeom>
          <a:solidFill>
            <a:srgbClr val="C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96534" y="2710433"/>
            <a:ext cx="504825" cy="126364"/>
          </a:xfrm>
          <a:custGeom>
            <a:avLst/>
            <a:gdLst/>
            <a:ahLst/>
            <a:cxnLst/>
            <a:rect l="l" t="t" r="r" b="b"/>
            <a:pathLst>
              <a:path w="504825" h="126364">
                <a:moveTo>
                  <a:pt x="504443" y="63118"/>
                </a:moveTo>
                <a:lnTo>
                  <a:pt x="470012" y="94916"/>
                </a:lnTo>
                <a:lnTo>
                  <a:pt x="430577" y="107664"/>
                </a:lnTo>
                <a:lnTo>
                  <a:pt x="379532" y="117512"/>
                </a:lnTo>
                <a:lnTo>
                  <a:pt x="319279" y="123861"/>
                </a:lnTo>
                <a:lnTo>
                  <a:pt x="252221" y="126111"/>
                </a:lnTo>
                <a:lnTo>
                  <a:pt x="185164" y="123861"/>
                </a:lnTo>
                <a:lnTo>
                  <a:pt x="124911" y="117512"/>
                </a:lnTo>
                <a:lnTo>
                  <a:pt x="73866" y="107664"/>
                </a:lnTo>
                <a:lnTo>
                  <a:pt x="34431" y="94916"/>
                </a:lnTo>
                <a:lnTo>
                  <a:pt x="0" y="63118"/>
                </a:lnTo>
                <a:lnTo>
                  <a:pt x="9008" y="46316"/>
                </a:lnTo>
                <a:lnTo>
                  <a:pt x="73866" y="18462"/>
                </a:lnTo>
                <a:lnTo>
                  <a:pt x="124911" y="8603"/>
                </a:lnTo>
                <a:lnTo>
                  <a:pt x="185164" y="2250"/>
                </a:lnTo>
                <a:lnTo>
                  <a:pt x="252221" y="0"/>
                </a:lnTo>
                <a:lnTo>
                  <a:pt x="319279" y="2250"/>
                </a:lnTo>
                <a:lnTo>
                  <a:pt x="379532" y="8603"/>
                </a:lnTo>
                <a:lnTo>
                  <a:pt x="430577" y="18462"/>
                </a:lnTo>
                <a:lnTo>
                  <a:pt x="470012" y="31232"/>
                </a:lnTo>
                <a:lnTo>
                  <a:pt x="504443" y="63118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96534" y="2773552"/>
            <a:ext cx="504825" cy="728345"/>
          </a:xfrm>
          <a:custGeom>
            <a:avLst/>
            <a:gdLst/>
            <a:ahLst/>
            <a:cxnLst/>
            <a:rect l="l" t="t" r="r" b="b"/>
            <a:pathLst>
              <a:path w="504825" h="728345">
                <a:moveTo>
                  <a:pt x="504443" y="0"/>
                </a:moveTo>
                <a:lnTo>
                  <a:pt x="504443" y="664845"/>
                </a:lnTo>
                <a:lnTo>
                  <a:pt x="495435" y="681593"/>
                </a:lnTo>
                <a:lnTo>
                  <a:pt x="430577" y="709390"/>
                </a:lnTo>
                <a:lnTo>
                  <a:pt x="379532" y="719238"/>
                </a:lnTo>
                <a:lnTo>
                  <a:pt x="319279" y="725587"/>
                </a:lnTo>
                <a:lnTo>
                  <a:pt x="252221" y="727837"/>
                </a:lnTo>
                <a:lnTo>
                  <a:pt x="185164" y="725587"/>
                </a:lnTo>
                <a:lnTo>
                  <a:pt x="124911" y="719238"/>
                </a:lnTo>
                <a:lnTo>
                  <a:pt x="73866" y="709390"/>
                </a:lnTo>
                <a:lnTo>
                  <a:pt x="34431" y="696642"/>
                </a:lnTo>
                <a:lnTo>
                  <a:pt x="0" y="664845"/>
                </a:lnTo>
                <a:lnTo>
                  <a:pt x="0" y="0"/>
                </a:lnTo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922264" y="2975228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db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7868" y="4652771"/>
            <a:ext cx="719328" cy="659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659126" y="4340972"/>
            <a:ext cx="3130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5" dirty="0">
                <a:latin typeface="HY강B"/>
                <a:cs typeface="HY강B"/>
              </a:rPr>
              <a:t>J</a:t>
            </a:r>
            <a:r>
              <a:rPr sz="1800" dirty="0">
                <a:latin typeface="HY강B"/>
                <a:cs typeface="HY강B"/>
              </a:rPr>
              <a:t>SP</a:t>
            </a:r>
            <a:endParaRPr sz="1800">
              <a:latin typeface="HY강B"/>
              <a:cs typeface="HY강B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2260092" y="4212335"/>
          <a:ext cx="1290954" cy="712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8846A"/>
                      </a:solidFill>
                      <a:prstDash val="solid"/>
                    </a:lnL>
                    <a:lnR w="28575">
                      <a:solidFill>
                        <a:srgbClr val="78846A"/>
                      </a:solidFill>
                      <a:prstDash val="solid"/>
                    </a:lnR>
                    <a:lnT w="28575">
                      <a:solidFill>
                        <a:srgbClr val="78846A"/>
                      </a:solidFill>
                      <a:prstDash val="solid"/>
                    </a:lnT>
                    <a:lnB w="28575">
                      <a:solidFill>
                        <a:srgbClr val="7884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788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78846A"/>
                      </a:solidFill>
                      <a:prstDash val="solid"/>
                    </a:lnR>
                    <a:lnT w="28575">
                      <a:solidFill>
                        <a:srgbClr val="78846A"/>
                      </a:solidFill>
                      <a:prstDash val="solid"/>
                    </a:lnT>
                    <a:lnB w="28575">
                      <a:solidFill>
                        <a:srgbClr val="7884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8846A"/>
                      </a:solidFill>
                      <a:prstDash val="solid"/>
                    </a:lnL>
                    <a:lnB w="28575">
                      <a:solidFill>
                        <a:srgbClr val="78846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78846A"/>
                      </a:solidFill>
                      <a:prstDash val="solid"/>
                    </a:lnL>
                    <a:lnR w="28575">
                      <a:solidFill>
                        <a:srgbClr val="78846A"/>
                      </a:solidFill>
                      <a:prstDash val="solid"/>
                    </a:lnR>
                    <a:lnT w="28575">
                      <a:solidFill>
                        <a:srgbClr val="78846A"/>
                      </a:solidFill>
                      <a:prstDash val="solid"/>
                    </a:lnT>
                    <a:lnB w="28575">
                      <a:solidFill>
                        <a:srgbClr val="7884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7955" indent="162560">
                        <a:lnSpc>
                          <a:spcPts val="15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HY강B"/>
                          <a:cs typeface="HY강B"/>
                        </a:rPr>
                        <a:t>Servlet  (</a:t>
                      </a:r>
                      <a:r>
                        <a:rPr sz="1400" spc="5" dirty="0">
                          <a:latin typeface="HY강B"/>
                          <a:cs typeface="HY강B"/>
                        </a:rPr>
                        <a:t>C</a:t>
                      </a:r>
                      <a:r>
                        <a:rPr sz="1400" dirty="0">
                          <a:latin typeface="HY강B"/>
                          <a:cs typeface="HY강B"/>
                        </a:rPr>
                        <a:t>ontr</a:t>
                      </a:r>
                      <a:r>
                        <a:rPr sz="1400" spc="5" dirty="0">
                          <a:latin typeface="HY강B"/>
                          <a:cs typeface="HY강B"/>
                        </a:rPr>
                        <a:t>o</a:t>
                      </a:r>
                      <a:r>
                        <a:rPr sz="1400" spc="-5" dirty="0">
                          <a:latin typeface="HY강B"/>
                          <a:cs typeface="HY강B"/>
                        </a:rPr>
                        <a:t>ller</a:t>
                      </a:r>
                      <a:endParaRPr sz="1400">
                        <a:latin typeface="HY강B"/>
                        <a:cs typeface="HY강B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78846A"/>
                      </a:solidFill>
                      <a:prstDash val="solid"/>
                    </a:lnL>
                    <a:lnR w="28575">
                      <a:solidFill>
                        <a:srgbClr val="78846A"/>
                      </a:solidFill>
                      <a:prstDash val="solid"/>
                    </a:lnR>
                    <a:lnT w="28575">
                      <a:solidFill>
                        <a:srgbClr val="78846A"/>
                      </a:solidFill>
                      <a:prstDash val="solid"/>
                    </a:lnT>
                    <a:lnB w="28575">
                      <a:solidFill>
                        <a:srgbClr val="7884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ts val="1639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HY강B"/>
                          <a:cs typeface="HY강B"/>
                        </a:rPr>
                        <a:t>)</a:t>
                      </a:r>
                      <a:endParaRPr sz="1400">
                        <a:latin typeface="HY강B"/>
                        <a:cs typeface="HY강B"/>
                      </a:endParaRPr>
                    </a:p>
                  </a:txBody>
                  <a:tcPr marL="0" marR="0" marT="5080" marB="0">
                    <a:lnL w="28575">
                      <a:solidFill>
                        <a:srgbClr val="78846A"/>
                      </a:solidFill>
                      <a:prstDash val="solid"/>
                    </a:lnL>
                    <a:lnR w="28575">
                      <a:solidFill>
                        <a:srgbClr val="78846A"/>
                      </a:solidFill>
                      <a:prstDash val="solid"/>
                    </a:lnR>
                    <a:lnT w="28575">
                      <a:solidFill>
                        <a:srgbClr val="78846A"/>
                      </a:solidFill>
                      <a:prstDash val="solid"/>
                    </a:lnT>
                    <a:lnB w="28575">
                      <a:solidFill>
                        <a:srgbClr val="7884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78846A"/>
                      </a:solidFill>
                      <a:prstDash val="solid"/>
                    </a:lnR>
                    <a:lnT w="28575">
                      <a:solidFill>
                        <a:srgbClr val="78846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8846A"/>
                      </a:solidFill>
                      <a:prstDash val="solid"/>
                    </a:lnL>
                    <a:lnT w="28575">
                      <a:solidFill>
                        <a:srgbClr val="78846A"/>
                      </a:solidFill>
                      <a:prstDash val="solid"/>
                    </a:lnT>
                    <a:lnB w="28575">
                      <a:solidFill>
                        <a:srgbClr val="7884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28575">
                      <a:solidFill>
                        <a:srgbClr val="78846A"/>
                      </a:solidFill>
                      <a:prstDash val="solid"/>
                    </a:lnL>
                    <a:lnR w="28575">
                      <a:solidFill>
                        <a:srgbClr val="78846A"/>
                      </a:solidFill>
                      <a:prstDash val="solid"/>
                    </a:lnR>
                    <a:lnT w="28575">
                      <a:solidFill>
                        <a:srgbClr val="78846A"/>
                      </a:solidFill>
                      <a:prstDash val="solid"/>
                    </a:lnT>
                    <a:lnB w="28575">
                      <a:solidFill>
                        <a:srgbClr val="78846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object 38"/>
          <p:cNvSpPr/>
          <p:nvPr/>
        </p:nvSpPr>
        <p:spPr>
          <a:xfrm>
            <a:off x="2269998" y="5301234"/>
            <a:ext cx="791210" cy="433070"/>
          </a:xfrm>
          <a:custGeom>
            <a:avLst/>
            <a:gdLst/>
            <a:ahLst/>
            <a:cxnLst/>
            <a:rect l="l" t="t" r="r" b="b"/>
            <a:pathLst>
              <a:path w="791210" h="433070">
                <a:moveTo>
                  <a:pt x="0" y="432815"/>
                </a:moveTo>
                <a:lnTo>
                  <a:pt x="790956" y="432815"/>
                </a:lnTo>
                <a:lnTo>
                  <a:pt x="790956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69998" y="5301234"/>
            <a:ext cx="791210" cy="433070"/>
          </a:xfrm>
          <a:custGeom>
            <a:avLst/>
            <a:gdLst/>
            <a:ahLst/>
            <a:cxnLst/>
            <a:rect l="l" t="t" r="r" b="b"/>
            <a:pathLst>
              <a:path w="791210" h="433070">
                <a:moveTo>
                  <a:pt x="0" y="432815"/>
                </a:moveTo>
                <a:lnTo>
                  <a:pt x="790956" y="432815"/>
                </a:lnTo>
                <a:lnTo>
                  <a:pt x="790956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19811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508757" y="5421538"/>
            <a:ext cx="312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HY강B"/>
                <a:cs typeface="HY강B"/>
              </a:rPr>
              <a:t>J</a:t>
            </a:r>
            <a:r>
              <a:rPr sz="1800" dirty="0">
                <a:latin typeface="HY강B"/>
                <a:cs typeface="HY강B"/>
              </a:rPr>
              <a:t>SP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13254" y="5374385"/>
            <a:ext cx="792480" cy="431800"/>
          </a:xfrm>
          <a:custGeom>
            <a:avLst/>
            <a:gdLst/>
            <a:ahLst/>
            <a:cxnLst/>
            <a:rect l="l" t="t" r="r" b="b"/>
            <a:pathLst>
              <a:path w="792480" h="431800">
                <a:moveTo>
                  <a:pt x="0" y="431291"/>
                </a:moveTo>
                <a:lnTo>
                  <a:pt x="792480" y="431291"/>
                </a:lnTo>
                <a:lnTo>
                  <a:pt x="792480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13254" y="5374385"/>
            <a:ext cx="792480" cy="431800"/>
          </a:xfrm>
          <a:custGeom>
            <a:avLst/>
            <a:gdLst/>
            <a:ahLst/>
            <a:cxnLst/>
            <a:rect l="l" t="t" r="r" b="b"/>
            <a:pathLst>
              <a:path w="792480" h="431800">
                <a:moveTo>
                  <a:pt x="0" y="431291"/>
                </a:moveTo>
                <a:lnTo>
                  <a:pt x="792480" y="431291"/>
                </a:lnTo>
                <a:lnTo>
                  <a:pt x="792480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ln w="19811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653029" y="5493471"/>
            <a:ext cx="312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HY강B"/>
                <a:cs typeface="HY강B"/>
              </a:rPr>
              <a:t>J</a:t>
            </a:r>
            <a:r>
              <a:rPr sz="1800" dirty="0">
                <a:latin typeface="HY강B"/>
                <a:cs typeface="HY강B"/>
              </a:rPr>
              <a:t>SP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558033" y="5446014"/>
            <a:ext cx="791210" cy="431800"/>
          </a:xfrm>
          <a:custGeom>
            <a:avLst/>
            <a:gdLst/>
            <a:ahLst/>
            <a:cxnLst/>
            <a:rect l="l" t="t" r="r" b="b"/>
            <a:pathLst>
              <a:path w="791210" h="431800">
                <a:moveTo>
                  <a:pt x="0" y="431292"/>
                </a:moveTo>
                <a:lnTo>
                  <a:pt x="790956" y="431292"/>
                </a:lnTo>
                <a:lnTo>
                  <a:pt x="790956" y="0"/>
                </a:lnTo>
                <a:lnTo>
                  <a:pt x="0" y="0"/>
                </a:lnTo>
                <a:lnTo>
                  <a:pt x="0" y="431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58033" y="5446014"/>
            <a:ext cx="791210" cy="431800"/>
          </a:xfrm>
          <a:custGeom>
            <a:avLst/>
            <a:gdLst/>
            <a:ahLst/>
            <a:cxnLst/>
            <a:rect l="l" t="t" r="r" b="b"/>
            <a:pathLst>
              <a:path w="791210" h="431800">
                <a:moveTo>
                  <a:pt x="0" y="431292"/>
                </a:moveTo>
                <a:lnTo>
                  <a:pt x="790956" y="431292"/>
                </a:lnTo>
                <a:lnTo>
                  <a:pt x="790956" y="0"/>
                </a:lnTo>
                <a:lnTo>
                  <a:pt x="0" y="0"/>
                </a:lnTo>
                <a:lnTo>
                  <a:pt x="0" y="431292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558033" y="5446014"/>
            <a:ext cx="528320" cy="288290"/>
          </a:xfrm>
          <a:prstGeom prst="rect">
            <a:avLst/>
          </a:prstGeom>
          <a:solidFill>
            <a:srgbClr val="FFFFFF"/>
          </a:solidFill>
          <a:ln w="19812">
            <a:solidFill>
              <a:srgbClr val="78846A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155"/>
              </a:spcBef>
            </a:pPr>
            <a:r>
              <a:rPr sz="1400" spc="-5" dirty="0">
                <a:latin typeface="HY강B"/>
                <a:cs typeface="HY강B"/>
              </a:rPr>
              <a:t>J</a:t>
            </a:r>
            <a:r>
              <a:rPr sz="1400" dirty="0">
                <a:latin typeface="HY강B"/>
                <a:cs typeface="HY강B"/>
              </a:rPr>
              <a:t>SP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17038" y="5643168"/>
            <a:ext cx="4718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HY강B"/>
                <a:cs typeface="HY강B"/>
              </a:rPr>
              <a:t>(Vie</a:t>
            </a:r>
            <a:r>
              <a:rPr sz="1400" spc="-10" dirty="0">
                <a:latin typeface="HY강B"/>
                <a:cs typeface="HY강B"/>
              </a:rPr>
              <a:t>w</a:t>
            </a:r>
            <a:r>
              <a:rPr sz="1400" dirty="0">
                <a:latin typeface="HY강B"/>
                <a:cs typeface="HY강B"/>
              </a:rPr>
              <a:t>)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286250" y="5157978"/>
            <a:ext cx="897890" cy="486409"/>
          </a:xfrm>
          <a:custGeom>
            <a:avLst/>
            <a:gdLst/>
            <a:ahLst/>
            <a:cxnLst/>
            <a:rect l="l" t="t" r="r" b="b"/>
            <a:pathLst>
              <a:path w="897889" h="486410">
                <a:moveTo>
                  <a:pt x="0" y="486156"/>
                </a:moveTo>
                <a:lnTo>
                  <a:pt x="897636" y="486156"/>
                </a:lnTo>
                <a:lnTo>
                  <a:pt x="897636" y="0"/>
                </a:lnTo>
                <a:lnTo>
                  <a:pt x="0" y="0"/>
                </a:lnTo>
                <a:lnTo>
                  <a:pt x="0" y="486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86250" y="5157978"/>
            <a:ext cx="897890" cy="486409"/>
          </a:xfrm>
          <a:custGeom>
            <a:avLst/>
            <a:gdLst/>
            <a:ahLst/>
            <a:cxnLst/>
            <a:rect l="l" t="t" r="r" b="b"/>
            <a:pathLst>
              <a:path w="897889" h="486410">
                <a:moveTo>
                  <a:pt x="0" y="486156"/>
                </a:moveTo>
                <a:lnTo>
                  <a:pt x="897636" y="486156"/>
                </a:lnTo>
                <a:lnTo>
                  <a:pt x="897636" y="0"/>
                </a:lnTo>
                <a:lnTo>
                  <a:pt x="0" y="0"/>
                </a:lnTo>
                <a:lnTo>
                  <a:pt x="0" y="486156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578350" y="5304521"/>
            <a:ext cx="312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HY강B"/>
                <a:cs typeface="HY강B"/>
              </a:rPr>
              <a:t>J</a:t>
            </a:r>
            <a:r>
              <a:rPr sz="1800" dirty="0">
                <a:latin typeface="HY강B"/>
                <a:cs typeface="HY강B"/>
              </a:rPr>
              <a:t>SP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449317" y="5238750"/>
            <a:ext cx="897890" cy="486409"/>
          </a:xfrm>
          <a:custGeom>
            <a:avLst/>
            <a:gdLst/>
            <a:ahLst/>
            <a:cxnLst/>
            <a:rect l="l" t="t" r="r" b="b"/>
            <a:pathLst>
              <a:path w="897889" h="486410">
                <a:moveTo>
                  <a:pt x="0" y="486156"/>
                </a:moveTo>
                <a:lnTo>
                  <a:pt x="897636" y="486156"/>
                </a:lnTo>
                <a:lnTo>
                  <a:pt x="897636" y="0"/>
                </a:lnTo>
                <a:lnTo>
                  <a:pt x="0" y="0"/>
                </a:lnTo>
                <a:lnTo>
                  <a:pt x="0" y="486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49317" y="5238750"/>
            <a:ext cx="897890" cy="486409"/>
          </a:xfrm>
          <a:custGeom>
            <a:avLst/>
            <a:gdLst/>
            <a:ahLst/>
            <a:cxnLst/>
            <a:rect l="l" t="t" r="r" b="b"/>
            <a:pathLst>
              <a:path w="897889" h="486410">
                <a:moveTo>
                  <a:pt x="0" y="486156"/>
                </a:moveTo>
                <a:lnTo>
                  <a:pt x="897636" y="486156"/>
                </a:lnTo>
                <a:lnTo>
                  <a:pt x="897636" y="0"/>
                </a:lnTo>
                <a:lnTo>
                  <a:pt x="0" y="0"/>
                </a:lnTo>
                <a:lnTo>
                  <a:pt x="0" y="486156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741417" y="5385031"/>
            <a:ext cx="31242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HY강B"/>
                <a:cs typeface="HY강B"/>
              </a:rPr>
              <a:t>JSP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612385" y="5319521"/>
            <a:ext cx="897890" cy="486409"/>
          </a:xfrm>
          <a:custGeom>
            <a:avLst/>
            <a:gdLst/>
            <a:ahLst/>
            <a:cxnLst/>
            <a:rect l="l" t="t" r="r" b="b"/>
            <a:pathLst>
              <a:path w="897889" h="486410">
                <a:moveTo>
                  <a:pt x="0" y="486155"/>
                </a:moveTo>
                <a:lnTo>
                  <a:pt x="897636" y="486155"/>
                </a:lnTo>
                <a:lnTo>
                  <a:pt x="897636" y="0"/>
                </a:lnTo>
                <a:lnTo>
                  <a:pt x="0" y="0"/>
                </a:lnTo>
                <a:lnTo>
                  <a:pt x="0" y="486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12385" y="5319521"/>
            <a:ext cx="897890" cy="486409"/>
          </a:xfrm>
          <a:custGeom>
            <a:avLst/>
            <a:gdLst/>
            <a:ahLst/>
            <a:cxnLst/>
            <a:rect l="l" t="t" r="r" b="b"/>
            <a:pathLst>
              <a:path w="897889" h="486410">
                <a:moveTo>
                  <a:pt x="0" y="486155"/>
                </a:moveTo>
                <a:lnTo>
                  <a:pt x="897636" y="486155"/>
                </a:lnTo>
                <a:lnTo>
                  <a:pt x="897636" y="0"/>
                </a:lnTo>
                <a:lnTo>
                  <a:pt x="0" y="0"/>
                </a:lnTo>
                <a:lnTo>
                  <a:pt x="0" y="486155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729098" y="5339841"/>
            <a:ext cx="612775" cy="4597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101600">
              <a:lnSpc>
                <a:spcPct val="78100"/>
              </a:lnSpc>
              <a:spcBef>
                <a:spcPts val="515"/>
              </a:spcBef>
            </a:pPr>
            <a:r>
              <a:rPr sz="1600" spc="-5" dirty="0">
                <a:latin typeface="HY강B"/>
                <a:cs typeface="HY강B"/>
              </a:rPr>
              <a:t>Bean  (</a:t>
            </a:r>
            <a:r>
              <a:rPr sz="1600" spc="-10" dirty="0">
                <a:latin typeface="HY강B"/>
                <a:cs typeface="HY강B"/>
              </a:rPr>
              <a:t>Mo</a:t>
            </a:r>
            <a:r>
              <a:rPr sz="1600" spc="-15" dirty="0">
                <a:latin typeface="HY강B"/>
                <a:cs typeface="HY강B"/>
              </a:rPr>
              <a:t>d</a:t>
            </a:r>
            <a:r>
              <a:rPr sz="1600" spc="-5" dirty="0">
                <a:latin typeface="HY강B"/>
                <a:cs typeface="HY강B"/>
              </a:rPr>
              <a:t>el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346953" y="5319521"/>
            <a:ext cx="163195" cy="486409"/>
          </a:xfrm>
          <a:prstGeom prst="rect">
            <a:avLst/>
          </a:prstGeom>
          <a:ln w="19811">
            <a:solidFill>
              <a:srgbClr val="78846A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)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086094" y="5076063"/>
            <a:ext cx="502920" cy="729615"/>
          </a:xfrm>
          <a:custGeom>
            <a:avLst/>
            <a:gdLst/>
            <a:ahLst/>
            <a:cxnLst/>
            <a:rect l="l" t="t" r="r" b="b"/>
            <a:pathLst>
              <a:path w="502920" h="729614">
                <a:moveTo>
                  <a:pt x="0" y="0"/>
                </a:moveTo>
                <a:lnTo>
                  <a:pt x="0" y="666750"/>
                </a:lnTo>
                <a:lnTo>
                  <a:pt x="8978" y="683462"/>
                </a:lnTo>
                <a:lnTo>
                  <a:pt x="73628" y="711203"/>
                </a:lnTo>
                <a:lnTo>
                  <a:pt x="124516" y="721032"/>
                </a:lnTo>
                <a:lnTo>
                  <a:pt x="184590" y="727369"/>
                </a:lnTo>
                <a:lnTo>
                  <a:pt x="251459" y="729615"/>
                </a:lnTo>
                <a:lnTo>
                  <a:pt x="318329" y="727369"/>
                </a:lnTo>
                <a:lnTo>
                  <a:pt x="378403" y="721032"/>
                </a:lnTo>
                <a:lnTo>
                  <a:pt x="429291" y="711203"/>
                </a:lnTo>
                <a:lnTo>
                  <a:pt x="468601" y="698480"/>
                </a:lnTo>
                <a:lnTo>
                  <a:pt x="502920" y="666750"/>
                </a:lnTo>
                <a:lnTo>
                  <a:pt x="502920" y="62864"/>
                </a:lnTo>
                <a:lnTo>
                  <a:pt x="251459" y="62864"/>
                </a:lnTo>
                <a:lnTo>
                  <a:pt x="184590" y="60616"/>
                </a:lnTo>
                <a:lnTo>
                  <a:pt x="124516" y="54271"/>
                </a:lnTo>
                <a:lnTo>
                  <a:pt x="73628" y="44434"/>
                </a:lnTo>
                <a:lnTo>
                  <a:pt x="34318" y="31707"/>
                </a:lnTo>
                <a:lnTo>
                  <a:pt x="8978" y="16695"/>
                </a:lnTo>
                <a:lnTo>
                  <a:pt x="0" y="0"/>
                </a:lnTo>
                <a:close/>
              </a:path>
              <a:path w="502920" h="729614">
                <a:moveTo>
                  <a:pt x="502920" y="0"/>
                </a:moveTo>
                <a:lnTo>
                  <a:pt x="468601" y="31707"/>
                </a:lnTo>
                <a:lnTo>
                  <a:pt x="429291" y="44434"/>
                </a:lnTo>
                <a:lnTo>
                  <a:pt x="378403" y="54271"/>
                </a:lnTo>
                <a:lnTo>
                  <a:pt x="318329" y="60616"/>
                </a:lnTo>
                <a:lnTo>
                  <a:pt x="251459" y="62864"/>
                </a:lnTo>
                <a:lnTo>
                  <a:pt x="502920" y="62864"/>
                </a:lnTo>
                <a:lnTo>
                  <a:pt x="502920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86094" y="5013197"/>
            <a:ext cx="502920" cy="125730"/>
          </a:xfrm>
          <a:custGeom>
            <a:avLst/>
            <a:gdLst/>
            <a:ahLst/>
            <a:cxnLst/>
            <a:rect l="l" t="t" r="r" b="b"/>
            <a:pathLst>
              <a:path w="502920" h="125729">
                <a:moveTo>
                  <a:pt x="251459" y="0"/>
                </a:moveTo>
                <a:lnTo>
                  <a:pt x="184590" y="2248"/>
                </a:lnTo>
                <a:lnTo>
                  <a:pt x="124516" y="8593"/>
                </a:lnTo>
                <a:lnTo>
                  <a:pt x="73628" y="18430"/>
                </a:lnTo>
                <a:lnTo>
                  <a:pt x="34318" y="31157"/>
                </a:lnTo>
                <a:lnTo>
                  <a:pt x="0" y="62864"/>
                </a:lnTo>
                <a:lnTo>
                  <a:pt x="8978" y="79560"/>
                </a:lnTo>
                <a:lnTo>
                  <a:pt x="73628" y="107299"/>
                </a:lnTo>
                <a:lnTo>
                  <a:pt x="124516" y="117136"/>
                </a:lnTo>
                <a:lnTo>
                  <a:pt x="184590" y="123481"/>
                </a:lnTo>
                <a:lnTo>
                  <a:pt x="251459" y="125729"/>
                </a:lnTo>
                <a:lnTo>
                  <a:pt x="318329" y="123481"/>
                </a:lnTo>
                <a:lnTo>
                  <a:pt x="378403" y="117136"/>
                </a:lnTo>
                <a:lnTo>
                  <a:pt x="429291" y="107299"/>
                </a:lnTo>
                <a:lnTo>
                  <a:pt x="468601" y="94572"/>
                </a:lnTo>
                <a:lnTo>
                  <a:pt x="502920" y="62864"/>
                </a:lnTo>
                <a:lnTo>
                  <a:pt x="493941" y="46169"/>
                </a:lnTo>
                <a:lnTo>
                  <a:pt x="429291" y="18430"/>
                </a:lnTo>
                <a:lnTo>
                  <a:pt x="378403" y="8593"/>
                </a:lnTo>
                <a:lnTo>
                  <a:pt x="318329" y="2248"/>
                </a:lnTo>
                <a:lnTo>
                  <a:pt x="251459" y="0"/>
                </a:lnTo>
                <a:close/>
              </a:path>
            </a:pathLst>
          </a:custGeom>
          <a:solidFill>
            <a:srgbClr val="C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86094" y="5013197"/>
            <a:ext cx="502920" cy="125730"/>
          </a:xfrm>
          <a:custGeom>
            <a:avLst/>
            <a:gdLst/>
            <a:ahLst/>
            <a:cxnLst/>
            <a:rect l="l" t="t" r="r" b="b"/>
            <a:pathLst>
              <a:path w="502920" h="125729">
                <a:moveTo>
                  <a:pt x="502920" y="62864"/>
                </a:moveTo>
                <a:lnTo>
                  <a:pt x="468601" y="94572"/>
                </a:lnTo>
                <a:lnTo>
                  <a:pt x="429291" y="107299"/>
                </a:lnTo>
                <a:lnTo>
                  <a:pt x="378403" y="117136"/>
                </a:lnTo>
                <a:lnTo>
                  <a:pt x="318329" y="123481"/>
                </a:lnTo>
                <a:lnTo>
                  <a:pt x="251459" y="125729"/>
                </a:lnTo>
                <a:lnTo>
                  <a:pt x="184590" y="123481"/>
                </a:lnTo>
                <a:lnTo>
                  <a:pt x="124516" y="117136"/>
                </a:lnTo>
                <a:lnTo>
                  <a:pt x="73628" y="107299"/>
                </a:lnTo>
                <a:lnTo>
                  <a:pt x="34318" y="94572"/>
                </a:lnTo>
                <a:lnTo>
                  <a:pt x="0" y="62864"/>
                </a:lnTo>
                <a:lnTo>
                  <a:pt x="8978" y="46169"/>
                </a:lnTo>
                <a:lnTo>
                  <a:pt x="73628" y="18430"/>
                </a:lnTo>
                <a:lnTo>
                  <a:pt x="124516" y="8593"/>
                </a:lnTo>
                <a:lnTo>
                  <a:pt x="184590" y="2248"/>
                </a:lnTo>
                <a:lnTo>
                  <a:pt x="251459" y="0"/>
                </a:lnTo>
                <a:lnTo>
                  <a:pt x="318329" y="2248"/>
                </a:lnTo>
                <a:lnTo>
                  <a:pt x="378403" y="8593"/>
                </a:lnTo>
                <a:lnTo>
                  <a:pt x="429291" y="18430"/>
                </a:lnTo>
                <a:lnTo>
                  <a:pt x="468601" y="31157"/>
                </a:lnTo>
                <a:lnTo>
                  <a:pt x="502920" y="62864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86094" y="5076063"/>
            <a:ext cx="502920" cy="729615"/>
          </a:xfrm>
          <a:custGeom>
            <a:avLst/>
            <a:gdLst/>
            <a:ahLst/>
            <a:cxnLst/>
            <a:rect l="l" t="t" r="r" b="b"/>
            <a:pathLst>
              <a:path w="502920" h="729614">
                <a:moveTo>
                  <a:pt x="502920" y="0"/>
                </a:moveTo>
                <a:lnTo>
                  <a:pt x="502920" y="666750"/>
                </a:lnTo>
                <a:lnTo>
                  <a:pt x="493941" y="683462"/>
                </a:lnTo>
                <a:lnTo>
                  <a:pt x="429291" y="711203"/>
                </a:lnTo>
                <a:lnTo>
                  <a:pt x="378403" y="721032"/>
                </a:lnTo>
                <a:lnTo>
                  <a:pt x="318329" y="727369"/>
                </a:lnTo>
                <a:lnTo>
                  <a:pt x="251459" y="729615"/>
                </a:lnTo>
                <a:lnTo>
                  <a:pt x="184590" y="727369"/>
                </a:lnTo>
                <a:lnTo>
                  <a:pt x="124516" y="721032"/>
                </a:lnTo>
                <a:lnTo>
                  <a:pt x="73628" y="711203"/>
                </a:lnTo>
                <a:lnTo>
                  <a:pt x="34318" y="698480"/>
                </a:lnTo>
                <a:lnTo>
                  <a:pt x="0" y="666750"/>
                </a:lnTo>
                <a:lnTo>
                  <a:pt x="0" y="0"/>
                </a:lnTo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198489" y="5279593"/>
            <a:ext cx="2787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db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55904" y="1400555"/>
            <a:ext cx="647700" cy="595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84882" y="1309877"/>
            <a:ext cx="949960" cy="523240"/>
          </a:xfrm>
          <a:custGeom>
            <a:avLst/>
            <a:gdLst/>
            <a:ahLst/>
            <a:cxnLst/>
            <a:rect l="l" t="t" r="r" b="b"/>
            <a:pathLst>
              <a:path w="949960" h="523239">
                <a:moveTo>
                  <a:pt x="0" y="522732"/>
                </a:moveTo>
                <a:lnTo>
                  <a:pt x="949452" y="522732"/>
                </a:lnTo>
                <a:lnTo>
                  <a:pt x="94945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84882" y="1309877"/>
            <a:ext cx="949960" cy="523240"/>
          </a:xfrm>
          <a:custGeom>
            <a:avLst/>
            <a:gdLst/>
            <a:ahLst/>
            <a:cxnLst/>
            <a:rect l="l" t="t" r="r" b="b"/>
            <a:pathLst>
              <a:path w="949960" h="523239">
                <a:moveTo>
                  <a:pt x="0" y="522732"/>
                </a:moveTo>
                <a:lnTo>
                  <a:pt x="949452" y="522732"/>
                </a:lnTo>
                <a:lnTo>
                  <a:pt x="94945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803270" y="1473812"/>
            <a:ext cx="31242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HY강B"/>
                <a:cs typeface="HY강B"/>
              </a:rPr>
              <a:t>JSP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08326" y="1396746"/>
            <a:ext cx="1000125" cy="524510"/>
          </a:xfrm>
          <a:custGeom>
            <a:avLst/>
            <a:gdLst/>
            <a:ahLst/>
            <a:cxnLst/>
            <a:rect l="l" t="t" r="r" b="b"/>
            <a:pathLst>
              <a:path w="1000125" h="524510">
                <a:moveTo>
                  <a:pt x="0" y="524255"/>
                </a:moveTo>
                <a:lnTo>
                  <a:pt x="999744" y="524255"/>
                </a:lnTo>
                <a:lnTo>
                  <a:pt x="999744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08326" y="1396746"/>
            <a:ext cx="1000125" cy="524510"/>
          </a:xfrm>
          <a:custGeom>
            <a:avLst/>
            <a:gdLst/>
            <a:ahLst/>
            <a:cxnLst/>
            <a:rect l="l" t="t" r="r" b="b"/>
            <a:pathLst>
              <a:path w="1000125" h="524510">
                <a:moveTo>
                  <a:pt x="0" y="524255"/>
                </a:moveTo>
                <a:lnTo>
                  <a:pt x="999744" y="524255"/>
                </a:lnTo>
                <a:lnTo>
                  <a:pt x="999744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951098" y="1560934"/>
            <a:ext cx="31242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latin typeface="HY강B"/>
                <a:cs typeface="HY강B"/>
              </a:rPr>
              <a:t>JSP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860797" y="1229613"/>
            <a:ext cx="504825" cy="729615"/>
          </a:xfrm>
          <a:custGeom>
            <a:avLst/>
            <a:gdLst/>
            <a:ahLst/>
            <a:cxnLst/>
            <a:rect l="l" t="t" r="r" b="b"/>
            <a:pathLst>
              <a:path w="504825" h="729614">
                <a:moveTo>
                  <a:pt x="0" y="0"/>
                </a:moveTo>
                <a:lnTo>
                  <a:pt x="0" y="666496"/>
                </a:lnTo>
                <a:lnTo>
                  <a:pt x="9008" y="683244"/>
                </a:lnTo>
                <a:lnTo>
                  <a:pt x="73866" y="711041"/>
                </a:lnTo>
                <a:lnTo>
                  <a:pt x="124911" y="720889"/>
                </a:lnTo>
                <a:lnTo>
                  <a:pt x="185164" y="727238"/>
                </a:lnTo>
                <a:lnTo>
                  <a:pt x="252222" y="729488"/>
                </a:lnTo>
                <a:lnTo>
                  <a:pt x="319279" y="727238"/>
                </a:lnTo>
                <a:lnTo>
                  <a:pt x="379532" y="720889"/>
                </a:lnTo>
                <a:lnTo>
                  <a:pt x="430577" y="711041"/>
                </a:lnTo>
                <a:lnTo>
                  <a:pt x="470012" y="698293"/>
                </a:lnTo>
                <a:lnTo>
                  <a:pt x="504443" y="666496"/>
                </a:lnTo>
                <a:lnTo>
                  <a:pt x="504443" y="63119"/>
                </a:lnTo>
                <a:lnTo>
                  <a:pt x="252222" y="63119"/>
                </a:lnTo>
                <a:lnTo>
                  <a:pt x="185164" y="60868"/>
                </a:lnTo>
                <a:lnTo>
                  <a:pt x="124911" y="54515"/>
                </a:lnTo>
                <a:lnTo>
                  <a:pt x="73866" y="44656"/>
                </a:lnTo>
                <a:lnTo>
                  <a:pt x="34431" y="31886"/>
                </a:lnTo>
                <a:lnTo>
                  <a:pt x="9008" y="16802"/>
                </a:lnTo>
                <a:lnTo>
                  <a:pt x="0" y="0"/>
                </a:lnTo>
                <a:close/>
              </a:path>
              <a:path w="504825" h="729614">
                <a:moveTo>
                  <a:pt x="504443" y="0"/>
                </a:moveTo>
                <a:lnTo>
                  <a:pt x="470012" y="31886"/>
                </a:lnTo>
                <a:lnTo>
                  <a:pt x="430577" y="44656"/>
                </a:lnTo>
                <a:lnTo>
                  <a:pt x="379532" y="54515"/>
                </a:lnTo>
                <a:lnTo>
                  <a:pt x="319279" y="60868"/>
                </a:lnTo>
                <a:lnTo>
                  <a:pt x="252222" y="63119"/>
                </a:lnTo>
                <a:lnTo>
                  <a:pt x="504443" y="63119"/>
                </a:lnTo>
                <a:lnTo>
                  <a:pt x="504443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60797" y="1166622"/>
            <a:ext cx="504825" cy="126364"/>
          </a:xfrm>
          <a:custGeom>
            <a:avLst/>
            <a:gdLst/>
            <a:ahLst/>
            <a:cxnLst/>
            <a:rect l="l" t="t" r="r" b="b"/>
            <a:pathLst>
              <a:path w="504825" h="126365">
                <a:moveTo>
                  <a:pt x="252222" y="0"/>
                </a:moveTo>
                <a:lnTo>
                  <a:pt x="185164" y="2249"/>
                </a:lnTo>
                <a:lnTo>
                  <a:pt x="124911" y="8598"/>
                </a:lnTo>
                <a:lnTo>
                  <a:pt x="73866" y="18446"/>
                </a:lnTo>
                <a:lnTo>
                  <a:pt x="34431" y="31194"/>
                </a:lnTo>
                <a:lnTo>
                  <a:pt x="0" y="62991"/>
                </a:lnTo>
                <a:lnTo>
                  <a:pt x="9008" y="79794"/>
                </a:lnTo>
                <a:lnTo>
                  <a:pt x="73866" y="107648"/>
                </a:lnTo>
                <a:lnTo>
                  <a:pt x="124911" y="117507"/>
                </a:lnTo>
                <a:lnTo>
                  <a:pt x="185164" y="123860"/>
                </a:lnTo>
                <a:lnTo>
                  <a:pt x="252222" y="126111"/>
                </a:lnTo>
                <a:lnTo>
                  <a:pt x="319279" y="123860"/>
                </a:lnTo>
                <a:lnTo>
                  <a:pt x="379532" y="117507"/>
                </a:lnTo>
                <a:lnTo>
                  <a:pt x="430577" y="107648"/>
                </a:lnTo>
                <a:lnTo>
                  <a:pt x="470012" y="94878"/>
                </a:lnTo>
                <a:lnTo>
                  <a:pt x="504443" y="62991"/>
                </a:lnTo>
                <a:lnTo>
                  <a:pt x="495435" y="46243"/>
                </a:lnTo>
                <a:lnTo>
                  <a:pt x="430577" y="18446"/>
                </a:lnTo>
                <a:lnTo>
                  <a:pt x="379532" y="8598"/>
                </a:lnTo>
                <a:lnTo>
                  <a:pt x="319279" y="2249"/>
                </a:lnTo>
                <a:lnTo>
                  <a:pt x="252222" y="0"/>
                </a:lnTo>
                <a:close/>
              </a:path>
            </a:pathLst>
          </a:custGeom>
          <a:solidFill>
            <a:srgbClr val="C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60797" y="1166622"/>
            <a:ext cx="504825" cy="126364"/>
          </a:xfrm>
          <a:custGeom>
            <a:avLst/>
            <a:gdLst/>
            <a:ahLst/>
            <a:cxnLst/>
            <a:rect l="l" t="t" r="r" b="b"/>
            <a:pathLst>
              <a:path w="504825" h="126365">
                <a:moveTo>
                  <a:pt x="504443" y="62991"/>
                </a:moveTo>
                <a:lnTo>
                  <a:pt x="470012" y="94878"/>
                </a:lnTo>
                <a:lnTo>
                  <a:pt x="430577" y="107648"/>
                </a:lnTo>
                <a:lnTo>
                  <a:pt x="379532" y="117507"/>
                </a:lnTo>
                <a:lnTo>
                  <a:pt x="319279" y="123860"/>
                </a:lnTo>
                <a:lnTo>
                  <a:pt x="252222" y="126111"/>
                </a:lnTo>
                <a:lnTo>
                  <a:pt x="185164" y="123860"/>
                </a:lnTo>
                <a:lnTo>
                  <a:pt x="124911" y="117507"/>
                </a:lnTo>
                <a:lnTo>
                  <a:pt x="73866" y="107648"/>
                </a:lnTo>
                <a:lnTo>
                  <a:pt x="34431" y="94878"/>
                </a:lnTo>
                <a:lnTo>
                  <a:pt x="0" y="62991"/>
                </a:lnTo>
                <a:lnTo>
                  <a:pt x="9008" y="46243"/>
                </a:lnTo>
                <a:lnTo>
                  <a:pt x="73866" y="18446"/>
                </a:lnTo>
                <a:lnTo>
                  <a:pt x="124911" y="8598"/>
                </a:lnTo>
                <a:lnTo>
                  <a:pt x="185164" y="2249"/>
                </a:lnTo>
                <a:lnTo>
                  <a:pt x="252222" y="0"/>
                </a:lnTo>
                <a:lnTo>
                  <a:pt x="319279" y="2249"/>
                </a:lnTo>
                <a:lnTo>
                  <a:pt x="379532" y="8598"/>
                </a:lnTo>
                <a:lnTo>
                  <a:pt x="430577" y="18446"/>
                </a:lnTo>
                <a:lnTo>
                  <a:pt x="470012" y="31194"/>
                </a:lnTo>
                <a:lnTo>
                  <a:pt x="504443" y="62991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60797" y="1229613"/>
            <a:ext cx="504825" cy="729615"/>
          </a:xfrm>
          <a:custGeom>
            <a:avLst/>
            <a:gdLst/>
            <a:ahLst/>
            <a:cxnLst/>
            <a:rect l="l" t="t" r="r" b="b"/>
            <a:pathLst>
              <a:path w="504825" h="729614">
                <a:moveTo>
                  <a:pt x="504443" y="0"/>
                </a:moveTo>
                <a:lnTo>
                  <a:pt x="504443" y="666496"/>
                </a:lnTo>
                <a:lnTo>
                  <a:pt x="495435" y="683244"/>
                </a:lnTo>
                <a:lnTo>
                  <a:pt x="430577" y="711041"/>
                </a:lnTo>
                <a:lnTo>
                  <a:pt x="379532" y="720889"/>
                </a:lnTo>
                <a:lnTo>
                  <a:pt x="319279" y="727238"/>
                </a:lnTo>
                <a:lnTo>
                  <a:pt x="252222" y="729488"/>
                </a:lnTo>
                <a:lnTo>
                  <a:pt x="185164" y="727238"/>
                </a:lnTo>
                <a:lnTo>
                  <a:pt x="124911" y="720889"/>
                </a:lnTo>
                <a:lnTo>
                  <a:pt x="73866" y="711041"/>
                </a:lnTo>
                <a:lnTo>
                  <a:pt x="34431" y="698293"/>
                </a:lnTo>
                <a:lnTo>
                  <a:pt x="0" y="666496"/>
                </a:lnTo>
                <a:lnTo>
                  <a:pt x="0" y="0"/>
                </a:lnTo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973573" y="1431416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db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692401" y="1482852"/>
            <a:ext cx="720090" cy="86995"/>
          </a:xfrm>
          <a:custGeom>
            <a:avLst/>
            <a:gdLst/>
            <a:ahLst/>
            <a:cxnLst/>
            <a:rect l="l" t="t" r="r" b="b"/>
            <a:pathLst>
              <a:path w="720089" h="86994">
                <a:moveTo>
                  <a:pt x="633222" y="0"/>
                </a:moveTo>
                <a:lnTo>
                  <a:pt x="633222" y="86868"/>
                </a:lnTo>
                <a:lnTo>
                  <a:pt x="691134" y="57912"/>
                </a:lnTo>
                <a:lnTo>
                  <a:pt x="647700" y="57912"/>
                </a:lnTo>
                <a:lnTo>
                  <a:pt x="647700" y="28956"/>
                </a:lnTo>
                <a:lnTo>
                  <a:pt x="691134" y="28956"/>
                </a:lnTo>
                <a:lnTo>
                  <a:pt x="633222" y="0"/>
                </a:lnTo>
                <a:close/>
              </a:path>
              <a:path w="720089" h="86994">
                <a:moveTo>
                  <a:pt x="633222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33222" y="57912"/>
                </a:lnTo>
                <a:lnTo>
                  <a:pt x="633222" y="28956"/>
                </a:lnTo>
                <a:close/>
              </a:path>
              <a:path w="720089" h="86994">
                <a:moveTo>
                  <a:pt x="691134" y="28956"/>
                </a:moveTo>
                <a:lnTo>
                  <a:pt x="647700" y="28956"/>
                </a:lnTo>
                <a:lnTo>
                  <a:pt x="647700" y="57912"/>
                </a:lnTo>
                <a:lnTo>
                  <a:pt x="691134" y="57912"/>
                </a:lnTo>
                <a:lnTo>
                  <a:pt x="720090" y="43434"/>
                </a:lnTo>
                <a:lnTo>
                  <a:pt x="691134" y="28956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96690" y="1627632"/>
            <a:ext cx="720090" cy="86995"/>
          </a:xfrm>
          <a:custGeom>
            <a:avLst/>
            <a:gdLst/>
            <a:ahLst/>
            <a:cxnLst/>
            <a:rect l="l" t="t" r="r" b="b"/>
            <a:pathLst>
              <a:path w="720089" h="86994">
                <a:moveTo>
                  <a:pt x="633222" y="0"/>
                </a:moveTo>
                <a:lnTo>
                  <a:pt x="633222" y="86867"/>
                </a:lnTo>
                <a:lnTo>
                  <a:pt x="691133" y="57912"/>
                </a:lnTo>
                <a:lnTo>
                  <a:pt x="647700" y="57912"/>
                </a:lnTo>
                <a:lnTo>
                  <a:pt x="647700" y="28955"/>
                </a:lnTo>
                <a:lnTo>
                  <a:pt x="691134" y="28955"/>
                </a:lnTo>
                <a:lnTo>
                  <a:pt x="633222" y="0"/>
                </a:lnTo>
                <a:close/>
              </a:path>
              <a:path w="720089" h="86994">
                <a:moveTo>
                  <a:pt x="633222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633222" y="57912"/>
                </a:lnTo>
                <a:lnTo>
                  <a:pt x="633222" y="28955"/>
                </a:lnTo>
                <a:close/>
              </a:path>
              <a:path w="720089" h="86994">
                <a:moveTo>
                  <a:pt x="691134" y="28955"/>
                </a:moveTo>
                <a:lnTo>
                  <a:pt x="647700" y="28955"/>
                </a:lnTo>
                <a:lnTo>
                  <a:pt x="647700" y="57912"/>
                </a:lnTo>
                <a:lnTo>
                  <a:pt x="691133" y="57912"/>
                </a:lnTo>
                <a:lnTo>
                  <a:pt x="720089" y="43433"/>
                </a:lnTo>
                <a:lnTo>
                  <a:pt x="691134" y="28955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54301" y="1653539"/>
            <a:ext cx="720090" cy="86995"/>
          </a:xfrm>
          <a:custGeom>
            <a:avLst/>
            <a:gdLst/>
            <a:ahLst/>
            <a:cxnLst/>
            <a:rect l="l" t="t" r="r" b="b"/>
            <a:pathLst>
              <a:path w="720089" h="86994">
                <a:moveTo>
                  <a:pt x="86868" y="0"/>
                </a:moveTo>
                <a:lnTo>
                  <a:pt x="0" y="43434"/>
                </a:lnTo>
                <a:lnTo>
                  <a:pt x="86868" y="86868"/>
                </a:lnTo>
                <a:lnTo>
                  <a:pt x="86868" y="57912"/>
                </a:lnTo>
                <a:lnTo>
                  <a:pt x="72390" y="57912"/>
                </a:lnTo>
                <a:lnTo>
                  <a:pt x="72390" y="28956"/>
                </a:lnTo>
                <a:lnTo>
                  <a:pt x="86868" y="28956"/>
                </a:lnTo>
                <a:lnTo>
                  <a:pt x="86868" y="0"/>
                </a:lnTo>
                <a:close/>
              </a:path>
              <a:path w="720089" h="86994">
                <a:moveTo>
                  <a:pt x="86868" y="28956"/>
                </a:moveTo>
                <a:lnTo>
                  <a:pt x="72390" y="28956"/>
                </a:lnTo>
                <a:lnTo>
                  <a:pt x="72390" y="57912"/>
                </a:lnTo>
                <a:lnTo>
                  <a:pt x="86868" y="57912"/>
                </a:lnTo>
                <a:lnTo>
                  <a:pt x="86868" y="28956"/>
                </a:lnTo>
                <a:close/>
              </a:path>
              <a:path w="720089" h="86994">
                <a:moveTo>
                  <a:pt x="720090" y="28956"/>
                </a:moveTo>
                <a:lnTo>
                  <a:pt x="86868" y="28956"/>
                </a:lnTo>
                <a:lnTo>
                  <a:pt x="86868" y="57912"/>
                </a:lnTo>
                <a:lnTo>
                  <a:pt x="720090" y="57912"/>
                </a:lnTo>
                <a:lnTo>
                  <a:pt x="720090" y="28956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698751" y="1275334"/>
            <a:ext cx="626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Y강B"/>
                <a:cs typeface="HY강B"/>
              </a:rPr>
              <a:t>http</a:t>
            </a:r>
            <a:r>
              <a:rPr sz="1200" spc="-6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요청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721611" y="1707641"/>
            <a:ext cx="626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Y강B"/>
                <a:cs typeface="HY강B"/>
              </a:rPr>
              <a:t>http</a:t>
            </a:r>
            <a:r>
              <a:rPr sz="1200" spc="-6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응답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916173" y="1238250"/>
            <a:ext cx="1080770" cy="523240"/>
          </a:xfrm>
          <a:custGeom>
            <a:avLst/>
            <a:gdLst/>
            <a:ahLst/>
            <a:cxnLst/>
            <a:rect l="l" t="t" r="r" b="b"/>
            <a:pathLst>
              <a:path w="1080770" h="523239">
                <a:moveTo>
                  <a:pt x="0" y="522732"/>
                </a:moveTo>
                <a:lnTo>
                  <a:pt x="1080515" y="522732"/>
                </a:lnTo>
                <a:lnTo>
                  <a:pt x="1080515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16173" y="1238250"/>
            <a:ext cx="1080770" cy="523240"/>
          </a:xfrm>
          <a:custGeom>
            <a:avLst/>
            <a:gdLst/>
            <a:ahLst/>
            <a:cxnLst/>
            <a:rect l="l" t="t" r="r" b="b"/>
            <a:pathLst>
              <a:path w="1080770" h="523239">
                <a:moveTo>
                  <a:pt x="0" y="522732"/>
                </a:moveTo>
                <a:lnTo>
                  <a:pt x="1080515" y="522732"/>
                </a:lnTo>
                <a:lnTo>
                  <a:pt x="1080515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72917" y="1526286"/>
            <a:ext cx="1049020" cy="523240"/>
          </a:xfrm>
          <a:custGeom>
            <a:avLst/>
            <a:gdLst/>
            <a:ahLst/>
            <a:cxnLst/>
            <a:rect l="l" t="t" r="r" b="b"/>
            <a:pathLst>
              <a:path w="1049020" h="523239">
                <a:moveTo>
                  <a:pt x="0" y="522732"/>
                </a:moveTo>
                <a:lnTo>
                  <a:pt x="1048511" y="522732"/>
                </a:lnTo>
                <a:lnTo>
                  <a:pt x="1048511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72917" y="1526286"/>
            <a:ext cx="1049020" cy="523240"/>
          </a:xfrm>
          <a:custGeom>
            <a:avLst/>
            <a:gdLst/>
            <a:ahLst/>
            <a:cxnLst/>
            <a:rect l="l" t="t" r="r" b="b"/>
            <a:pathLst>
              <a:path w="1049020" h="523239">
                <a:moveTo>
                  <a:pt x="0" y="522732"/>
                </a:moveTo>
                <a:lnTo>
                  <a:pt x="1048511" y="522732"/>
                </a:lnTo>
                <a:lnTo>
                  <a:pt x="1048511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484882" y="1173327"/>
            <a:ext cx="151193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0245" marR="410209" indent="160020">
              <a:lnSpc>
                <a:spcPct val="142100"/>
              </a:lnSpc>
              <a:spcBef>
                <a:spcPts val="100"/>
              </a:spcBef>
            </a:pPr>
            <a:r>
              <a:rPr sz="1400" spc="-5" dirty="0">
                <a:latin typeface="HY강B"/>
                <a:cs typeface="HY강B"/>
              </a:rPr>
              <a:t>J</a:t>
            </a:r>
            <a:r>
              <a:rPr sz="1400" dirty="0">
                <a:latin typeface="HY강B"/>
                <a:cs typeface="HY강B"/>
              </a:rPr>
              <a:t>SP  JSP</a:t>
            </a:r>
            <a:endParaRPr sz="1400">
              <a:latin typeface="HY강B"/>
              <a:cs typeface="HY강B"/>
            </a:endParaRPr>
          </a:p>
          <a:p>
            <a:pPr marL="383540">
              <a:lnSpc>
                <a:spcPct val="100000"/>
              </a:lnSpc>
            </a:pPr>
            <a:r>
              <a:rPr sz="1400" spc="-5" dirty="0">
                <a:latin typeface="HY강B"/>
                <a:cs typeface="HY강B"/>
              </a:rPr>
              <a:t>HTML+Java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803772" y="1491488"/>
            <a:ext cx="15424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HY강B"/>
                <a:cs typeface="HY강B"/>
              </a:rPr>
              <a:t>JSP서 DB </a:t>
            </a:r>
            <a:r>
              <a:rPr sz="1400" dirty="0">
                <a:latin typeface="HY강B"/>
                <a:cs typeface="HY강B"/>
              </a:rPr>
              <a:t>직접</a:t>
            </a:r>
            <a:r>
              <a:rPr sz="1400" spc="-6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접근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562860" y="915415"/>
            <a:ext cx="1266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70" dirty="0">
                <a:latin typeface="Adobe 명조 Std M"/>
                <a:cs typeface="Adobe 명조 Std M"/>
              </a:rPr>
              <a:t>JSP</a:t>
            </a:r>
            <a:r>
              <a:rPr sz="1200" b="1" spc="-70" dirty="0">
                <a:latin typeface="Adobe 고딕 Std B"/>
                <a:cs typeface="Adobe 고딕 Std B"/>
              </a:rPr>
              <a:t>간 </a:t>
            </a:r>
            <a:r>
              <a:rPr sz="1200" b="1" spc="-10" dirty="0">
                <a:latin typeface="Adobe 고딕 Std B"/>
                <a:cs typeface="Adobe 고딕 Std B"/>
              </a:rPr>
              <a:t>복잡한</a:t>
            </a:r>
            <a:r>
              <a:rPr sz="1200" b="1" spc="-40" dirty="0">
                <a:latin typeface="Adobe 고딕 Std B"/>
                <a:cs typeface="Adobe 고딕 Std B"/>
              </a:rPr>
              <a:t> </a:t>
            </a:r>
            <a:r>
              <a:rPr sz="1200" b="1" spc="-15" dirty="0">
                <a:latin typeface="Adobe 고딕 Std B"/>
                <a:cs typeface="Adobe 고딕 Std B"/>
              </a:rPr>
              <a:t>이동</a:t>
            </a:r>
            <a:endParaRPr sz="1200">
              <a:latin typeface="Adobe 고딕 Std B"/>
              <a:cs typeface="Adobe 고딕 Std B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581272" y="1383030"/>
            <a:ext cx="111760" cy="360045"/>
          </a:xfrm>
          <a:custGeom>
            <a:avLst/>
            <a:gdLst/>
            <a:ahLst/>
            <a:cxnLst/>
            <a:rect l="l" t="t" r="r" b="b"/>
            <a:pathLst>
              <a:path w="111760" h="360044">
                <a:moveTo>
                  <a:pt x="11049" y="252857"/>
                </a:moveTo>
                <a:lnTo>
                  <a:pt x="6350" y="255650"/>
                </a:lnTo>
                <a:lnTo>
                  <a:pt x="1524" y="258445"/>
                </a:lnTo>
                <a:lnTo>
                  <a:pt x="0" y="264541"/>
                </a:lnTo>
                <a:lnTo>
                  <a:pt x="2793" y="269240"/>
                </a:lnTo>
                <a:lnTo>
                  <a:pt x="55752" y="360045"/>
                </a:lnTo>
                <a:lnTo>
                  <a:pt x="67159" y="340487"/>
                </a:lnTo>
                <a:lnTo>
                  <a:pt x="45847" y="340487"/>
                </a:lnTo>
                <a:lnTo>
                  <a:pt x="45847" y="303838"/>
                </a:lnTo>
                <a:lnTo>
                  <a:pt x="19812" y="259207"/>
                </a:lnTo>
                <a:lnTo>
                  <a:pt x="17144" y="254508"/>
                </a:lnTo>
                <a:lnTo>
                  <a:pt x="11049" y="252857"/>
                </a:lnTo>
                <a:close/>
              </a:path>
              <a:path w="111760" h="360044">
                <a:moveTo>
                  <a:pt x="45847" y="303838"/>
                </a:moveTo>
                <a:lnTo>
                  <a:pt x="45847" y="340487"/>
                </a:lnTo>
                <a:lnTo>
                  <a:pt x="65659" y="340487"/>
                </a:lnTo>
                <a:lnTo>
                  <a:pt x="65659" y="335407"/>
                </a:lnTo>
                <a:lnTo>
                  <a:pt x="47243" y="335407"/>
                </a:lnTo>
                <a:lnTo>
                  <a:pt x="55752" y="320820"/>
                </a:lnTo>
                <a:lnTo>
                  <a:pt x="45847" y="303838"/>
                </a:lnTo>
                <a:close/>
              </a:path>
              <a:path w="111760" h="360044">
                <a:moveTo>
                  <a:pt x="100456" y="252857"/>
                </a:moveTo>
                <a:lnTo>
                  <a:pt x="94361" y="254508"/>
                </a:lnTo>
                <a:lnTo>
                  <a:pt x="91693" y="259207"/>
                </a:lnTo>
                <a:lnTo>
                  <a:pt x="65659" y="303838"/>
                </a:lnTo>
                <a:lnTo>
                  <a:pt x="65659" y="340487"/>
                </a:lnTo>
                <a:lnTo>
                  <a:pt x="67159" y="340487"/>
                </a:lnTo>
                <a:lnTo>
                  <a:pt x="108712" y="269240"/>
                </a:lnTo>
                <a:lnTo>
                  <a:pt x="111505" y="264541"/>
                </a:lnTo>
                <a:lnTo>
                  <a:pt x="109981" y="258445"/>
                </a:lnTo>
                <a:lnTo>
                  <a:pt x="105155" y="255650"/>
                </a:lnTo>
                <a:lnTo>
                  <a:pt x="100456" y="252857"/>
                </a:lnTo>
                <a:close/>
              </a:path>
              <a:path w="111760" h="360044">
                <a:moveTo>
                  <a:pt x="55752" y="320820"/>
                </a:moveTo>
                <a:lnTo>
                  <a:pt x="47243" y="335407"/>
                </a:lnTo>
                <a:lnTo>
                  <a:pt x="64262" y="335407"/>
                </a:lnTo>
                <a:lnTo>
                  <a:pt x="55752" y="320820"/>
                </a:lnTo>
                <a:close/>
              </a:path>
              <a:path w="111760" h="360044">
                <a:moveTo>
                  <a:pt x="65659" y="303838"/>
                </a:moveTo>
                <a:lnTo>
                  <a:pt x="55752" y="320820"/>
                </a:lnTo>
                <a:lnTo>
                  <a:pt x="64262" y="335407"/>
                </a:lnTo>
                <a:lnTo>
                  <a:pt x="65659" y="335407"/>
                </a:lnTo>
                <a:lnTo>
                  <a:pt x="65659" y="303838"/>
                </a:lnTo>
                <a:close/>
              </a:path>
              <a:path w="111760" h="360044">
                <a:moveTo>
                  <a:pt x="55752" y="39224"/>
                </a:moveTo>
                <a:lnTo>
                  <a:pt x="45847" y="56206"/>
                </a:lnTo>
                <a:lnTo>
                  <a:pt x="45847" y="303838"/>
                </a:lnTo>
                <a:lnTo>
                  <a:pt x="55752" y="320820"/>
                </a:lnTo>
                <a:lnTo>
                  <a:pt x="65658" y="303838"/>
                </a:lnTo>
                <a:lnTo>
                  <a:pt x="65659" y="56206"/>
                </a:lnTo>
                <a:lnTo>
                  <a:pt x="55752" y="39224"/>
                </a:lnTo>
                <a:close/>
              </a:path>
              <a:path w="111760" h="360044">
                <a:moveTo>
                  <a:pt x="55752" y="0"/>
                </a:moveTo>
                <a:lnTo>
                  <a:pt x="2793" y="90805"/>
                </a:lnTo>
                <a:lnTo>
                  <a:pt x="0" y="95504"/>
                </a:lnTo>
                <a:lnTo>
                  <a:pt x="1524" y="101600"/>
                </a:lnTo>
                <a:lnTo>
                  <a:pt x="6350" y="104394"/>
                </a:lnTo>
                <a:lnTo>
                  <a:pt x="11049" y="107187"/>
                </a:lnTo>
                <a:lnTo>
                  <a:pt x="17144" y="105537"/>
                </a:lnTo>
                <a:lnTo>
                  <a:pt x="19812" y="100837"/>
                </a:lnTo>
                <a:lnTo>
                  <a:pt x="45846" y="56206"/>
                </a:lnTo>
                <a:lnTo>
                  <a:pt x="45847" y="19558"/>
                </a:lnTo>
                <a:lnTo>
                  <a:pt x="67159" y="19558"/>
                </a:lnTo>
                <a:lnTo>
                  <a:pt x="55752" y="0"/>
                </a:lnTo>
                <a:close/>
              </a:path>
              <a:path w="111760" h="360044">
                <a:moveTo>
                  <a:pt x="67159" y="19558"/>
                </a:moveTo>
                <a:lnTo>
                  <a:pt x="65659" y="19558"/>
                </a:lnTo>
                <a:lnTo>
                  <a:pt x="65659" y="56206"/>
                </a:lnTo>
                <a:lnTo>
                  <a:pt x="91693" y="100837"/>
                </a:lnTo>
                <a:lnTo>
                  <a:pt x="94361" y="105537"/>
                </a:lnTo>
                <a:lnTo>
                  <a:pt x="100456" y="107187"/>
                </a:lnTo>
                <a:lnTo>
                  <a:pt x="105155" y="104394"/>
                </a:lnTo>
                <a:lnTo>
                  <a:pt x="109981" y="101600"/>
                </a:lnTo>
                <a:lnTo>
                  <a:pt x="111505" y="95504"/>
                </a:lnTo>
                <a:lnTo>
                  <a:pt x="108712" y="90805"/>
                </a:lnTo>
                <a:lnTo>
                  <a:pt x="67159" y="19558"/>
                </a:lnTo>
                <a:close/>
              </a:path>
              <a:path w="111760" h="360044">
                <a:moveTo>
                  <a:pt x="65659" y="19558"/>
                </a:moveTo>
                <a:lnTo>
                  <a:pt x="45847" y="19558"/>
                </a:lnTo>
                <a:lnTo>
                  <a:pt x="45847" y="56206"/>
                </a:lnTo>
                <a:lnTo>
                  <a:pt x="55752" y="39224"/>
                </a:lnTo>
                <a:lnTo>
                  <a:pt x="47243" y="24637"/>
                </a:lnTo>
                <a:lnTo>
                  <a:pt x="65659" y="24637"/>
                </a:lnTo>
                <a:lnTo>
                  <a:pt x="65659" y="19558"/>
                </a:lnTo>
                <a:close/>
              </a:path>
              <a:path w="111760" h="360044">
                <a:moveTo>
                  <a:pt x="65659" y="24637"/>
                </a:moveTo>
                <a:lnTo>
                  <a:pt x="64262" y="24637"/>
                </a:lnTo>
                <a:lnTo>
                  <a:pt x="55752" y="39224"/>
                </a:lnTo>
                <a:lnTo>
                  <a:pt x="65659" y="56206"/>
                </a:lnTo>
                <a:lnTo>
                  <a:pt x="65659" y="24637"/>
                </a:lnTo>
                <a:close/>
              </a:path>
              <a:path w="111760" h="360044">
                <a:moveTo>
                  <a:pt x="64262" y="24637"/>
                </a:moveTo>
                <a:lnTo>
                  <a:pt x="47243" y="24637"/>
                </a:lnTo>
                <a:lnTo>
                  <a:pt x="55752" y="39224"/>
                </a:lnTo>
                <a:lnTo>
                  <a:pt x="64262" y="246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39061" y="3057144"/>
            <a:ext cx="720090" cy="86995"/>
          </a:xfrm>
          <a:custGeom>
            <a:avLst/>
            <a:gdLst/>
            <a:ahLst/>
            <a:cxnLst/>
            <a:rect l="l" t="t" r="r" b="b"/>
            <a:pathLst>
              <a:path w="720089" h="86994">
                <a:moveTo>
                  <a:pt x="86868" y="0"/>
                </a:moveTo>
                <a:lnTo>
                  <a:pt x="0" y="43433"/>
                </a:lnTo>
                <a:lnTo>
                  <a:pt x="86868" y="86867"/>
                </a:lnTo>
                <a:lnTo>
                  <a:pt x="86868" y="57911"/>
                </a:lnTo>
                <a:lnTo>
                  <a:pt x="72389" y="57911"/>
                </a:lnTo>
                <a:lnTo>
                  <a:pt x="72389" y="28955"/>
                </a:lnTo>
                <a:lnTo>
                  <a:pt x="86868" y="28955"/>
                </a:lnTo>
                <a:lnTo>
                  <a:pt x="86868" y="0"/>
                </a:lnTo>
                <a:close/>
              </a:path>
              <a:path w="720089" h="86994">
                <a:moveTo>
                  <a:pt x="86868" y="28955"/>
                </a:moveTo>
                <a:lnTo>
                  <a:pt x="72389" y="28955"/>
                </a:lnTo>
                <a:lnTo>
                  <a:pt x="72389" y="57911"/>
                </a:lnTo>
                <a:lnTo>
                  <a:pt x="86868" y="57911"/>
                </a:lnTo>
                <a:lnTo>
                  <a:pt x="86868" y="28955"/>
                </a:lnTo>
                <a:close/>
              </a:path>
              <a:path w="720089" h="86994">
                <a:moveTo>
                  <a:pt x="720089" y="28955"/>
                </a:moveTo>
                <a:lnTo>
                  <a:pt x="86868" y="28955"/>
                </a:lnTo>
                <a:lnTo>
                  <a:pt x="86868" y="57911"/>
                </a:lnTo>
                <a:lnTo>
                  <a:pt x="720089" y="57911"/>
                </a:lnTo>
                <a:lnTo>
                  <a:pt x="720089" y="28955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54301" y="2942844"/>
            <a:ext cx="720090" cy="86995"/>
          </a:xfrm>
          <a:custGeom>
            <a:avLst/>
            <a:gdLst/>
            <a:ahLst/>
            <a:cxnLst/>
            <a:rect l="l" t="t" r="r" b="b"/>
            <a:pathLst>
              <a:path w="720089" h="86994">
                <a:moveTo>
                  <a:pt x="633222" y="0"/>
                </a:moveTo>
                <a:lnTo>
                  <a:pt x="633222" y="86867"/>
                </a:lnTo>
                <a:lnTo>
                  <a:pt x="691134" y="57911"/>
                </a:lnTo>
                <a:lnTo>
                  <a:pt x="647700" y="57911"/>
                </a:lnTo>
                <a:lnTo>
                  <a:pt x="647700" y="28955"/>
                </a:lnTo>
                <a:lnTo>
                  <a:pt x="691134" y="28955"/>
                </a:lnTo>
                <a:lnTo>
                  <a:pt x="633222" y="0"/>
                </a:lnTo>
                <a:close/>
              </a:path>
              <a:path w="720089" h="86994">
                <a:moveTo>
                  <a:pt x="633222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633222" y="57911"/>
                </a:lnTo>
                <a:lnTo>
                  <a:pt x="633222" y="28955"/>
                </a:lnTo>
                <a:close/>
              </a:path>
              <a:path w="720089" h="86994">
                <a:moveTo>
                  <a:pt x="691134" y="28955"/>
                </a:moveTo>
                <a:lnTo>
                  <a:pt x="647700" y="28955"/>
                </a:lnTo>
                <a:lnTo>
                  <a:pt x="647700" y="57911"/>
                </a:lnTo>
                <a:lnTo>
                  <a:pt x="691134" y="57911"/>
                </a:lnTo>
                <a:lnTo>
                  <a:pt x="720090" y="43433"/>
                </a:lnTo>
                <a:lnTo>
                  <a:pt x="691134" y="28955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711451" y="2675382"/>
            <a:ext cx="613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Y강B"/>
                <a:cs typeface="HY강B"/>
              </a:rPr>
              <a:t>http</a:t>
            </a:r>
            <a:r>
              <a:rPr sz="1200" spc="-6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요청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708150" y="3179445"/>
            <a:ext cx="613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HY강B"/>
                <a:cs typeface="HY강B"/>
              </a:rPr>
              <a:t>http</a:t>
            </a:r>
            <a:r>
              <a:rPr sz="1200" spc="-6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응답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691883" y="2989021"/>
            <a:ext cx="8991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HY강B"/>
                <a:cs typeface="HY강B"/>
              </a:rPr>
              <a:t>MVC </a:t>
            </a:r>
            <a:r>
              <a:rPr sz="1400" dirty="0">
                <a:latin typeface="HY강B"/>
                <a:cs typeface="HY강B"/>
              </a:rPr>
              <a:t>모델</a:t>
            </a:r>
            <a:r>
              <a:rPr sz="1400" spc="-8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1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400302" y="4430395"/>
            <a:ext cx="869950" cy="380365"/>
          </a:xfrm>
          <a:custGeom>
            <a:avLst/>
            <a:gdLst/>
            <a:ahLst/>
            <a:cxnLst/>
            <a:rect l="l" t="t" r="r" b="b"/>
            <a:pathLst>
              <a:path w="869950" h="380364">
                <a:moveTo>
                  <a:pt x="783938" y="26779"/>
                </a:moveTo>
                <a:lnTo>
                  <a:pt x="0" y="353440"/>
                </a:lnTo>
                <a:lnTo>
                  <a:pt x="11175" y="380110"/>
                </a:lnTo>
                <a:lnTo>
                  <a:pt x="795048" y="53476"/>
                </a:lnTo>
                <a:lnTo>
                  <a:pt x="783938" y="26779"/>
                </a:lnTo>
                <a:close/>
              </a:path>
              <a:path w="869950" h="380364">
                <a:moveTo>
                  <a:pt x="857193" y="21208"/>
                </a:moveTo>
                <a:lnTo>
                  <a:pt x="797305" y="21208"/>
                </a:lnTo>
                <a:lnTo>
                  <a:pt x="808481" y="47878"/>
                </a:lnTo>
                <a:lnTo>
                  <a:pt x="795048" y="53476"/>
                </a:lnTo>
                <a:lnTo>
                  <a:pt x="806196" y="80263"/>
                </a:lnTo>
                <a:lnTo>
                  <a:pt x="857193" y="21208"/>
                </a:lnTo>
                <a:close/>
              </a:path>
              <a:path w="869950" h="380364">
                <a:moveTo>
                  <a:pt x="797305" y="21208"/>
                </a:moveTo>
                <a:lnTo>
                  <a:pt x="783938" y="26779"/>
                </a:lnTo>
                <a:lnTo>
                  <a:pt x="795048" y="53476"/>
                </a:lnTo>
                <a:lnTo>
                  <a:pt x="808481" y="47878"/>
                </a:lnTo>
                <a:lnTo>
                  <a:pt x="797305" y="21208"/>
                </a:lnTo>
                <a:close/>
              </a:path>
              <a:path w="869950" h="380364">
                <a:moveTo>
                  <a:pt x="772795" y="0"/>
                </a:moveTo>
                <a:lnTo>
                  <a:pt x="783938" y="26779"/>
                </a:lnTo>
                <a:lnTo>
                  <a:pt x="797305" y="21208"/>
                </a:lnTo>
                <a:lnTo>
                  <a:pt x="857193" y="21208"/>
                </a:lnTo>
                <a:lnTo>
                  <a:pt x="869696" y="6730"/>
                </a:lnTo>
                <a:lnTo>
                  <a:pt x="772795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87958" y="4509134"/>
            <a:ext cx="1087120" cy="481330"/>
          </a:xfrm>
          <a:custGeom>
            <a:avLst/>
            <a:gdLst/>
            <a:ahLst/>
            <a:cxnLst/>
            <a:rect l="l" t="t" r="r" b="b"/>
            <a:pathLst>
              <a:path w="1087120" h="481329">
                <a:moveTo>
                  <a:pt x="62801" y="401192"/>
                </a:moveTo>
                <a:lnTo>
                  <a:pt x="0" y="475360"/>
                </a:lnTo>
                <a:lnTo>
                  <a:pt x="96900" y="481075"/>
                </a:lnTo>
                <a:lnTo>
                  <a:pt x="88010" y="460247"/>
                </a:lnTo>
                <a:lnTo>
                  <a:pt x="72250" y="460247"/>
                </a:lnTo>
                <a:lnTo>
                  <a:pt x="60871" y="433577"/>
                </a:lnTo>
                <a:lnTo>
                  <a:pt x="74194" y="427882"/>
                </a:lnTo>
                <a:lnTo>
                  <a:pt x="62801" y="401192"/>
                </a:lnTo>
                <a:close/>
              </a:path>
              <a:path w="1087120" h="481329">
                <a:moveTo>
                  <a:pt x="74194" y="427882"/>
                </a:moveTo>
                <a:lnTo>
                  <a:pt x="60871" y="433577"/>
                </a:lnTo>
                <a:lnTo>
                  <a:pt x="72250" y="460247"/>
                </a:lnTo>
                <a:lnTo>
                  <a:pt x="85578" y="454551"/>
                </a:lnTo>
                <a:lnTo>
                  <a:pt x="74194" y="427882"/>
                </a:lnTo>
                <a:close/>
              </a:path>
              <a:path w="1087120" h="481329">
                <a:moveTo>
                  <a:pt x="85578" y="454551"/>
                </a:moveTo>
                <a:lnTo>
                  <a:pt x="72250" y="460247"/>
                </a:lnTo>
                <a:lnTo>
                  <a:pt x="88010" y="460247"/>
                </a:lnTo>
                <a:lnTo>
                  <a:pt x="85578" y="454551"/>
                </a:lnTo>
                <a:close/>
              </a:path>
              <a:path w="1087120" h="481329">
                <a:moveTo>
                  <a:pt x="1075181" y="0"/>
                </a:moveTo>
                <a:lnTo>
                  <a:pt x="74194" y="427882"/>
                </a:lnTo>
                <a:lnTo>
                  <a:pt x="85578" y="454551"/>
                </a:lnTo>
                <a:lnTo>
                  <a:pt x="1086611" y="26669"/>
                </a:lnTo>
                <a:lnTo>
                  <a:pt x="1075181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369822" y="3971670"/>
            <a:ext cx="242570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HY강B"/>
                <a:cs typeface="HY강B"/>
              </a:rPr>
              <a:t>일관된</a:t>
            </a:r>
            <a:r>
              <a:rPr sz="1200" spc="-8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응답요청관리</a:t>
            </a:r>
            <a:endParaRPr sz="12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HY강B"/>
                <a:cs typeface="HY강B"/>
              </a:rPr>
              <a:t>http</a:t>
            </a:r>
            <a:r>
              <a:rPr sz="1200" dirty="0">
                <a:latin typeface="HY강B"/>
                <a:cs typeface="HY강B"/>
              </a:rPr>
              <a:t> 요청</a:t>
            </a:r>
            <a:endParaRPr sz="1200">
              <a:latin typeface="HY강B"/>
              <a:cs typeface="HY강B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69875">
              <a:lnSpc>
                <a:spcPct val="100000"/>
              </a:lnSpc>
              <a:spcBef>
                <a:spcPts val="940"/>
              </a:spcBef>
            </a:pPr>
            <a:r>
              <a:rPr sz="1200" spc="-10" dirty="0">
                <a:latin typeface="HY강B"/>
                <a:cs typeface="HY강B"/>
              </a:rPr>
              <a:t>http</a:t>
            </a:r>
            <a:r>
              <a:rPr sz="1200" dirty="0">
                <a:latin typeface="HY강B"/>
                <a:cs typeface="HY강B"/>
              </a:rPr>
              <a:t> 응답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813042" y="5052186"/>
            <a:ext cx="9436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HY강B"/>
                <a:cs typeface="HY강B"/>
              </a:rPr>
              <a:t>MVC </a:t>
            </a:r>
            <a:r>
              <a:rPr sz="1400" dirty="0">
                <a:latin typeface="HY강B"/>
                <a:cs typeface="HY강B"/>
              </a:rPr>
              <a:t>모델</a:t>
            </a:r>
            <a:r>
              <a:rPr sz="1400" spc="-8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2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11886" y="2305050"/>
            <a:ext cx="7777480" cy="1484630"/>
          </a:xfrm>
          <a:custGeom>
            <a:avLst/>
            <a:gdLst/>
            <a:ahLst/>
            <a:cxnLst/>
            <a:rect l="l" t="t" r="r" b="b"/>
            <a:pathLst>
              <a:path w="7777480" h="1484629">
                <a:moveTo>
                  <a:pt x="0" y="1484376"/>
                </a:moveTo>
                <a:lnTo>
                  <a:pt x="7776972" y="1484376"/>
                </a:lnTo>
                <a:lnTo>
                  <a:pt x="7776972" y="0"/>
                </a:lnTo>
                <a:lnTo>
                  <a:pt x="0" y="0"/>
                </a:lnTo>
                <a:lnTo>
                  <a:pt x="0" y="1484376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8411209" y="6303680"/>
            <a:ext cx="30416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67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7196" y="2310383"/>
            <a:ext cx="7191756" cy="3564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2624" y="2305811"/>
            <a:ext cx="7200900" cy="3573779"/>
          </a:xfrm>
          <a:custGeom>
            <a:avLst/>
            <a:gdLst/>
            <a:ahLst/>
            <a:cxnLst/>
            <a:rect l="l" t="t" r="r" b="b"/>
            <a:pathLst>
              <a:path w="7200900" h="3573779">
                <a:moveTo>
                  <a:pt x="0" y="3573779"/>
                </a:moveTo>
                <a:lnTo>
                  <a:pt x="7200900" y="3573779"/>
                </a:lnTo>
                <a:lnTo>
                  <a:pt x="7200900" y="0"/>
                </a:lnTo>
                <a:lnTo>
                  <a:pt x="0" y="0"/>
                </a:lnTo>
                <a:lnTo>
                  <a:pt x="0" y="35737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540" y="225933"/>
            <a:ext cx="4695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POM 파일에서 </a:t>
            </a:r>
            <a:r>
              <a:rPr sz="2800" b="1" spc="-180" dirty="0">
                <a:solidFill>
                  <a:srgbClr val="0000FF"/>
                </a:solidFill>
                <a:latin typeface="Adobe 고딕 Std B"/>
                <a:cs typeface="Adobe 고딕 Std B"/>
              </a:rPr>
              <a:t>properties</a:t>
            </a:r>
            <a:r>
              <a:rPr sz="2800" b="1" spc="195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2800" b="1" spc="-45" dirty="0">
                <a:solidFill>
                  <a:srgbClr val="0000FF"/>
                </a:solidFill>
                <a:latin typeface="Adobe 고딕 Std B"/>
                <a:cs typeface="Adobe 고딕 Std B"/>
              </a:rPr>
              <a:t>정의</a:t>
            </a:r>
            <a:endParaRPr sz="2800">
              <a:latin typeface="Adobe 고딕 Std B"/>
              <a:cs typeface="Adobe 고딕 Std 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654350"/>
            <a:ext cx="7918450" cy="14744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332105" algn="l"/>
              </a:tabLst>
            </a:pPr>
            <a:r>
              <a:rPr sz="950" spc="10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950" spc="10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600" b="1" spc="-100" dirty="0">
                <a:solidFill>
                  <a:srgbClr val="0000FF"/>
                </a:solidFill>
                <a:latin typeface="Adobe 고딕 Std B"/>
                <a:cs typeface="Adobe 고딕 Std B"/>
              </a:rPr>
              <a:t>properties</a:t>
            </a:r>
            <a:r>
              <a:rPr sz="1600" b="1" spc="114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600" b="1" spc="-20" dirty="0">
                <a:solidFill>
                  <a:srgbClr val="0000FF"/>
                </a:solidFill>
                <a:latin typeface="Adobe 고딕 Std B"/>
                <a:cs typeface="Adobe 고딕 Std B"/>
              </a:rPr>
              <a:t>정의</a:t>
            </a:r>
            <a:endParaRPr sz="1600">
              <a:latin typeface="Adobe 고딕 Std B"/>
              <a:cs typeface="Adobe 고딕 Std B"/>
            </a:endParaRPr>
          </a:p>
          <a:p>
            <a:pPr marL="378460">
              <a:lnSpc>
                <a:spcPct val="100000"/>
              </a:lnSpc>
              <a:spcBef>
                <a:spcPts val="605"/>
              </a:spcBef>
              <a:tabLst>
                <a:tab pos="652780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properties Element 는 pom.xml 에서 사용하는 속성을</a:t>
            </a:r>
            <a:r>
              <a:rPr sz="1600" spc="17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선언</a:t>
            </a:r>
            <a:endParaRPr sz="1600">
              <a:latin typeface="HY강B"/>
              <a:cs typeface="HY강B"/>
            </a:endParaRPr>
          </a:p>
          <a:p>
            <a:pPr marL="652780" marR="5080" indent="-274955">
              <a:lnSpc>
                <a:spcPct val="100000"/>
              </a:lnSpc>
              <a:spcBef>
                <a:spcPts val="600"/>
              </a:spcBef>
              <a:tabLst>
                <a:tab pos="652780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해당 의존관계 라이브러리의 버전을 일괄적으로 적용하거나 내부 속성등을 설정  하는 용도로</a:t>
            </a:r>
            <a:r>
              <a:rPr sz="1600" spc="2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사용</a:t>
            </a:r>
            <a:endParaRPr sz="1600">
              <a:latin typeface="HY강B"/>
              <a:cs typeface="HY강B"/>
            </a:endParaRPr>
          </a:p>
          <a:p>
            <a:pPr marL="652780"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properties 에 정의된 속성을 사용할 경우에는 </a:t>
            </a:r>
            <a:r>
              <a:rPr sz="1600" b="1" spc="-85" dirty="0">
                <a:solidFill>
                  <a:srgbClr val="0000FF"/>
                </a:solidFill>
                <a:latin typeface="Adobe 고딕 Std B"/>
                <a:cs typeface="Adobe 고딕 Std B"/>
              </a:rPr>
              <a:t>${속성명} </a:t>
            </a:r>
            <a:r>
              <a:rPr sz="1600" spc="-5" dirty="0">
                <a:latin typeface="HY강B"/>
                <a:cs typeface="HY강B"/>
              </a:rPr>
              <a:t>과 같이</a:t>
            </a:r>
            <a:r>
              <a:rPr sz="1600" spc="11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사용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50820" y="4605528"/>
            <a:ext cx="2865120" cy="279400"/>
          </a:xfrm>
          <a:custGeom>
            <a:avLst/>
            <a:gdLst/>
            <a:ahLst/>
            <a:cxnLst/>
            <a:rect l="l" t="t" r="r" b="b"/>
            <a:pathLst>
              <a:path w="2865120" h="279400">
                <a:moveTo>
                  <a:pt x="0" y="278892"/>
                </a:moveTo>
                <a:lnTo>
                  <a:pt x="2865120" y="278892"/>
                </a:lnTo>
                <a:lnTo>
                  <a:pt x="2865120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9200" y="2296667"/>
            <a:ext cx="7060692" cy="1188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0" y="2316480"/>
            <a:ext cx="7267503" cy="1188720"/>
          </a:xfrm>
          <a:custGeom>
            <a:avLst/>
            <a:gdLst/>
            <a:ahLst/>
            <a:cxnLst/>
            <a:rect l="l" t="t" r="r" b="b"/>
            <a:pathLst>
              <a:path w="7129780" h="1188720">
                <a:moveTo>
                  <a:pt x="0" y="1188719"/>
                </a:moveTo>
                <a:lnTo>
                  <a:pt x="7129272" y="1188719"/>
                </a:lnTo>
                <a:lnTo>
                  <a:pt x="7129272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ln w="19811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0283" y="2706623"/>
            <a:ext cx="6769734" cy="198120"/>
          </a:xfrm>
          <a:custGeom>
            <a:avLst/>
            <a:gdLst/>
            <a:ahLst/>
            <a:cxnLst/>
            <a:rect l="l" t="t" r="r" b="b"/>
            <a:pathLst>
              <a:path w="6769734" h="198119">
                <a:moveTo>
                  <a:pt x="0" y="198120"/>
                </a:moveTo>
                <a:lnTo>
                  <a:pt x="6769608" y="198120"/>
                </a:lnTo>
                <a:lnTo>
                  <a:pt x="6769608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64708" y="2881376"/>
            <a:ext cx="2078989" cy="1819275"/>
          </a:xfrm>
          <a:custGeom>
            <a:avLst/>
            <a:gdLst/>
            <a:ahLst/>
            <a:cxnLst/>
            <a:rect l="l" t="t" r="r" b="b"/>
            <a:pathLst>
              <a:path w="2078990" h="1819275">
                <a:moveTo>
                  <a:pt x="1575942" y="0"/>
                </a:moveTo>
                <a:lnTo>
                  <a:pt x="1565528" y="7112"/>
                </a:lnTo>
                <a:lnTo>
                  <a:pt x="1594485" y="48895"/>
                </a:lnTo>
                <a:lnTo>
                  <a:pt x="1604898" y="41656"/>
                </a:lnTo>
                <a:lnTo>
                  <a:pt x="1575942" y="0"/>
                </a:lnTo>
                <a:close/>
              </a:path>
              <a:path w="2078990" h="1819275">
                <a:moveTo>
                  <a:pt x="1626615" y="73025"/>
                </a:moveTo>
                <a:lnTo>
                  <a:pt x="1616201" y="80263"/>
                </a:lnTo>
                <a:lnTo>
                  <a:pt x="1628266" y="97536"/>
                </a:lnTo>
                <a:lnTo>
                  <a:pt x="1645031" y="122047"/>
                </a:lnTo>
                <a:lnTo>
                  <a:pt x="1655444" y="114808"/>
                </a:lnTo>
                <a:lnTo>
                  <a:pt x="1638681" y="90297"/>
                </a:lnTo>
                <a:lnTo>
                  <a:pt x="1626615" y="73025"/>
                </a:lnTo>
                <a:close/>
              </a:path>
              <a:path w="2078990" h="1819275">
                <a:moveTo>
                  <a:pt x="1677035" y="146303"/>
                </a:moveTo>
                <a:lnTo>
                  <a:pt x="1666493" y="153415"/>
                </a:lnTo>
                <a:lnTo>
                  <a:pt x="1695195" y="195325"/>
                </a:lnTo>
                <a:lnTo>
                  <a:pt x="1705737" y="188340"/>
                </a:lnTo>
                <a:lnTo>
                  <a:pt x="1700402" y="180466"/>
                </a:lnTo>
                <a:lnTo>
                  <a:pt x="1677035" y="146303"/>
                </a:lnTo>
                <a:close/>
              </a:path>
              <a:path w="2078990" h="1819275">
                <a:moveTo>
                  <a:pt x="1726945" y="219837"/>
                </a:moveTo>
                <a:lnTo>
                  <a:pt x="1716532" y="226949"/>
                </a:lnTo>
                <a:lnTo>
                  <a:pt x="1720214" y="232410"/>
                </a:lnTo>
                <a:lnTo>
                  <a:pt x="1744598" y="269239"/>
                </a:lnTo>
                <a:lnTo>
                  <a:pt x="1755266" y="262127"/>
                </a:lnTo>
                <a:lnTo>
                  <a:pt x="1730756" y="225425"/>
                </a:lnTo>
                <a:lnTo>
                  <a:pt x="1726945" y="219837"/>
                </a:lnTo>
                <a:close/>
              </a:path>
              <a:path w="2078990" h="1819275">
                <a:moveTo>
                  <a:pt x="1776094" y="294004"/>
                </a:moveTo>
                <a:lnTo>
                  <a:pt x="1765553" y="300989"/>
                </a:lnTo>
                <a:lnTo>
                  <a:pt x="1779015" y="321690"/>
                </a:lnTo>
                <a:lnTo>
                  <a:pt x="1793113" y="343662"/>
                </a:lnTo>
                <a:lnTo>
                  <a:pt x="1803781" y="336803"/>
                </a:lnTo>
                <a:lnTo>
                  <a:pt x="1789684" y="314706"/>
                </a:lnTo>
                <a:lnTo>
                  <a:pt x="1776094" y="294004"/>
                </a:lnTo>
                <a:close/>
              </a:path>
              <a:path w="2078990" h="1819275">
                <a:moveTo>
                  <a:pt x="1824227" y="368935"/>
                </a:moveTo>
                <a:lnTo>
                  <a:pt x="1813433" y="375665"/>
                </a:lnTo>
                <a:lnTo>
                  <a:pt x="1834641" y="409701"/>
                </a:lnTo>
                <a:lnTo>
                  <a:pt x="1840102" y="418846"/>
                </a:lnTo>
                <a:lnTo>
                  <a:pt x="1851024" y="412241"/>
                </a:lnTo>
                <a:lnTo>
                  <a:pt x="1845437" y="402971"/>
                </a:lnTo>
                <a:lnTo>
                  <a:pt x="1824227" y="368935"/>
                </a:lnTo>
                <a:close/>
              </a:path>
              <a:path w="2078990" h="1819275">
                <a:moveTo>
                  <a:pt x="1870710" y="444881"/>
                </a:moveTo>
                <a:lnTo>
                  <a:pt x="1859914" y="451358"/>
                </a:lnTo>
                <a:lnTo>
                  <a:pt x="1861058" y="453389"/>
                </a:lnTo>
                <a:lnTo>
                  <a:pt x="1885568" y="495173"/>
                </a:lnTo>
                <a:lnTo>
                  <a:pt x="1896490" y="488696"/>
                </a:lnTo>
                <a:lnTo>
                  <a:pt x="1871980" y="446786"/>
                </a:lnTo>
                <a:lnTo>
                  <a:pt x="1870710" y="444881"/>
                </a:lnTo>
                <a:close/>
              </a:path>
              <a:path w="2078990" h="1819275">
                <a:moveTo>
                  <a:pt x="1915287" y="521970"/>
                </a:moveTo>
                <a:lnTo>
                  <a:pt x="1904238" y="528193"/>
                </a:lnTo>
                <a:lnTo>
                  <a:pt x="1910461" y="539496"/>
                </a:lnTo>
                <a:lnTo>
                  <a:pt x="1928367" y="572770"/>
                </a:lnTo>
                <a:lnTo>
                  <a:pt x="1939543" y="566801"/>
                </a:lnTo>
                <a:lnTo>
                  <a:pt x="1921637" y="533273"/>
                </a:lnTo>
                <a:lnTo>
                  <a:pt x="1915287" y="521970"/>
                </a:lnTo>
                <a:close/>
              </a:path>
              <a:path w="2078990" h="1819275">
                <a:moveTo>
                  <a:pt x="1957196" y="600710"/>
                </a:moveTo>
                <a:lnTo>
                  <a:pt x="1945893" y="606425"/>
                </a:lnTo>
                <a:lnTo>
                  <a:pt x="1954784" y="623951"/>
                </a:lnTo>
                <a:lnTo>
                  <a:pt x="1968118" y="651890"/>
                </a:lnTo>
                <a:lnTo>
                  <a:pt x="1979675" y="646429"/>
                </a:lnTo>
                <a:lnTo>
                  <a:pt x="1966087" y="618109"/>
                </a:lnTo>
                <a:lnTo>
                  <a:pt x="1957196" y="600710"/>
                </a:lnTo>
                <a:close/>
              </a:path>
              <a:path w="2078990" h="1819275">
                <a:moveTo>
                  <a:pt x="1995550" y="681227"/>
                </a:moveTo>
                <a:lnTo>
                  <a:pt x="1983866" y="686435"/>
                </a:lnTo>
                <a:lnTo>
                  <a:pt x="1992757" y="706374"/>
                </a:lnTo>
                <a:lnTo>
                  <a:pt x="2003678" y="733044"/>
                </a:lnTo>
                <a:lnTo>
                  <a:pt x="2015363" y="728218"/>
                </a:lnTo>
                <a:lnTo>
                  <a:pt x="2004314" y="701166"/>
                </a:lnTo>
                <a:lnTo>
                  <a:pt x="1995550" y="681227"/>
                </a:lnTo>
                <a:close/>
              </a:path>
              <a:path w="2078990" h="1819275">
                <a:moveTo>
                  <a:pt x="2029078" y="764032"/>
                </a:moveTo>
                <a:lnTo>
                  <a:pt x="2017140" y="768350"/>
                </a:lnTo>
                <a:lnTo>
                  <a:pt x="2023871" y="786511"/>
                </a:lnTo>
                <a:lnTo>
                  <a:pt x="2033396" y="816229"/>
                </a:lnTo>
                <a:lnTo>
                  <a:pt x="2045462" y="812419"/>
                </a:lnTo>
                <a:lnTo>
                  <a:pt x="2035683" y="782193"/>
                </a:lnTo>
                <a:lnTo>
                  <a:pt x="2029078" y="764032"/>
                </a:lnTo>
                <a:close/>
              </a:path>
              <a:path w="2078990" h="1819275">
                <a:moveTo>
                  <a:pt x="2056002" y="849249"/>
                </a:moveTo>
                <a:lnTo>
                  <a:pt x="2043811" y="852551"/>
                </a:lnTo>
                <a:lnTo>
                  <a:pt x="2046986" y="864107"/>
                </a:lnTo>
                <a:lnTo>
                  <a:pt x="2051431" y="883031"/>
                </a:lnTo>
                <a:lnTo>
                  <a:pt x="2055240" y="901700"/>
                </a:lnTo>
                <a:lnTo>
                  <a:pt x="2067687" y="899160"/>
                </a:lnTo>
                <a:lnTo>
                  <a:pt x="2063749" y="880110"/>
                </a:lnTo>
                <a:lnTo>
                  <a:pt x="2059177" y="860679"/>
                </a:lnTo>
                <a:lnTo>
                  <a:pt x="2056002" y="849249"/>
                </a:lnTo>
                <a:close/>
              </a:path>
              <a:path w="2078990" h="1819275">
                <a:moveTo>
                  <a:pt x="2074037" y="937260"/>
                </a:moveTo>
                <a:lnTo>
                  <a:pt x="2061337" y="938657"/>
                </a:lnTo>
                <a:lnTo>
                  <a:pt x="2063622" y="956944"/>
                </a:lnTo>
                <a:lnTo>
                  <a:pt x="2065019" y="974979"/>
                </a:lnTo>
                <a:lnTo>
                  <a:pt x="2065782" y="988822"/>
                </a:lnTo>
                <a:lnTo>
                  <a:pt x="2078482" y="988187"/>
                </a:lnTo>
                <a:lnTo>
                  <a:pt x="2077719" y="973963"/>
                </a:lnTo>
                <a:lnTo>
                  <a:pt x="2076195" y="955548"/>
                </a:lnTo>
                <a:lnTo>
                  <a:pt x="2074037" y="937260"/>
                </a:lnTo>
                <a:close/>
              </a:path>
              <a:path w="2078990" h="1819275">
                <a:moveTo>
                  <a:pt x="2065909" y="1026541"/>
                </a:moveTo>
                <a:lnTo>
                  <a:pt x="2065895" y="1027938"/>
                </a:lnTo>
                <a:lnTo>
                  <a:pt x="2065019" y="1044701"/>
                </a:lnTo>
                <a:lnTo>
                  <a:pt x="2063241" y="1061720"/>
                </a:lnTo>
                <a:lnTo>
                  <a:pt x="2061083" y="1076198"/>
                </a:lnTo>
                <a:lnTo>
                  <a:pt x="2073656" y="1078103"/>
                </a:lnTo>
                <a:lnTo>
                  <a:pt x="2075941" y="1062990"/>
                </a:lnTo>
                <a:lnTo>
                  <a:pt x="2077592" y="1045463"/>
                </a:lnTo>
                <a:lnTo>
                  <a:pt x="2078609" y="1027938"/>
                </a:lnTo>
                <a:lnTo>
                  <a:pt x="2078609" y="1026794"/>
                </a:lnTo>
                <a:lnTo>
                  <a:pt x="2065909" y="1026541"/>
                </a:lnTo>
                <a:close/>
              </a:path>
              <a:path w="2078990" h="1819275">
                <a:moveTo>
                  <a:pt x="2053463" y="1112774"/>
                </a:moveTo>
                <a:lnTo>
                  <a:pt x="2049525" y="1126998"/>
                </a:lnTo>
                <a:lnTo>
                  <a:pt x="2044191" y="1142873"/>
                </a:lnTo>
                <a:lnTo>
                  <a:pt x="2038222" y="1158367"/>
                </a:lnTo>
                <a:lnTo>
                  <a:pt x="2037588" y="1159891"/>
                </a:lnTo>
                <a:lnTo>
                  <a:pt x="2049144" y="1165098"/>
                </a:lnTo>
                <a:lnTo>
                  <a:pt x="2050034" y="1162939"/>
                </a:lnTo>
                <a:lnTo>
                  <a:pt x="2056257" y="1146810"/>
                </a:lnTo>
                <a:lnTo>
                  <a:pt x="2061717" y="1130427"/>
                </a:lnTo>
                <a:lnTo>
                  <a:pt x="2065782" y="1116203"/>
                </a:lnTo>
                <a:lnTo>
                  <a:pt x="2053463" y="1112774"/>
                </a:lnTo>
                <a:close/>
              </a:path>
              <a:path w="2078990" h="1819275">
                <a:moveTo>
                  <a:pt x="2021077" y="1193673"/>
                </a:moveTo>
                <a:lnTo>
                  <a:pt x="2015616" y="1203452"/>
                </a:lnTo>
                <a:lnTo>
                  <a:pt x="2006472" y="1217930"/>
                </a:lnTo>
                <a:lnTo>
                  <a:pt x="1996439" y="1232281"/>
                </a:lnTo>
                <a:lnTo>
                  <a:pt x="1994026" y="1235456"/>
                </a:lnTo>
                <a:lnTo>
                  <a:pt x="2004060" y="1243203"/>
                </a:lnTo>
                <a:lnTo>
                  <a:pt x="2006853" y="1239520"/>
                </a:lnTo>
                <a:lnTo>
                  <a:pt x="2017267" y="1224661"/>
                </a:lnTo>
                <a:lnTo>
                  <a:pt x="2026665" y="1209675"/>
                </a:lnTo>
                <a:lnTo>
                  <a:pt x="2032126" y="1199896"/>
                </a:lnTo>
                <a:lnTo>
                  <a:pt x="2021077" y="1193673"/>
                </a:lnTo>
                <a:close/>
              </a:path>
              <a:path w="2078990" h="1819275">
                <a:moveTo>
                  <a:pt x="1970150" y="1264158"/>
                </a:moveTo>
                <a:lnTo>
                  <a:pt x="1948052" y="1287018"/>
                </a:lnTo>
                <a:lnTo>
                  <a:pt x="1934083" y="1299210"/>
                </a:lnTo>
                <a:lnTo>
                  <a:pt x="1942591" y="1308735"/>
                </a:lnTo>
                <a:lnTo>
                  <a:pt x="1957196" y="1295781"/>
                </a:lnTo>
                <a:lnTo>
                  <a:pt x="1979294" y="1273048"/>
                </a:lnTo>
                <a:lnTo>
                  <a:pt x="1970150" y="1264158"/>
                </a:lnTo>
                <a:close/>
              </a:path>
              <a:path w="2078990" h="1819275">
                <a:moveTo>
                  <a:pt x="1905126" y="1323213"/>
                </a:moveTo>
                <a:lnTo>
                  <a:pt x="1886203" y="1337564"/>
                </a:lnTo>
                <a:lnTo>
                  <a:pt x="1864106" y="1352423"/>
                </a:lnTo>
                <a:lnTo>
                  <a:pt x="1871090" y="1362964"/>
                </a:lnTo>
                <a:lnTo>
                  <a:pt x="1893950" y="1347724"/>
                </a:lnTo>
                <a:lnTo>
                  <a:pt x="1912873" y="1333246"/>
                </a:lnTo>
                <a:lnTo>
                  <a:pt x="1905126" y="1323213"/>
                </a:lnTo>
                <a:close/>
              </a:path>
              <a:path w="2078990" h="1819275">
                <a:moveTo>
                  <a:pt x="1831974" y="1372362"/>
                </a:moveTo>
                <a:lnTo>
                  <a:pt x="1811527" y="1384427"/>
                </a:lnTo>
                <a:lnTo>
                  <a:pt x="1787906" y="1397000"/>
                </a:lnTo>
                <a:lnTo>
                  <a:pt x="1793874" y="1408176"/>
                </a:lnTo>
                <a:lnTo>
                  <a:pt x="1818005" y="1395349"/>
                </a:lnTo>
                <a:lnTo>
                  <a:pt x="1838451" y="1383284"/>
                </a:lnTo>
                <a:lnTo>
                  <a:pt x="1831974" y="1372362"/>
                </a:lnTo>
                <a:close/>
              </a:path>
              <a:path w="2078990" h="1819275">
                <a:moveTo>
                  <a:pt x="1754123" y="1414018"/>
                </a:moveTo>
                <a:lnTo>
                  <a:pt x="1725040" y="1427861"/>
                </a:lnTo>
                <a:lnTo>
                  <a:pt x="1708149" y="1435100"/>
                </a:lnTo>
                <a:lnTo>
                  <a:pt x="1713230" y="1446657"/>
                </a:lnTo>
                <a:lnTo>
                  <a:pt x="1730501" y="1439291"/>
                </a:lnTo>
                <a:lnTo>
                  <a:pt x="1759585" y="1425448"/>
                </a:lnTo>
                <a:lnTo>
                  <a:pt x="1754123" y="1414018"/>
                </a:lnTo>
                <a:close/>
              </a:path>
              <a:path w="2078990" h="1819275">
                <a:moveTo>
                  <a:pt x="1673351" y="1449832"/>
                </a:moveTo>
                <a:lnTo>
                  <a:pt x="1627377" y="1467866"/>
                </a:lnTo>
                <a:lnTo>
                  <a:pt x="1626235" y="1468247"/>
                </a:lnTo>
                <a:lnTo>
                  <a:pt x="1630425" y="1480185"/>
                </a:lnTo>
                <a:lnTo>
                  <a:pt x="1632076" y="1479677"/>
                </a:lnTo>
                <a:lnTo>
                  <a:pt x="1677923" y="1461770"/>
                </a:lnTo>
                <a:lnTo>
                  <a:pt x="1673351" y="1449832"/>
                </a:lnTo>
                <a:close/>
              </a:path>
              <a:path w="2078990" h="1819275">
                <a:moveTo>
                  <a:pt x="1590293" y="1481074"/>
                </a:moveTo>
                <a:lnTo>
                  <a:pt x="1574672" y="1486662"/>
                </a:lnTo>
                <a:lnTo>
                  <a:pt x="1542414" y="1497330"/>
                </a:lnTo>
                <a:lnTo>
                  <a:pt x="1546351" y="1509395"/>
                </a:lnTo>
                <a:lnTo>
                  <a:pt x="1578990" y="1498727"/>
                </a:lnTo>
                <a:lnTo>
                  <a:pt x="1594612" y="1493012"/>
                </a:lnTo>
                <a:lnTo>
                  <a:pt x="1590293" y="1481074"/>
                </a:lnTo>
                <a:close/>
              </a:path>
              <a:path w="2078990" h="1819275">
                <a:moveTo>
                  <a:pt x="1506219" y="1508887"/>
                </a:moveTo>
                <a:lnTo>
                  <a:pt x="1462277" y="1522222"/>
                </a:lnTo>
                <a:lnTo>
                  <a:pt x="1457706" y="1523492"/>
                </a:lnTo>
                <a:lnTo>
                  <a:pt x="1461135" y="1535684"/>
                </a:lnTo>
                <a:lnTo>
                  <a:pt x="1465961" y="1534414"/>
                </a:lnTo>
                <a:lnTo>
                  <a:pt x="1509902" y="1521079"/>
                </a:lnTo>
                <a:lnTo>
                  <a:pt x="1506219" y="1508887"/>
                </a:lnTo>
                <a:close/>
              </a:path>
              <a:path w="2078990" h="1819275">
                <a:moveTo>
                  <a:pt x="1421002" y="1533779"/>
                </a:moveTo>
                <a:lnTo>
                  <a:pt x="1402714" y="1538859"/>
                </a:lnTo>
                <a:lnTo>
                  <a:pt x="1372108" y="1546860"/>
                </a:lnTo>
                <a:lnTo>
                  <a:pt x="1375283" y="1559179"/>
                </a:lnTo>
                <a:lnTo>
                  <a:pt x="1406143" y="1551051"/>
                </a:lnTo>
                <a:lnTo>
                  <a:pt x="1424432" y="1545971"/>
                </a:lnTo>
                <a:lnTo>
                  <a:pt x="1421002" y="1533779"/>
                </a:lnTo>
                <a:close/>
              </a:path>
              <a:path w="2078990" h="1819275">
                <a:moveTo>
                  <a:pt x="1335277" y="1556385"/>
                </a:moveTo>
                <a:lnTo>
                  <a:pt x="1285874" y="1568323"/>
                </a:lnTo>
                <a:lnTo>
                  <a:pt x="1288922" y="1580769"/>
                </a:lnTo>
                <a:lnTo>
                  <a:pt x="1338325" y="1568704"/>
                </a:lnTo>
                <a:lnTo>
                  <a:pt x="1335277" y="1556385"/>
                </a:lnTo>
                <a:close/>
              </a:path>
              <a:path w="2078990" h="1819275">
                <a:moveTo>
                  <a:pt x="1248917" y="1576959"/>
                </a:moveTo>
                <a:lnTo>
                  <a:pt x="1211834" y="1585341"/>
                </a:lnTo>
                <a:lnTo>
                  <a:pt x="1199388" y="1588008"/>
                </a:lnTo>
                <a:lnTo>
                  <a:pt x="1202055" y="1600454"/>
                </a:lnTo>
                <a:lnTo>
                  <a:pt x="1214755" y="1597787"/>
                </a:lnTo>
                <a:lnTo>
                  <a:pt x="1251712" y="1589278"/>
                </a:lnTo>
                <a:lnTo>
                  <a:pt x="1248917" y="1576959"/>
                </a:lnTo>
                <a:close/>
              </a:path>
              <a:path w="2078990" h="1819275">
                <a:moveTo>
                  <a:pt x="1162176" y="1596009"/>
                </a:moveTo>
                <a:lnTo>
                  <a:pt x="1112392" y="1606169"/>
                </a:lnTo>
                <a:lnTo>
                  <a:pt x="1114933" y="1618615"/>
                </a:lnTo>
                <a:lnTo>
                  <a:pt x="1147317" y="1612138"/>
                </a:lnTo>
                <a:lnTo>
                  <a:pt x="1164843" y="1608455"/>
                </a:lnTo>
                <a:lnTo>
                  <a:pt x="1162176" y="1596009"/>
                </a:lnTo>
                <a:close/>
              </a:path>
              <a:path w="2078990" h="1819275">
                <a:moveTo>
                  <a:pt x="1075182" y="1613662"/>
                </a:moveTo>
                <a:lnTo>
                  <a:pt x="1025270" y="1623060"/>
                </a:lnTo>
                <a:lnTo>
                  <a:pt x="1027557" y="1635506"/>
                </a:lnTo>
                <a:lnTo>
                  <a:pt x="1077467" y="1626108"/>
                </a:lnTo>
                <a:lnTo>
                  <a:pt x="1075182" y="1613662"/>
                </a:lnTo>
                <a:close/>
              </a:path>
              <a:path w="2078990" h="1819275">
                <a:moveTo>
                  <a:pt x="987806" y="1629918"/>
                </a:moveTo>
                <a:lnTo>
                  <a:pt x="937894" y="1638935"/>
                </a:lnTo>
                <a:lnTo>
                  <a:pt x="940053" y="1651508"/>
                </a:lnTo>
                <a:lnTo>
                  <a:pt x="990091" y="1642491"/>
                </a:lnTo>
                <a:lnTo>
                  <a:pt x="987806" y="1629918"/>
                </a:lnTo>
                <a:close/>
              </a:path>
              <a:path w="2078990" h="1819275">
                <a:moveTo>
                  <a:pt x="900302" y="1645285"/>
                </a:moveTo>
                <a:lnTo>
                  <a:pt x="850264" y="1653667"/>
                </a:lnTo>
                <a:lnTo>
                  <a:pt x="852296" y="1666240"/>
                </a:lnTo>
                <a:lnTo>
                  <a:pt x="902462" y="1657858"/>
                </a:lnTo>
                <a:lnTo>
                  <a:pt x="900302" y="1645285"/>
                </a:lnTo>
                <a:close/>
              </a:path>
              <a:path w="2078990" h="1819275">
                <a:moveTo>
                  <a:pt x="812672" y="1659890"/>
                </a:moveTo>
                <a:lnTo>
                  <a:pt x="785621" y="1664462"/>
                </a:lnTo>
                <a:lnTo>
                  <a:pt x="762634" y="1668018"/>
                </a:lnTo>
                <a:lnTo>
                  <a:pt x="764539" y="1680591"/>
                </a:lnTo>
                <a:lnTo>
                  <a:pt x="787653" y="1677035"/>
                </a:lnTo>
                <a:lnTo>
                  <a:pt x="814704" y="1672463"/>
                </a:lnTo>
                <a:lnTo>
                  <a:pt x="812672" y="1659890"/>
                </a:lnTo>
                <a:close/>
              </a:path>
              <a:path w="2078990" h="1819275">
                <a:moveTo>
                  <a:pt x="724915" y="1673733"/>
                </a:moveTo>
                <a:lnTo>
                  <a:pt x="674751" y="1681480"/>
                </a:lnTo>
                <a:lnTo>
                  <a:pt x="676655" y="1694053"/>
                </a:lnTo>
                <a:lnTo>
                  <a:pt x="726820" y="1686306"/>
                </a:lnTo>
                <a:lnTo>
                  <a:pt x="724915" y="1673733"/>
                </a:lnTo>
                <a:close/>
              </a:path>
              <a:path w="2078990" h="1819275">
                <a:moveTo>
                  <a:pt x="637031" y="1687195"/>
                </a:moveTo>
                <a:lnTo>
                  <a:pt x="633729" y="1687830"/>
                </a:lnTo>
                <a:lnTo>
                  <a:pt x="586866" y="1694434"/>
                </a:lnTo>
                <a:lnTo>
                  <a:pt x="588644" y="1707007"/>
                </a:lnTo>
                <a:lnTo>
                  <a:pt x="635634" y="1700276"/>
                </a:lnTo>
                <a:lnTo>
                  <a:pt x="638937" y="1699768"/>
                </a:lnTo>
                <a:lnTo>
                  <a:pt x="637031" y="1687195"/>
                </a:lnTo>
                <a:close/>
              </a:path>
              <a:path w="2078990" h="1819275">
                <a:moveTo>
                  <a:pt x="549147" y="1699895"/>
                </a:moveTo>
                <a:lnTo>
                  <a:pt x="498855" y="1707007"/>
                </a:lnTo>
                <a:lnTo>
                  <a:pt x="500633" y="1719580"/>
                </a:lnTo>
                <a:lnTo>
                  <a:pt x="550926" y="1712468"/>
                </a:lnTo>
                <a:lnTo>
                  <a:pt x="549147" y="1699895"/>
                </a:lnTo>
                <a:close/>
              </a:path>
              <a:path w="2078990" h="1819275">
                <a:moveTo>
                  <a:pt x="461137" y="1712214"/>
                </a:moveTo>
                <a:lnTo>
                  <a:pt x="410844" y="1719072"/>
                </a:lnTo>
                <a:lnTo>
                  <a:pt x="412495" y="1731645"/>
                </a:lnTo>
                <a:lnTo>
                  <a:pt x="462788" y="1724787"/>
                </a:lnTo>
                <a:lnTo>
                  <a:pt x="461137" y="1712214"/>
                </a:lnTo>
                <a:close/>
              </a:path>
              <a:path w="2078990" h="1819275">
                <a:moveTo>
                  <a:pt x="372999" y="1724152"/>
                </a:moveTo>
                <a:lnTo>
                  <a:pt x="322706" y="1730883"/>
                </a:lnTo>
                <a:lnTo>
                  <a:pt x="324357" y="1743456"/>
                </a:lnTo>
                <a:lnTo>
                  <a:pt x="374776" y="1736725"/>
                </a:lnTo>
                <a:lnTo>
                  <a:pt x="372999" y="1724152"/>
                </a:lnTo>
                <a:close/>
              </a:path>
              <a:path w="2078990" h="1819275">
                <a:moveTo>
                  <a:pt x="284988" y="1735836"/>
                </a:moveTo>
                <a:lnTo>
                  <a:pt x="234568" y="1742440"/>
                </a:lnTo>
                <a:lnTo>
                  <a:pt x="236219" y="1755013"/>
                </a:lnTo>
                <a:lnTo>
                  <a:pt x="286638" y="1748409"/>
                </a:lnTo>
                <a:lnTo>
                  <a:pt x="284988" y="1735836"/>
                </a:lnTo>
                <a:close/>
              </a:path>
              <a:path w="2078990" h="1819275">
                <a:moveTo>
                  <a:pt x="196850" y="1747393"/>
                </a:moveTo>
                <a:lnTo>
                  <a:pt x="146430" y="1753870"/>
                </a:lnTo>
                <a:lnTo>
                  <a:pt x="148081" y="1766443"/>
                </a:lnTo>
                <a:lnTo>
                  <a:pt x="198374" y="1759966"/>
                </a:lnTo>
                <a:lnTo>
                  <a:pt x="196850" y="1747393"/>
                </a:lnTo>
                <a:close/>
              </a:path>
              <a:path w="2078990" h="1819275">
                <a:moveTo>
                  <a:pt x="81279" y="1716532"/>
                </a:moveTo>
                <a:lnTo>
                  <a:pt x="0" y="1779016"/>
                </a:lnTo>
                <a:lnTo>
                  <a:pt x="91186" y="1817751"/>
                </a:lnTo>
                <a:lnTo>
                  <a:pt x="94487" y="1819021"/>
                </a:lnTo>
                <a:lnTo>
                  <a:pt x="98170" y="1817497"/>
                </a:lnTo>
                <a:lnTo>
                  <a:pt x="100964" y="1811147"/>
                </a:lnTo>
                <a:lnTo>
                  <a:pt x="99440" y="1807337"/>
                </a:lnTo>
                <a:lnTo>
                  <a:pt x="43736" y="1783715"/>
                </a:lnTo>
                <a:lnTo>
                  <a:pt x="13334" y="1783715"/>
                </a:lnTo>
                <a:lnTo>
                  <a:pt x="11683" y="1771142"/>
                </a:lnTo>
                <a:lnTo>
                  <a:pt x="20446" y="1769999"/>
                </a:lnTo>
                <a:lnTo>
                  <a:pt x="32562" y="1769999"/>
                </a:lnTo>
                <a:lnTo>
                  <a:pt x="89026" y="1726565"/>
                </a:lnTo>
                <a:lnTo>
                  <a:pt x="89534" y="1722628"/>
                </a:lnTo>
                <a:lnTo>
                  <a:pt x="87502" y="1719834"/>
                </a:lnTo>
                <a:lnTo>
                  <a:pt x="85343" y="1717040"/>
                </a:lnTo>
                <a:lnTo>
                  <a:pt x="81279" y="1716532"/>
                </a:lnTo>
                <a:close/>
              </a:path>
              <a:path w="2078990" h="1819275">
                <a:moveTo>
                  <a:pt x="20446" y="1769999"/>
                </a:moveTo>
                <a:lnTo>
                  <a:pt x="11683" y="1771142"/>
                </a:lnTo>
                <a:lnTo>
                  <a:pt x="13334" y="1783715"/>
                </a:lnTo>
                <a:lnTo>
                  <a:pt x="22097" y="1782572"/>
                </a:lnTo>
                <a:lnTo>
                  <a:pt x="22081" y="1782445"/>
                </a:lnTo>
                <a:lnTo>
                  <a:pt x="16382" y="1782445"/>
                </a:lnTo>
                <a:lnTo>
                  <a:pt x="14986" y="1771523"/>
                </a:lnTo>
                <a:lnTo>
                  <a:pt x="20647" y="1771523"/>
                </a:lnTo>
                <a:lnTo>
                  <a:pt x="20446" y="1769999"/>
                </a:lnTo>
                <a:close/>
              </a:path>
              <a:path w="2078990" h="1819275">
                <a:moveTo>
                  <a:pt x="25039" y="1775786"/>
                </a:moveTo>
                <a:lnTo>
                  <a:pt x="21558" y="1778463"/>
                </a:lnTo>
                <a:lnTo>
                  <a:pt x="22097" y="1782572"/>
                </a:lnTo>
                <a:lnTo>
                  <a:pt x="13334" y="1783715"/>
                </a:lnTo>
                <a:lnTo>
                  <a:pt x="43736" y="1783715"/>
                </a:lnTo>
                <a:lnTo>
                  <a:pt x="25039" y="1775786"/>
                </a:lnTo>
                <a:close/>
              </a:path>
              <a:path w="2078990" h="1819275">
                <a:moveTo>
                  <a:pt x="14986" y="1771523"/>
                </a:moveTo>
                <a:lnTo>
                  <a:pt x="16382" y="1782445"/>
                </a:lnTo>
                <a:lnTo>
                  <a:pt x="21558" y="1778463"/>
                </a:lnTo>
                <a:lnTo>
                  <a:pt x="20980" y="1774065"/>
                </a:lnTo>
                <a:lnTo>
                  <a:pt x="14986" y="1771523"/>
                </a:lnTo>
                <a:close/>
              </a:path>
              <a:path w="2078990" h="1819275">
                <a:moveTo>
                  <a:pt x="21558" y="1778463"/>
                </a:moveTo>
                <a:lnTo>
                  <a:pt x="16382" y="1782445"/>
                </a:lnTo>
                <a:lnTo>
                  <a:pt x="22081" y="1782445"/>
                </a:lnTo>
                <a:lnTo>
                  <a:pt x="21558" y="1778463"/>
                </a:lnTo>
                <a:close/>
              </a:path>
              <a:path w="2078990" h="1819275">
                <a:moveTo>
                  <a:pt x="20980" y="1774065"/>
                </a:moveTo>
                <a:lnTo>
                  <a:pt x="21558" y="1778463"/>
                </a:lnTo>
                <a:lnTo>
                  <a:pt x="25039" y="1775786"/>
                </a:lnTo>
                <a:lnTo>
                  <a:pt x="20980" y="1774065"/>
                </a:lnTo>
                <a:close/>
              </a:path>
              <a:path w="2078990" h="1819275">
                <a:moveTo>
                  <a:pt x="108584" y="1758696"/>
                </a:moveTo>
                <a:lnTo>
                  <a:pt x="58292" y="1765173"/>
                </a:lnTo>
                <a:lnTo>
                  <a:pt x="59816" y="1777746"/>
                </a:lnTo>
                <a:lnTo>
                  <a:pt x="110236" y="1771269"/>
                </a:lnTo>
                <a:lnTo>
                  <a:pt x="108584" y="1758696"/>
                </a:lnTo>
                <a:close/>
              </a:path>
              <a:path w="2078990" h="1819275">
                <a:moveTo>
                  <a:pt x="32562" y="1769999"/>
                </a:moveTo>
                <a:lnTo>
                  <a:pt x="20446" y="1769999"/>
                </a:lnTo>
                <a:lnTo>
                  <a:pt x="20980" y="1774065"/>
                </a:lnTo>
                <a:lnTo>
                  <a:pt x="25039" y="1775786"/>
                </a:lnTo>
                <a:lnTo>
                  <a:pt x="32562" y="1769999"/>
                </a:lnTo>
                <a:close/>
              </a:path>
              <a:path w="2078990" h="1819275">
                <a:moveTo>
                  <a:pt x="20647" y="1771523"/>
                </a:moveTo>
                <a:lnTo>
                  <a:pt x="14986" y="1771523"/>
                </a:lnTo>
                <a:lnTo>
                  <a:pt x="20980" y="1774065"/>
                </a:lnTo>
                <a:lnTo>
                  <a:pt x="20647" y="17715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94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60267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POM 파일에서 </a:t>
            </a:r>
            <a:r>
              <a:rPr b="1" spc="-175" dirty="0">
                <a:solidFill>
                  <a:srgbClr val="0000FF"/>
                </a:solidFill>
                <a:latin typeface="Adobe 고딕 Std B"/>
                <a:cs typeface="Adobe 고딕 Std B"/>
              </a:rPr>
              <a:t>dependencies</a:t>
            </a:r>
            <a:r>
              <a:rPr b="1" spc="200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b="1" spc="-50" dirty="0">
                <a:solidFill>
                  <a:srgbClr val="0000FF"/>
                </a:solidFill>
                <a:latin typeface="Adobe 고딕 Std B"/>
                <a:cs typeface="Adobe 고딕 Std B"/>
              </a:rPr>
              <a:t>정의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2716" y="645521"/>
            <a:ext cx="7165975" cy="6451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332105" algn="l"/>
              </a:tabLst>
            </a:pPr>
            <a:r>
              <a:rPr sz="950" spc="10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950" spc="10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600" b="1" spc="-90" dirty="0">
                <a:solidFill>
                  <a:srgbClr val="0000FF"/>
                </a:solidFill>
                <a:latin typeface="Adobe 고딕 Std B"/>
                <a:cs typeface="Adobe 고딕 Std B"/>
              </a:rPr>
              <a:t>dependencies</a:t>
            </a:r>
            <a:r>
              <a:rPr sz="1600" b="1" spc="130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600" b="1" spc="-20" dirty="0">
                <a:solidFill>
                  <a:srgbClr val="0000FF"/>
                </a:solidFill>
                <a:latin typeface="Adobe 고딕 Std B"/>
                <a:cs typeface="Adobe 고딕 Std B"/>
              </a:rPr>
              <a:t>정의</a:t>
            </a:r>
            <a:endParaRPr sz="1600">
              <a:latin typeface="Adobe 고딕 Std B"/>
              <a:cs typeface="Adobe 고딕 Std B"/>
            </a:endParaRPr>
          </a:p>
          <a:p>
            <a:pPr marL="377825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dependencies </a:t>
            </a:r>
            <a:r>
              <a:rPr sz="1400" dirty="0">
                <a:latin typeface="HY강B"/>
                <a:cs typeface="HY강B"/>
              </a:rPr>
              <a:t>는 프로젝트에서 사용할 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의존관계 라이브러리</a:t>
            </a:r>
            <a:r>
              <a:rPr sz="1400" dirty="0">
                <a:latin typeface="HY강B"/>
                <a:cs typeface="HY강B"/>
              </a:rPr>
              <a:t>들을 정의하는</a:t>
            </a:r>
            <a:r>
              <a:rPr sz="1400" spc="-9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Element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5567" y="1466088"/>
            <a:ext cx="5271515" cy="4626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996" y="1461516"/>
            <a:ext cx="5280660" cy="4636135"/>
          </a:xfrm>
          <a:custGeom>
            <a:avLst/>
            <a:gdLst/>
            <a:ahLst/>
            <a:cxnLst/>
            <a:rect l="l" t="t" r="r" b="b"/>
            <a:pathLst>
              <a:path w="5280660" h="4636135">
                <a:moveTo>
                  <a:pt x="0" y="4636008"/>
                </a:moveTo>
                <a:lnTo>
                  <a:pt x="5280660" y="4636008"/>
                </a:lnTo>
                <a:lnTo>
                  <a:pt x="5280660" y="0"/>
                </a:lnTo>
                <a:lnTo>
                  <a:pt x="0" y="0"/>
                </a:lnTo>
                <a:lnTo>
                  <a:pt x="0" y="4636008"/>
                </a:lnTo>
                <a:close/>
              </a:path>
            </a:pathLst>
          </a:custGeom>
          <a:ln w="9144">
            <a:solidFill>
              <a:srgbClr val="DD7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700" y="0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95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95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2548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Pom과</a:t>
            </a:r>
            <a:r>
              <a:rPr spc="-90" dirty="0"/>
              <a:t> </a:t>
            </a:r>
            <a:r>
              <a:rPr dirty="0"/>
              <a:t>의존성</a:t>
            </a:r>
          </a:p>
        </p:txBody>
      </p:sp>
      <p:sp>
        <p:nvSpPr>
          <p:cNvPr id="5" name="object 5"/>
          <p:cNvSpPr/>
          <p:nvPr/>
        </p:nvSpPr>
        <p:spPr>
          <a:xfrm>
            <a:off x="387095" y="908303"/>
            <a:ext cx="8369934" cy="4897120"/>
          </a:xfrm>
          <a:custGeom>
            <a:avLst/>
            <a:gdLst/>
            <a:ahLst/>
            <a:cxnLst/>
            <a:rect l="l" t="t" r="r" b="b"/>
            <a:pathLst>
              <a:path w="8369934" h="4897120">
                <a:moveTo>
                  <a:pt x="0" y="4896612"/>
                </a:moveTo>
                <a:lnTo>
                  <a:pt x="8369808" y="4896612"/>
                </a:lnTo>
                <a:lnTo>
                  <a:pt x="8369808" y="0"/>
                </a:lnTo>
                <a:lnTo>
                  <a:pt x="0" y="0"/>
                </a:lnTo>
                <a:lnTo>
                  <a:pt x="0" y="4896612"/>
                </a:lnTo>
                <a:close/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6140" y="948054"/>
            <a:ext cx="8189595" cy="3701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의존성&lt;dependency&gt;: </a:t>
            </a:r>
            <a:r>
              <a:rPr sz="1600" spc="-5" dirty="0">
                <a:latin typeface="HY강B"/>
                <a:cs typeface="HY강B"/>
              </a:rPr>
              <a:t>저장소(Repository)에 존재하는 특정 라이브러리 파일에 대한</a:t>
            </a:r>
            <a:r>
              <a:rPr sz="1600" spc="19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참조</a:t>
            </a:r>
            <a:endParaRPr sz="1600">
              <a:latin typeface="HY강B"/>
              <a:cs typeface="HY강B"/>
            </a:endParaRPr>
          </a:p>
          <a:p>
            <a:pPr marL="332740">
              <a:lnSpc>
                <a:spcPct val="100000"/>
              </a:lnSpc>
            </a:pPr>
            <a:r>
              <a:rPr sz="1600" spc="-10" dirty="0">
                <a:latin typeface="HY강B"/>
                <a:cs typeface="HY강B"/>
              </a:rPr>
              <a:t>관계</a:t>
            </a:r>
            <a:endParaRPr sz="1600">
              <a:latin typeface="HY강B"/>
              <a:cs typeface="HY강B"/>
            </a:endParaRPr>
          </a:p>
          <a:p>
            <a:pPr marL="332740" marR="292100" indent="-320040">
              <a:lnSpc>
                <a:spcPct val="100000"/>
              </a:lnSpc>
              <a:spcBef>
                <a:spcPts val="71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Maven에서는 </a:t>
            </a:r>
            <a:r>
              <a:rPr sz="1600" spc="-10" dirty="0">
                <a:latin typeface="HY강B"/>
                <a:cs typeface="HY강B"/>
              </a:rPr>
              <a:t>&lt;dependency&gt;를 </a:t>
            </a:r>
            <a:r>
              <a:rPr sz="1600" spc="-5" dirty="0">
                <a:latin typeface="HY강B"/>
                <a:cs typeface="HY강B"/>
              </a:rPr>
              <a:t>해결하기 위해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어떤 라이브러리 파일을 어떤 (저장소)  Repository</a:t>
            </a:r>
            <a:r>
              <a:rPr sz="1600" spc="-5" dirty="0">
                <a:latin typeface="HY강B"/>
                <a:cs typeface="HY강B"/>
              </a:rPr>
              <a:t>에서 찾아봐야 하는지 정보가</a:t>
            </a:r>
            <a:r>
              <a:rPr sz="1600" spc="10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필요하다.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10" dirty="0">
                <a:latin typeface="HY강B"/>
                <a:cs typeface="HY강B"/>
              </a:rPr>
              <a:t>&lt;dependency&gt; </a:t>
            </a:r>
            <a:r>
              <a:rPr sz="1600" spc="-5" dirty="0">
                <a:latin typeface="HY강B"/>
                <a:cs typeface="HY강B"/>
              </a:rPr>
              <a:t>는 groupId, artifactId, version 속성을 사용해서</a:t>
            </a:r>
            <a:r>
              <a:rPr sz="1600" spc="25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식별한다.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groupId에서 </a:t>
            </a:r>
            <a:r>
              <a:rPr sz="1600" spc="-10" dirty="0">
                <a:latin typeface="HY강B"/>
                <a:cs typeface="HY강B"/>
              </a:rPr>
              <a:t>제공하는 </a:t>
            </a:r>
            <a:r>
              <a:rPr sz="1600" spc="-5" dirty="0">
                <a:latin typeface="HY강B"/>
                <a:cs typeface="HY강B"/>
              </a:rPr>
              <a:t>artifactId의 version에 </a:t>
            </a:r>
            <a:r>
              <a:rPr sz="1600" spc="-10" dirty="0">
                <a:latin typeface="HY강B"/>
                <a:cs typeface="HY강B"/>
              </a:rPr>
              <a:t>의존성이 </a:t>
            </a:r>
            <a:r>
              <a:rPr sz="1600" spc="-5" dirty="0">
                <a:latin typeface="HY강B"/>
                <a:cs typeface="HY강B"/>
              </a:rPr>
              <a:t>있다고 명시만</a:t>
            </a:r>
            <a:r>
              <a:rPr sz="1600" spc="20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한다.</a:t>
            </a:r>
            <a:endParaRPr sz="1600">
              <a:latin typeface="HY강B"/>
              <a:cs typeface="HY강B"/>
            </a:endParaRPr>
          </a:p>
          <a:p>
            <a:pPr marL="332740" marR="53340" indent="-320040">
              <a:lnSpc>
                <a:spcPct val="100000"/>
              </a:lnSpc>
              <a:spcBef>
                <a:spcPts val="71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  <a:tab pos="875030" algn="l"/>
              </a:tabLst>
            </a:pPr>
            <a:r>
              <a:rPr sz="1600" spc="-5" dirty="0">
                <a:latin typeface="HY강B"/>
                <a:cs typeface="HY강B"/>
              </a:rPr>
              <a:t>라이브러리가 물리적으로 어디에 존재하는지 알 필요가 없고 파일을 다운로드 받을 필  요가	없다.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Maven에서 이용 가능한 모든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Remote Repository</a:t>
            </a:r>
            <a:r>
              <a:rPr sz="1600" spc="-5" dirty="0">
                <a:latin typeface="HY강B"/>
                <a:cs typeface="HY강B"/>
              </a:rPr>
              <a:t>를 찾아서 사용자의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Local</a:t>
            </a:r>
            <a:r>
              <a:rPr sz="1600" spc="185" dirty="0">
                <a:solidFill>
                  <a:srgbClr val="0000FF"/>
                </a:solidFill>
                <a:latin typeface="HY강B"/>
                <a:cs typeface="HY강B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Repository</a:t>
            </a:r>
            <a:r>
              <a:rPr sz="1600" spc="-5" dirty="0">
                <a:latin typeface="HY강B"/>
                <a:cs typeface="HY강B"/>
              </a:rPr>
              <a:t>로</a:t>
            </a:r>
            <a:endParaRPr sz="1600">
              <a:latin typeface="HY강B"/>
              <a:cs typeface="HY강B"/>
            </a:endParaRPr>
          </a:p>
          <a:p>
            <a:pPr marL="332740"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복사해준다.</a:t>
            </a:r>
            <a:endParaRPr sz="16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Remove Repository 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: </a:t>
            </a:r>
            <a:r>
              <a:rPr sz="1400" dirty="0">
                <a:latin typeface="HY강B"/>
                <a:cs typeface="HY강B"/>
              </a:rPr>
              <a:t>해당 라이브러리를 다운로드 받을 수 있는</a:t>
            </a:r>
            <a:r>
              <a:rPr sz="1400" spc="-114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곳</a:t>
            </a:r>
            <a:endParaRPr sz="1400">
              <a:latin typeface="HY강B"/>
              <a:cs typeface="HY강B"/>
            </a:endParaRPr>
          </a:p>
          <a:p>
            <a:pPr marL="652780" marR="135890" indent="-274320">
              <a:lnSpc>
                <a:spcPct val="100000"/>
              </a:lnSpc>
              <a:spcBef>
                <a:spcPts val="600"/>
              </a:spcBef>
              <a:tabLst>
                <a:tab pos="652145" algn="l"/>
                <a:tab pos="2160270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Local </a:t>
            </a:r>
            <a:r>
              <a:rPr sz="1400" spc="25" dirty="0">
                <a:solidFill>
                  <a:srgbClr val="0000FF"/>
                </a:solidFill>
                <a:latin typeface="HY강B"/>
                <a:cs typeface="HY강B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Repository	</a:t>
            </a:r>
            <a:r>
              <a:rPr sz="1400" dirty="0">
                <a:latin typeface="HY강B"/>
                <a:cs typeface="HY강B"/>
              </a:rPr>
              <a:t>: Maven을 처음 설치하고 실행하게 되면 모든 의존성이 있는</a:t>
            </a:r>
            <a:r>
              <a:rPr sz="1400" spc="-14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라이브러리를  모아 놓는 곳(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사용자의 홈 디렉토리에 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~/.m2/repository</a:t>
            </a:r>
            <a:r>
              <a:rPr sz="1400" spc="-120" dirty="0">
                <a:solidFill>
                  <a:srgbClr val="0000FF"/>
                </a:solidFill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)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96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19932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29" dirty="0">
                <a:latin typeface="Adobe 고딕 Std B"/>
                <a:cs typeface="Adobe 고딕 Std B"/>
              </a:rPr>
              <a:t>Plugin </a:t>
            </a:r>
            <a:r>
              <a:rPr b="1" spc="-50" dirty="0">
                <a:latin typeface="Adobe 고딕 Std B"/>
                <a:cs typeface="Adobe 고딕 Std B"/>
              </a:rPr>
              <a:t>설정</a:t>
            </a:r>
          </a:p>
        </p:txBody>
      </p:sp>
      <p:sp>
        <p:nvSpPr>
          <p:cNvPr id="5" name="object 5"/>
          <p:cNvSpPr/>
          <p:nvPr/>
        </p:nvSpPr>
        <p:spPr>
          <a:xfrm>
            <a:off x="208788" y="908303"/>
            <a:ext cx="4032885" cy="5041900"/>
          </a:xfrm>
          <a:custGeom>
            <a:avLst/>
            <a:gdLst/>
            <a:ahLst/>
            <a:cxnLst/>
            <a:rect l="l" t="t" r="r" b="b"/>
            <a:pathLst>
              <a:path w="4032885" h="5041900">
                <a:moveTo>
                  <a:pt x="0" y="5041392"/>
                </a:moveTo>
                <a:lnTo>
                  <a:pt x="4032504" y="5041392"/>
                </a:lnTo>
                <a:lnTo>
                  <a:pt x="4032504" y="0"/>
                </a:lnTo>
                <a:lnTo>
                  <a:pt x="0" y="0"/>
                </a:lnTo>
                <a:lnTo>
                  <a:pt x="0" y="5041392"/>
                </a:lnTo>
                <a:close/>
              </a:path>
            </a:pathLst>
          </a:custGeom>
          <a:ln w="9144">
            <a:solidFill>
              <a:srgbClr val="4B37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8442" y="948054"/>
            <a:ext cx="3867785" cy="4438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9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  <a:tab pos="672465" algn="l"/>
              </a:tabLst>
            </a:pPr>
            <a:r>
              <a:rPr sz="1600" spc="-5" dirty="0">
                <a:latin typeface="HY강B"/>
                <a:cs typeface="HY강B"/>
              </a:rPr>
              <a:t>Maven은 “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컴파일-테스트-패키징</a:t>
            </a:r>
            <a:r>
              <a:rPr sz="1600" spc="-5" dirty="0">
                <a:latin typeface="HY강B"/>
                <a:cs typeface="HY강B"/>
              </a:rPr>
              <a:t>”등  의	</a:t>
            </a:r>
            <a:r>
              <a:rPr sz="1600" spc="-10" dirty="0">
                <a:latin typeface="HY강B"/>
                <a:cs typeface="HY강B"/>
              </a:rPr>
              <a:t>표준화된 </a:t>
            </a:r>
            <a:r>
              <a:rPr sz="1600" spc="-5" dirty="0">
                <a:latin typeface="HY강B"/>
                <a:cs typeface="HY강B"/>
              </a:rPr>
              <a:t>라이프사이클을 </a:t>
            </a:r>
            <a:r>
              <a:rPr sz="1600" spc="-10" dirty="0">
                <a:latin typeface="HY강B"/>
                <a:cs typeface="HY강B"/>
              </a:rPr>
              <a:t>제공하고  </a:t>
            </a:r>
            <a:r>
              <a:rPr sz="1600" spc="-5" dirty="0">
                <a:latin typeface="HY강B"/>
                <a:cs typeface="HY강B"/>
              </a:rPr>
              <a:t>있다.</a:t>
            </a:r>
            <a:endParaRPr sz="1600">
              <a:latin typeface="HY강B"/>
              <a:cs typeface="HY강B"/>
            </a:endParaRPr>
          </a:p>
          <a:p>
            <a:pPr marL="332740" marR="22860" indent="-320040" algn="just">
              <a:lnSpc>
                <a:spcPct val="100000"/>
              </a:lnSpc>
              <a:spcBef>
                <a:spcPts val="71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프로젝트를 생성한 뒤 컴파일하고(mvn  compile), 테스트 하고(mvn test), 패키징  하는(mvn </a:t>
            </a:r>
            <a:r>
              <a:rPr sz="1600" spc="-10" dirty="0">
                <a:latin typeface="HY강B"/>
                <a:cs typeface="HY강B"/>
              </a:rPr>
              <a:t>package) </a:t>
            </a:r>
            <a:r>
              <a:rPr sz="1600" spc="-5" dirty="0">
                <a:latin typeface="HY강B"/>
                <a:cs typeface="HY강B"/>
              </a:rPr>
              <a:t>과정을 실행해야 한  다.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컴파일-테스트-패키징 등의</a:t>
            </a:r>
            <a:r>
              <a:rPr sz="1600" spc="3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과정을</a:t>
            </a:r>
            <a:endParaRPr sz="1600">
              <a:latin typeface="HY강B"/>
              <a:cs typeface="HY강B"/>
            </a:endParaRPr>
          </a:p>
          <a:p>
            <a:pPr marL="332740" marR="103505"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&lt;build&gt; &lt;plugin&gt;에 정의하여 개발자는  Maven이 제공하는 단계 중 필요한 단  계만 </a:t>
            </a:r>
            <a:r>
              <a:rPr sz="1600" spc="-10" dirty="0">
                <a:latin typeface="HY강B"/>
                <a:cs typeface="HY강B"/>
              </a:rPr>
              <a:t>실행하면 </a:t>
            </a:r>
            <a:r>
              <a:rPr sz="1600" spc="-5" dirty="0">
                <a:latin typeface="HY강B"/>
                <a:cs typeface="HY강B"/>
              </a:rPr>
              <a:t>나머지 작업(컴파일, 테  스트 실행, jar 파일 생성)은 모두  Maven이</a:t>
            </a:r>
            <a:r>
              <a:rPr sz="160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처리한다.</a:t>
            </a:r>
            <a:endParaRPr sz="1600">
              <a:latin typeface="HY강B"/>
              <a:cs typeface="HY강B"/>
            </a:endParaRPr>
          </a:p>
          <a:p>
            <a:pPr marL="332740" marR="207645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기본 과정을 그대로 사용하며 필요에  따라 </a:t>
            </a:r>
            <a:r>
              <a:rPr sz="1600" spc="-10" dirty="0">
                <a:latin typeface="HY강B"/>
                <a:cs typeface="HY강B"/>
              </a:rPr>
              <a:t>JDK </a:t>
            </a:r>
            <a:r>
              <a:rPr sz="1600" spc="-5" dirty="0">
                <a:latin typeface="HY강B"/>
                <a:cs typeface="HY강B"/>
              </a:rPr>
              <a:t>v1.6 </a:t>
            </a:r>
            <a:r>
              <a:rPr sz="1600" spc="-10" dirty="0">
                <a:latin typeface="HY강B"/>
                <a:cs typeface="HY강B"/>
              </a:rPr>
              <a:t>JDK </a:t>
            </a:r>
            <a:r>
              <a:rPr sz="1600" spc="-5" dirty="0">
                <a:latin typeface="HY강B"/>
                <a:cs typeface="HY강B"/>
              </a:rPr>
              <a:t>v1.8</a:t>
            </a:r>
            <a:r>
              <a:rPr sz="1600" spc="8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과</a:t>
            </a:r>
            <a:endParaRPr sz="1600">
              <a:latin typeface="HY강B"/>
              <a:cs typeface="HY강B"/>
            </a:endParaRPr>
          </a:p>
          <a:p>
            <a:pPr marL="332740">
              <a:lnSpc>
                <a:spcPct val="100000"/>
              </a:lnSpc>
            </a:pPr>
            <a:r>
              <a:rPr sz="1600" spc="-10" dirty="0">
                <a:latin typeface="HY강B"/>
                <a:cs typeface="HY강B"/>
              </a:rPr>
              <a:t>&lt;encoding&gt;UTF-8 </a:t>
            </a:r>
            <a:r>
              <a:rPr sz="1600" spc="-5" dirty="0">
                <a:latin typeface="HY강B"/>
                <a:cs typeface="HY강B"/>
              </a:rPr>
              <a:t>종류를 </a:t>
            </a:r>
            <a:r>
              <a:rPr sz="1600" spc="-10" dirty="0">
                <a:latin typeface="HY강B"/>
                <a:cs typeface="HY강B"/>
              </a:rPr>
              <a:t>변경하여</a:t>
            </a:r>
            <a:r>
              <a:rPr sz="1600" spc="9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사용</a:t>
            </a:r>
            <a:endParaRPr sz="1600">
              <a:latin typeface="HY강B"/>
              <a:cs typeface="HY강B"/>
            </a:endParaRPr>
          </a:p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HY강B"/>
                <a:cs typeface="HY강B"/>
              </a:rPr>
              <a:t>한다.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41291" y="908303"/>
            <a:ext cx="4722875" cy="504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6720" y="903732"/>
            <a:ext cx="4732020" cy="5050790"/>
          </a:xfrm>
          <a:custGeom>
            <a:avLst/>
            <a:gdLst/>
            <a:ahLst/>
            <a:cxnLst/>
            <a:rect l="l" t="t" r="r" b="b"/>
            <a:pathLst>
              <a:path w="4732020" h="5050790">
                <a:moveTo>
                  <a:pt x="0" y="5050536"/>
                </a:moveTo>
                <a:lnTo>
                  <a:pt x="4732020" y="5050536"/>
                </a:lnTo>
                <a:lnTo>
                  <a:pt x="4732020" y="0"/>
                </a:lnTo>
                <a:lnTo>
                  <a:pt x="0" y="0"/>
                </a:lnTo>
                <a:lnTo>
                  <a:pt x="0" y="5050536"/>
                </a:lnTo>
                <a:close/>
              </a:path>
            </a:pathLst>
          </a:custGeom>
          <a:ln w="9144">
            <a:solidFill>
              <a:srgbClr val="4B37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97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5582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75" dirty="0">
                <a:latin typeface="Adobe 고딕 Std B"/>
                <a:cs typeface="Adobe 고딕 Std B"/>
              </a:rPr>
              <a:t>M2Eclipse </a:t>
            </a:r>
            <a:r>
              <a:rPr b="1" spc="-45" dirty="0">
                <a:latin typeface="Adobe 고딕 Std B"/>
                <a:cs typeface="Adobe 고딕 Std B"/>
              </a:rPr>
              <a:t>프로젝트 </a:t>
            </a:r>
            <a:r>
              <a:rPr b="1" spc="-270" dirty="0">
                <a:latin typeface="Adobe 고딕 Std B"/>
                <a:cs typeface="Adobe 고딕 Std B"/>
              </a:rPr>
              <a:t>Layout</a:t>
            </a:r>
            <a:r>
              <a:rPr b="1" spc="-140" dirty="0">
                <a:latin typeface="Adobe 고딕 Std B"/>
                <a:cs typeface="Adobe 고딕 Std B"/>
              </a:rPr>
              <a:t> </a:t>
            </a:r>
            <a:r>
              <a:rPr b="1" spc="-50" dirty="0">
                <a:latin typeface="Adobe 고딕 Std B"/>
                <a:cs typeface="Adobe 고딕 Std B"/>
              </a:rPr>
              <a:t>변경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540" y="757407"/>
            <a:ext cx="5611495" cy="13868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60"/>
              </a:spcBef>
              <a:buClr>
                <a:srgbClr val="F3A346"/>
              </a:buClr>
              <a:buSzPct val="5833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800" dirty="0">
                <a:latin typeface="HY강B"/>
                <a:cs typeface="HY강B"/>
              </a:rPr>
              <a:t>POM 변경 내용</a:t>
            </a:r>
            <a:r>
              <a:rPr sz="1800" spc="-25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적용</a:t>
            </a:r>
            <a:endParaRPr sz="18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585"/>
              </a:spcBef>
              <a:tabLst>
                <a:tab pos="652145" algn="l"/>
                <a:tab pos="3108325" algn="l"/>
                <a:tab pos="5176520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HY강B"/>
                <a:cs typeface="HY강B"/>
              </a:rPr>
              <a:t>Project </a:t>
            </a:r>
            <a:r>
              <a:rPr sz="1600" spc="-5" dirty="0">
                <a:latin typeface="HY강B"/>
                <a:cs typeface="HY강B"/>
              </a:rPr>
              <a:t>우 클릭 &gt;</a:t>
            </a:r>
            <a:r>
              <a:rPr sz="1600" spc="8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Maven</a:t>
            </a:r>
            <a:r>
              <a:rPr sz="1600" spc="1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&gt;	</a:t>
            </a:r>
            <a:r>
              <a:rPr sz="1600" spc="-10" dirty="0">
                <a:latin typeface="HY강B"/>
                <a:cs typeface="HY강B"/>
              </a:rPr>
              <a:t>Update</a:t>
            </a:r>
            <a:r>
              <a:rPr sz="1600" spc="7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Maven</a:t>
            </a:r>
            <a:r>
              <a:rPr sz="1600" spc="25" dirty="0">
                <a:latin typeface="HY강B"/>
                <a:cs typeface="HY강B"/>
              </a:rPr>
              <a:t> </a:t>
            </a:r>
            <a:r>
              <a:rPr sz="1600" spc="-10" dirty="0">
                <a:latin typeface="HY강B"/>
                <a:cs typeface="HY강B"/>
              </a:rPr>
              <a:t>Project	</a:t>
            </a:r>
            <a:r>
              <a:rPr sz="1600" spc="-5" dirty="0">
                <a:latin typeface="HY강B"/>
                <a:cs typeface="HY강B"/>
              </a:rPr>
              <a:t>&gt;</a:t>
            </a:r>
            <a:r>
              <a:rPr sz="1600" spc="-8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OK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15"/>
              </a:spcBef>
              <a:buClr>
                <a:srgbClr val="F3A346"/>
              </a:buClr>
              <a:buSzPct val="5833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800" spc="-5" dirty="0">
                <a:latin typeface="HY강B"/>
                <a:cs typeface="HY강B"/>
              </a:rPr>
              <a:t>실행</a:t>
            </a:r>
            <a:endParaRPr sz="18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프로젝트명&gt;우클릭&gt;Run </a:t>
            </a:r>
            <a:r>
              <a:rPr sz="1600" spc="-10" dirty="0">
                <a:latin typeface="HY강B"/>
                <a:cs typeface="HY강B"/>
              </a:rPr>
              <a:t>As&gt;Run </a:t>
            </a:r>
            <a:r>
              <a:rPr sz="1600" spc="-5" dirty="0">
                <a:latin typeface="HY강B"/>
                <a:cs typeface="HY강B"/>
              </a:rPr>
              <a:t>on</a:t>
            </a:r>
            <a:r>
              <a:rPr sz="1600" spc="7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Server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3939" y="2348483"/>
            <a:ext cx="3909060" cy="1072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367" y="2343911"/>
            <a:ext cx="3918585" cy="1082040"/>
          </a:xfrm>
          <a:custGeom>
            <a:avLst/>
            <a:gdLst/>
            <a:ahLst/>
            <a:cxnLst/>
            <a:rect l="l" t="t" r="r" b="b"/>
            <a:pathLst>
              <a:path w="3918585" h="1082039">
                <a:moveTo>
                  <a:pt x="0" y="1082039"/>
                </a:moveTo>
                <a:lnTo>
                  <a:pt x="3918204" y="1082039"/>
                </a:lnTo>
                <a:lnTo>
                  <a:pt x="3918204" y="0"/>
                </a:lnTo>
                <a:lnTo>
                  <a:pt x="0" y="0"/>
                </a:lnTo>
                <a:lnTo>
                  <a:pt x="0" y="10820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2179" y="1700783"/>
            <a:ext cx="1876044" cy="3640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7608" y="1696211"/>
            <a:ext cx="1885314" cy="3649979"/>
          </a:xfrm>
          <a:custGeom>
            <a:avLst/>
            <a:gdLst/>
            <a:ahLst/>
            <a:cxnLst/>
            <a:rect l="l" t="t" r="r" b="b"/>
            <a:pathLst>
              <a:path w="1885315" h="3649979">
                <a:moveTo>
                  <a:pt x="0" y="3649979"/>
                </a:moveTo>
                <a:lnTo>
                  <a:pt x="1885188" y="3649979"/>
                </a:lnTo>
                <a:lnTo>
                  <a:pt x="1885188" y="0"/>
                </a:lnTo>
                <a:lnTo>
                  <a:pt x="0" y="0"/>
                </a:lnTo>
                <a:lnTo>
                  <a:pt x="0" y="3649979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98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175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Controller 와</a:t>
            </a:r>
            <a:r>
              <a:rPr spc="-110" dirty="0"/>
              <a:t> </a:t>
            </a:r>
            <a:r>
              <a:rPr dirty="0"/>
              <a:t>View</a:t>
            </a:r>
          </a:p>
        </p:txBody>
      </p:sp>
      <p:sp>
        <p:nvSpPr>
          <p:cNvPr id="3" name="object 3"/>
          <p:cNvSpPr/>
          <p:nvPr/>
        </p:nvSpPr>
        <p:spPr>
          <a:xfrm>
            <a:off x="539495" y="1066800"/>
            <a:ext cx="5896356" cy="3704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8108" y="1269491"/>
            <a:ext cx="2563367" cy="497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3535" y="1264919"/>
            <a:ext cx="2573020" cy="4980940"/>
          </a:xfrm>
          <a:custGeom>
            <a:avLst/>
            <a:gdLst/>
            <a:ahLst/>
            <a:cxnLst/>
            <a:rect l="l" t="t" r="r" b="b"/>
            <a:pathLst>
              <a:path w="2573020" h="4980940">
                <a:moveTo>
                  <a:pt x="0" y="4980432"/>
                </a:moveTo>
                <a:lnTo>
                  <a:pt x="2572512" y="4980432"/>
                </a:lnTo>
                <a:lnTo>
                  <a:pt x="2572512" y="0"/>
                </a:lnTo>
                <a:lnTo>
                  <a:pt x="0" y="0"/>
                </a:lnTo>
                <a:lnTo>
                  <a:pt x="0" y="4980432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5411" y="4102100"/>
            <a:ext cx="4391660" cy="1381760"/>
          </a:xfrm>
          <a:custGeom>
            <a:avLst/>
            <a:gdLst/>
            <a:ahLst/>
            <a:cxnLst/>
            <a:rect l="l" t="t" r="r" b="b"/>
            <a:pathLst>
              <a:path w="4391659" h="1381760">
                <a:moveTo>
                  <a:pt x="4316499" y="1338723"/>
                </a:moveTo>
                <a:lnTo>
                  <a:pt x="4342511" y="1379855"/>
                </a:lnTo>
                <a:lnTo>
                  <a:pt x="4357540" y="1381371"/>
                </a:lnTo>
                <a:lnTo>
                  <a:pt x="4371498" y="1377124"/>
                </a:lnTo>
                <a:lnTo>
                  <a:pt x="4382837" y="1367924"/>
                </a:lnTo>
                <a:lnTo>
                  <a:pt x="4390009" y="1354582"/>
                </a:lnTo>
                <a:lnTo>
                  <a:pt x="4390515" y="1349502"/>
                </a:lnTo>
                <a:lnTo>
                  <a:pt x="4351782" y="1349502"/>
                </a:lnTo>
                <a:lnTo>
                  <a:pt x="4316499" y="1338723"/>
                </a:lnTo>
                <a:close/>
              </a:path>
              <a:path w="4391659" h="1381760">
                <a:moveTo>
                  <a:pt x="4320195" y="1326662"/>
                </a:moveTo>
                <a:lnTo>
                  <a:pt x="4317111" y="1332357"/>
                </a:lnTo>
                <a:lnTo>
                  <a:pt x="4316499" y="1338723"/>
                </a:lnTo>
                <a:lnTo>
                  <a:pt x="4351782" y="1349502"/>
                </a:lnTo>
                <a:lnTo>
                  <a:pt x="4355465" y="1337437"/>
                </a:lnTo>
                <a:lnTo>
                  <a:pt x="4320195" y="1326662"/>
                </a:lnTo>
                <a:close/>
              </a:path>
              <a:path w="4391659" h="1381760">
                <a:moveTo>
                  <a:pt x="4349650" y="1305567"/>
                </a:moveTo>
                <a:lnTo>
                  <a:pt x="4335684" y="1309814"/>
                </a:lnTo>
                <a:lnTo>
                  <a:pt x="4324338" y="1319014"/>
                </a:lnTo>
                <a:lnTo>
                  <a:pt x="4320195" y="1326662"/>
                </a:lnTo>
                <a:lnTo>
                  <a:pt x="4355465" y="1337437"/>
                </a:lnTo>
                <a:lnTo>
                  <a:pt x="4351782" y="1349502"/>
                </a:lnTo>
                <a:lnTo>
                  <a:pt x="4390515" y="1349502"/>
                </a:lnTo>
                <a:lnTo>
                  <a:pt x="4391507" y="1339552"/>
                </a:lnTo>
                <a:lnTo>
                  <a:pt x="4387230" y="1325594"/>
                </a:lnTo>
                <a:lnTo>
                  <a:pt x="4378025" y="1314255"/>
                </a:lnTo>
                <a:lnTo>
                  <a:pt x="4364736" y="1307084"/>
                </a:lnTo>
                <a:lnTo>
                  <a:pt x="4349650" y="1305567"/>
                </a:lnTo>
                <a:close/>
              </a:path>
              <a:path w="4391659" h="1381760">
                <a:moveTo>
                  <a:pt x="4306823" y="1322578"/>
                </a:moveTo>
                <a:lnTo>
                  <a:pt x="4303141" y="1334643"/>
                </a:lnTo>
                <a:lnTo>
                  <a:pt x="4316499" y="1338723"/>
                </a:lnTo>
                <a:lnTo>
                  <a:pt x="4317111" y="1332357"/>
                </a:lnTo>
                <a:lnTo>
                  <a:pt x="4320195" y="1326662"/>
                </a:lnTo>
                <a:lnTo>
                  <a:pt x="4306823" y="1322578"/>
                </a:lnTo>
                <a:close/>
              </a:path>
              <a:path w="4391659" h="1381760">
                <a:moveTo>
                  <a:pt x="4221861" y="1296543"/>
                </a:moveTo>
                <a:lnTo>
                  <a:pt x="4218178" y="1308735"/>
                </a:lnTo>
                <a:lnTo>
                  <a:pt x="4266692" y="1323594"/>
                </a:lnTo>
                <a:lnTo>
                  <a:pt x="4270374" y="1311402"/>
                </a:lnTo>
                <a:lnTo>
                  <a:pt x="4221861" y="1296543"/>
                </a:lnTo>
                <a:close/>
              </a:path>
              <a:path w="4391659" h="1381760">
                <a:moveTo>
                  <a:pt x="4136770" y="1270635"/>
                </a:moveTo>
                <a:lnTo>
                  <a:pt x="4133088" y="1282827"/>
                </a:lnTo>
                <a:lnTo>
                  <a:pt x="4181729" y="1297559"/>
                </a:lnTo>
                <a:lnTo>
                  <a:pt x="4185412" y="1285494"/>
                </a:lnTo>
                <a:lnTo>
                  <a:pt x="4136770" y="1270635"/>
                </a:lnTo>
                <a:close/>
              </a:path>
              <a:path w="4391659" h="1381760">
                <a:moveTo>
                  <a:pt x="4051808" y="1244727"/>
                </a:moveTo>
                <a:lnTo>
                  <a:pt x="4048124" y="1256792"/>
                </a:lnTo>
                <a:lnTo>
                  <a:pt x="4096639" y="1271651"/>
                </a:lnTo>
                <a:lnTo>
                  <a:pt x="4100321" y="1259459"/>
                </a:lnTo>
                <a:lnTo>
                  <a:pt x="4051808" y="1244727"/>
                </a:lnTo>
                <a:close/>
              </a:path>
              <a:path w="4391659" h="1381760">
                <a:moveTo>
                  <a:pt x="3966717" y="1218692"/>
                </a:moveTo>
                <a:lnTo>
                  <a:pt x="3963035" y="1230884"/>
                </a:lnTo>
                <a:lnTo>
                  <a:pt x="4011676" y="1245743"/>
                </a:lnTo>
                <a:lnTo>
                  <a:pt x="4015359" y="1233551"/>
                </a:lnTo>
                <a:lnTo>
                  <a:pt x="3966717" y="1218692"/>
                </a:lnTo>
                <a:close/>
              </a:path>
              <a:path w="4391659" h="1381760">
                <a:moveTo>
                  <a:pt x="3881755" y="1192784"/>
                </a:moveTo>
                <a:lnTo>
                  <a:pt x="3878071" y="1204849"/>
                </a:lnTo>
                <a:lnTo>
                  <a:pt x="3926586" y="1219708"/>
                </a:lnTo>
                <a:lnTo>
                  <a:pt x="3930268" y="1207643"/>
                </a:lnTo>
                <a:lnTo>
                  <a:pt x="3881755" y="1192784"/>
                </a:lnTo>
                <a:close/>
              </a:path>
              <a:path w="4391659" h="1381760">
                <a:moveTo>
                  <a:pt x="3796665" y="1166749"/>
                </a:moveTo>
                <a:lnTo>
                  <a:pt x="3792982" y="1178941"/>
                </a:lnTo>
                <a:lnTo>
                  <a:pt x="3841622" y="1193800"/>
                </a:lnTo>
                <a:lnTo>
                  <a:pt x="3845306" y="1181608"/>
                </a:lnTo>
                <a:lnTo>
                  <a:pt x="3796665" y="1166749"/>
                </a:lnTo>
                <a:close/>
              </a:path>
              <a:path w="4391659" h="1381760">
                <a:moveTo>
                  <a:pt x="3711702" y="1140841"/>
                </a:moveTo>
                <a:lnTo>
                  <a:pt x="3708018" y="1153033"/>
                </a:lnTo>
                <a:lnTo>
                  <a:pt x="3756533" y="1167765"/>
                </a:lnTo>
                <a:lnTo>
                  <a:pt x="3760216" y="1155700"/>
                </a:lnTo>
                <a:lnTo>
                  <a:pt x="3711702" y="1140841"/>
                </a:lnTo>
                <a:close/>
              </a:path>
              <a:path w="4391659" h="1381760">
                <a:moveTo>
                  <a:pt x="3626612" y="1114933"/>
                </a:moveTo>
                <a:lnTo>
                  <a:pt x="3622929" y="1126998"/>
                </a:lnTo>
                <a:lnTo>
                  <a:pt x="3671569" y="1141857"/>
                </a:lnTo>
                <a:lnTo>
                  <a:pt x="3675253" y="1129664"/>
                </a:lnTo>
                <a:lnTo>
                  <a:pt x="3626612" y="1114933"/>
                </a:lnTo>
                <a:close/>
              </a:path>
              <a:path w="4391659" h="1381760">
                <a:moveTo>
                  <a:pt x="3541649" y="1088898"/>
                </a:moveTo>
                <a:lnTo>
                  <a:pt x="3537966" y="1101089"/>
                </a:lnTo>
                <a:lnTo>
                  <a:pt x="3586479" y="1115949"/>
                </a:lnTo>
                <a:lnTo>
                  <a:pt x="3590163" y="1103757"/>
                </a:lnTo>
                <a:lnTo>
                  <a:pt x="3541649" y="1088898"/>
                </a:lnTo>
                <a:close/>
              </a:path>
              <a:path w="4391659" h="1381760">
                <a:moveTo>
                  <a:pt x="3456559" y="1062989"/>
                </a:moveTo>
                <a:lnTo>
                  <a:pt x="3452876" y="1075055"/>
                </a:lnTo>
                <a:lnTo>
                  <a:pt x="3501516" y="1089914"/>
                </a:lnTo>
                <a:lnTo>
                  <a:pt x="3505200" y="1077849"/>
                </a:lnTo>
                <a:lnTo>
                  <a:pt x="3456559" y="1062989"/>
                </a:lnTo>
                <a:close/>
              </a:path>
              <a:path w="4391659" h="1381760">
                <a:moveTo>
                  <a:pt x="3371596" y="1036955"/>
                </a:moveTo>
                <a:lnTo>
                  <a:pt x="3367913" y="1049147"/>
                </a:lnTo>
                <a:lnTo>
                  <a:pt x="3416427" y="1064006"/>
                </a:lnTo>
                <a:lnTo>
                  <a:pt x="3420110" y="1051814"/>
                </a:lnTo>
                <a:lnTo>
                  <a:pt x="3371596" y="1036955"/>
                </a:lnTo>
                <a:close/>
              </a:path>
              <a:path w="4391659" h="1381760">
                <a:moveTo>
                  <a:pt x="3286505" y="1011047"/>
                </a:moveTo>
                <a:lnTo>
                  <a:pt x="3282823" y="1023238"/>
                </a:lnTo>
                <a:lnTo>
                  <a:pt x="3331464" y="1037970"/>
                </a:lnTo>
                <a:lnTo>
                  <a:pt x="3335147" y="1025906"/>
                </a:lnTo>
                <a:lnTo>
                  <a:pt x="3286505" y="1011047"/>
                </a:lnTo>
                <a:close/>
              </a:path>
              <a:path w="4391659" h="1381760">
                <a:moveTo>
                  <a:pt x="3201542" y="985138"/>
                </a:moveTo>
                <a:lnTo>
                  <a:pt x="3197860" y="997204"/>
                </a:lnTo>
                <a:lnTo>
                  <a:pt x="3246374" y="1012063"/>
                </a:lnTo>
                <a:lnTo>
                  <a:pt x="3250057" y="999870"/>
                </a:lnTo>
                <a:lnTo>
                  <a:pt x="3201542" y="985138"/>
                </a:lnTo>
                <a:close/>
              </a:path>
              <a:path w="4391659" h="1381760">
                <a:moveTo>
                  <a:pt x="3116453" y="959104"/>
                </a:moveTo>
                <a:lnTo>
                  <a:pt x="3112770" y="971295"/>
                </a:lnTo>
                <a:lnTo>
                  <a:pt x="3161411" y="986155"/>
                </a:lnTo>
                <a:lnTo>
                  <a:pt x="3165093" y="973963"/>
                </a:lnTo>
                <a:lnTo>
                  <a:pt x="3116453" y="959104"/>
                </a:lnTo>
                <a:close/>
              </a:path>
              <a:path w="4391659" h="1381760">
                <a:moveTo>
                  <a:pt x="3031490" y="933195"/>
                </a:moveTo>
                <a:lnTo>
                  <a:pt x="3027807" y="945261"/>
                </a:lnTo>
                <a:lnTo>
                  <a:pt x="3076321" y="960119"/>
                </a:lnTo>
                <a:lnTo>
                  <a:pt x="3080130" y="948055"/>
                </a:lnTo>
                <a:lnTo>
                  <a:pt x="3031490" y="933195"/>
                </a:lnTo>
                <a:close/>
              </a:path>
              <a:path w="4391659" h="1381760">
                <a:moveTo>
                  <a:pt x="2946400" y="907161"/>
                </a:moveTo>
                <a:lnTo>
                  <a:pt x="2942716" y="919352"/>
                </a:lnTo>
                <a:lnTo>
                  <a:pt x="2991358" y="934212"/>
                </a:lnTo>
                <a:lnTo>
                  <a:pt x="2995041" y="922019"/>
                </a:lnTo>
                <a:lnTo>
                  <a:pt x="2946400" y="907161"/>
                </a:lnTo>
                <a:close/>
              </a:path>
              <a:path w="4391659" h="1381760">
                <a:moveTo>
                  <a:pt x="2861437" y="881252"/>
                </a:moveTo>
                <a:lnTo>
                  <a:pt x="2857754" y="893444"/>
                </a:lnTo>
                <a:lnTo>
                  <a:pt x="2906267" y="908176"/>
                </a:lnTo>
                <a:lnTo>
                  <a:pt x="2910078" y="896112"/>
                </a:lnTo>
                <a:lnTo>
                  <a:pt x="2861437" y="881252"/>
                </a:lnTo>
                <a:close/>
              </a:path>
              <a:path w="4391659" h="1381760">
                <a:moveTo>
                  <a:pt x="2776347" y="855218"/>
                </a:moveTo>
                <a:lnTo>
                  <a:pt x="2772664" y="867410"/>
                </a:lnTo>
                <a:lnTo>
                  <a:pt x="2821304" y="882269"/>
                </a:lnTo>
                <a:lnTo>
                  <a:pt x="2824988" y="870076"/>
                </a:lnTo>
                <a:lnTo>
                  <a:pt x="2776347" y="855218"/>
                </a:lnTo>
                <a:close/>
              </a:path>
              <a:path w="4391659" h="1381760">
                <a:moveTo>
                  <a:pt x="2691384" y="829310"/>
                </a:moveTo>
                <a:lnTo>
                  <a:pt x="2687701" y="841501"/>
                </a:lnTo>
                <a:lnTo>
                  <a:pt x="2736215" y="856361"/>
                </a:lnTo>
                <a:lnTo>
                  <a:pt x="2740025" y="844169"/>
                </a:lnTo>
                <a:lnTo>
                  <a:pt x="2691384" y="829310"/>
                </a:lnTo>
                <a:close/>
              </a:path>
              <a:path w="4391659" h="1381760">
                <a:moveTo>
                  <a:pt x="2606293" y="803401"/>
                </a:moveTo>
                <a:lnTo>
                  <a:pt x="2602611" y="815467"/>
                </a:lnTo>
                <a:lnTo>
                  <a:pt x="2651252" y="830326"/>
                </a:lnTo>
                <a:lnTo>
                  <a:pt x="2654935" y="818133"/>
                </a:lnTo>
                <a:lnTo>
                  <a:pt x="2606293" y="803401"/>
                </a:lnTo>
                <a:close/>
              </a:path>
              <a:path w="4391659" h="1381760">
                <a:moveTo>
                  <a:pt x="2521330" y="777367"/>
                </a:moveTo>
                <a:lnTo>
                  <a:pt x="2517648" y="789558"/>
                </a:lnTo>
                <a:lnTo>
                  <a:pt x="2566162" y="804418"/>
                </a:lnTo>
                <a:lnTo>
                  <a:pt x="2569972" y="792226"/>
                </a:lnTo>
                <a:lnTo>
                  <a:pt x="2521330" y="777367"/>
                </a:lnTo>
                <a:close/>
              </a:path>
              <a:path w="4391659" h="1381760">
                <a:moveTo>
                  <a:pt x="2436367" y="751458"/>
                </a:moveTo>
                <a:lnTo>
                  <a:pt x="2432558" y="763524"/>
                </a:lnTo>
                <a:lnTo>
                  <a:pt x="2481199" y="778382"/>
                </a:lnTo>
                <a:lnTo>
                  <a:pt x="2484882" y="766318"/>
                </a:lnTo>
                <a:lnTo>
                  <a:pt x="2436367" y="751458"/>
                </a:lnTo>
                <a:close/>
              </a:path>
              <a:path w="4391659" h="1381760">
                <a:moveTo>
                  <a:pt x="2351278" y="725424"/>
                </a:moveTo>
                <a:lnTo>
                  <a:pt x="2347595" y="737616"/>
                </a:lnTo>
                <a:lnTo>
                  <a:pt x="2396109" y="752475"/>
                </a:lnTo>
                <a:lnTo>
                  <a:pt x="2399918" y="740282"/>
                </a:lnTo>
                <a:lnTo>
                  <a:pt x="2351278" y="725424"/>
                </a:lnTo>
                <a:close/>
              </a:path>
              <a:path w="4391659" h="1381760">
                <a:moveTo>
                  <a:pt x="2266315" y="699516"/>
                </a:moveTo>
                <a:lnTo>
                  <a:pt x="2262504" y="711707"/>
                </a:lnTo>
                <a:lnTo>
                  <a:pt x="2311146" y="726439"/>
                </a:lnTo>
                <a:lnTo>
                  <a:pt x="2314829" y="714375"/>
                </a:lnTo>
                <a:lnTo>
                  <a:pt x="2266315" y="699516"/>
                </a:lnTo>
                <a:close/>
              </a:path>
              <a:path w="4391659" h="1381760">
                <a:moveTo>
                  <a:pt x="2181225" y="673607"/>
                </a:moveTo>
                <a:lnTo>
                  <a:pt x="2177541" y="685673"/>
                </a:lnTo>
                <a:lnTo>
                  <a:pt x="2226055" y="700532"/>
                </a:lnTo>
                <a:lnTo>
                  <a:pt x="2229866" y="688339"/>
                </a:lnTo>
                <a:lnTo>
                  <a:pt x="2181225" y="673607"/>
                </a:lnTo>
                <a:close/>
              </a:path>
              <a:path w="4391659" h="1381760">
                <a:moveTo>
                  <a:pt x="2096262" y="647573"/>
                </a:moveTo>
                <a:lnTo>
                  <a:pt x="2092452" y="659764"/>
                </a:lnTo>
                <a:lnTo>
                  <a:pt x="2141092" y="674624"/>
                </a:lnTo>
                <a:lnTo>
                  <a:pt x="2144776" y="662432"/>
                </a:lnTo>
                <a:lnTo>
                  <a:pt x="2096262" y="647573"/>
                </a:lnTo>
                <a:close/>
              </a:path>
              <a:path w="4391659" h="1381760">
                <a:moveTo>
                  <a:pt x="2011172" y="621664"/>
                </a:moveTo>
                <a:lnTo>
                  <a:pt x="2007489" y="633730"/>
                </a:lnTo>
                <a:lnTo>
                  <a:pt x="2056002" y="648588"/>
                </a:lnTo>
                <a:lnTo>
                  <a:pt x="2059813" y="636524"/>
                </a:lnTo>
                <a:lnTo>
                  <a:pt x="2011172" y="621664"/>
                </a:lnTo>
                <a:close/>
              </a:path>
              <a:path w="4391659" h="1381760">
                <a:moveTo>
                  <a:pt x="1926209" y="595630"/>
                </a:moveTo>
                <a:lnTo>
                  <a:pt x="1922399" y="607822"/>
                </a:lnTo>
                <a:lnTo>
                  <a:pt x="1971039" y="622681"/>
                </a:lnTo>
                <a:lnTo>
                  <a:pt x="1974723" y="610488"/>
                </a:lnTo>
                <a:lnTo>
                  <a:pt x="1926209" y="595630"/>
                </a:lnTo>
                <a:close/>
              </a:path>
              <a:path w="4391659" h="1381760">
                <a:moveTo>
                  <a:pt x="1841118" y="569722"/>
                </a:moveTo>
                <a:lnTo>
                  <a:pt x="1837436" y="581913"/>
                </a:lnTo>
                <a:lnTo>
                  <a:pt x="1885950" y="596645"/>
                </a:lnTo>
                <a:lnTo>
                  <a:pt x="1889760" y="584581"/>
                </a:lnTo>
                <a:lnTo>
                  <a:pt x="1841118" y="569722"/>
                </a:lnTo>
                <a:close/>
              </a:path>
              <a:path w="4391659" h="1381760">
                <a:moveTo>
                  <a:pt x="1756155" y="543813"/>
                </a:moveTo>
                <a:lnTo>
                  <a:pt x="1752346" y="555879"/>
                </a:lnTo>
                <a:lnTo>
                  <a:pt x="1800987" y="570738"/>
                </a:lnTo>
                <a:lnTo>
                  <a:pt x="1804670" y="558545"/>
                </a:lnTo>
                <a:lnTo>
                  <a:pt x="1756155" y="543813"/>
                </a:lnTo>
                <a:close/>
              </a:path>
              <a:path w="4391659" h="1381760">
                <a:moveTo>
                  <a:pt x="1671065" y="517779"/>
                </a:moveTo>
                <a:lnTo>
                  <a:pt x="1667383" y="529970"/>
                </a:lnTo>
                <a:lnTo>
                  <a:pt x="1715897" y="544830"/>
                </a:lnTo>
                <a:lnTo>
                  <a:pt x="1719707" y="532638"/>
                </a:lnTo>
                <a:lnTo>
                  <a:pt x="1671065" y="517779"/>
                </a:lnTo>
                <a:close/>
              </a:path>
              <a:path w="4391659" h="1381760">
                <a:moveTo>
                  <a:pt x="1586102" y="491870"/>
                </a:moveTo>
                <a:lnTo>
                  <a:pt x="1582292" y="503936"/>
                </a:lnTo>
                <a:lnTo>
                  <a:pt x="1630934" y="518794"/>
                </a:lnTo>
                <a:lnTo>
                  <a:pt x="1634616" y="506730"/>
                </a:lnTo>
                <a:lnTo>
                  <a:pt x="1586102" y="491870"/>
                </a:lnTo>
                <a:close/>
              </a:path>
              <a:path w="4391659" h="1381760">
                <a:moveTo>
                  <a:pt x="1501013" y="465836"/>
                </a:moveTo>
                <a:lnTo>
                  <a:pt x="1497329" y="478027"/>
                </a:lnTo>
                <a:lnTo>
                  <a:pt x="1545971" y="492887"/>
                </a:lnTo>
                <a:lnTo>
                  <a:pt x="1549653" y="480694"/>
                </a:lnTo>
                <a:lnTo>
                  <a:pt x="1501013" y="465836"/>
                </a:lnTo>
                <a:close/>
              </a:path>
              <a:path w="4391659" h="1381760">
                <a:moveTo>
                  <a:pt x="1416050" y="439927"/>
                </a:moveTo>
                <a:lnTo>
                  <a:pt x="1412239" y="452119"/>
                </a:lnTo>
                <a:lnTo>
                  <a:pt x="1460880" y="466851"/>
                </a:lnTo>
                <a:lnTo>
                  <a:pt x="1464564" y="454787"/>
                </a:lnTo>
                <a:lnTo>
                  <a:pt x="1416050" y="439927"/>
                </a:lnTo>
                <a:close/>
              </a:path>
              <a:path w="4391659" h="1381760">
                <a:moveTo>
                  <a:pt x="1330960" y="414019"/>
                </a:moveTo>
                <a:lnTo>
                  <a:pt x="1327277" y="426085"/>
                </a:lnTo>
                <a:lnTo>
                  <a:pt x="1375917" y="440944"/>
                </a:lnTo>
                <a:lnTo>
                  <a:pt x="1379601" y="428751"/>
                </a:lnTo>
                <a:lnTo>
                  <a:pt x="1330960" y="414019"/>
                </a:lnTo>
                <a:close/>
              </a:path>
              <a:path w="4391659" h="1381760">
                <a:moveTo>
                  <a:pt x="1245997" y="387985"/>
                </a:moveTo>
                <a:lnTo>
                  <a:pt x="1242187" y="400176"/>
                </a:lnTo>
                <a:lnTo>
                  <a:pt x="1290827" y="415036"/>
                </a:lnTo>
                <a:lnTo>
                  <a:pt x="1294511" y="402844"/>
                </a:lnTo>
                <a:lnTo>
                  <a:pt x="1245997" y="387985"/>
                </a:lnTo>
                <a:close/>
              </a:path>
              <a:path w="4391659" h="1381760">
                <a:moveTo>
                  <a:pt x="1160907" y="362076"/>
                </a:moveTo>
                <a:lnTo>
                  <a:pt x="1157224" y="374142"/>
                </a:lnTo>
                <a:lnTo>
                  <a:pt x="1205864" y="389000"/>
                </a:lnTo>
                <a:lnTo>
                  <a:pt x="1209548" y="376936"/>
                </a:lnTo>
                <a:lnTo>
                  <a:pt x="1160907" y="362076"/>
                </a:lnTo>
                <a:close/>
              </a:path>
              <a:path w="4391659" h="1381760">
                <a:moveTo>
                  <a:pt x="1075943" y="336042"/>
                </a:moveTo>
                <a:lnTo>
                  <a:pt x="1072134" y="348233"/>
                </a:lnTo>
                <a:lnTo>
                  <a:pt x="1120775" y="363093"/>
                </a:lnTo>
                <a:lnTo>
                  <a:pt x="1124458" y="350900"/>
                </a:lnTo>
                <a:lnTo>
                  <a:pt x="1075943" y="336042"/>
                </a:lnTo>
                <a:close/>
              </a:path>
              <a:path w="4391659" h="1381760">
                <a:moveTo>
                  <a:pt x="990853" y="310133"/>
                </a:moveTo>
                <a:lnTo>
                  <a:pt x="987171" y="322325"/>
                </a:lnTo>
                <a:lnTo>
                  <a:pt x="1035812" y="337057"/>
                </a:lnTo>
                <a:lnTo>
                  <a:pt x="1039495" y="324993"/>
                </a:lnTo>
                <a:lnTo>
                  <a:pt x="990853" y="310133"/>
                </a:lnTo>
                <a:close/>
              </a:path>
              <a:path w="4391659" h="1381760">
                <a:moveTo>
                  <a:pt x="905890" y="284099"/>
                </a:moveTo>
                <a:lnTo>
                  <a:pt x="902208" y="296291"/>
                </a:lnTo>
                <a:lnTo>
                  <a:pt x="950722" y="311150"/>
                </a:lnTo>
                <a:lnTo>
                  <a:pt x="954404" y="298957"/>
                </a:lnTo>
                <a:lnTo>
                  <a:pt x="905890" y="284099"/>
                </a:lnTo>
                <a:close/>
              </a:path>
              <a:path w="4391659" h="1381760">
                <a:moveTo>
                  <a:pt x="820801" y="258191"/>
                </a:moveTo>
                <a:lnTo>
                  <a:pt x="817117" y="270382"/>
                </a:lnTo>
                <a:lnTo>
                  <a:pt x="865759" y="285242"/>
                </a:lnTo>
                <a:lnTo>
                  <a:pt x="869441" y="273050"/>
                </a:lnTo>
                <a:lnTo>
                  <a:pt x="820801" y="258191"/>
                </a:lnTo>
                <a:close/>
              </a:path>
              <a:path w="4391659" h="1381760">
                <a:moveTo>
                  <a:pt x="735838" y="232282"/>
                </a:moveTo>
                <a:lnTo>
                  <a:pt x="732154" y="244348"/>
                </a:lnTo>
                <a:lnTo>
                  <a:pt x="780668" y="259206"/>
                </a:lnTo>
                <a:lnTo>
                  <a:pt x="784351" y="247014"/>
                </a:lnTo>
                <a:lnTo>
                  <a:pt x="735838" y="232282"/>
                </a:lnTo>
                <a:close/>
              </a:path>
              <a:path w="4391659" h="1381760">
                <a:moveTo>
                  <a:pt x="650748" y="206248"/>
                </a:moveTo>
                <a:lnTo>
                  <a:pt x="647064" y="218439"/>
                </a:lnTo>
                <a:lnTo>
                  <a:pt x="695705" y="233299"/>
                </a:lnTo>
                <a:lnTo>
                  <a:pt x="699388" y="221106"/>
                </a:lnTo>
                <a:lnTo>
                  <a:pt x="650748" y="206248"/>
                </a:lnTo>
                <a:close/>
              </a:path>
              <a:path w="4391659" h="1381760">
                <a:moveTo>
                  <a:pt x="565785" y="180339"/>
                </a:moveTo>
                <a:lnTo>
                  <a:pt x="562101" y="192405"/>
                </a:lnTo>
                <a:lnTo>
                  <a:pt x="610615" y="207263"/>
                </a:lnTo>
                <a:lnTo>
                  <a:pt x="614299" y="195199"/>
                </a:lnTo>
                <a:lnTo>
                  <a:pt x="565785" y="180339"/>
                </a:lnTo>
                <a:close/>
              </a:path>
              <a:path w="4391659" h="1381760">
                <a:moveTo>
                  <a:pt x="480695" y="154305"/>
                </a:moveTo>
                <a:lnTo>
                  <a:pt x="477012" y="166497"/>
                </a:lnTo>
                <a:lnTo>
                  <a:pt x="525652" y="181356"/>
                </a:lnTo>
                <a:lnTo>
                  <a:pt x="529336" y="169163"/>
                </a:lnTo>
                <a:lnTo>
                  <a:pt x="480695" y="154305"/>
                </a:lnTo>
                <a:close/>
              </a:path>
              <a:path w="4391659" h="1381760">
                <a:moveTo>
                  <a:pt x="395732" y="128397"/>
                </a:moveTo>
                <a:lnTo>
                  <a:pt x="392049" y="140588"/>
                </a:lnTo>
                <a:lnTo>
                  <a:pt x="440563" y="155320"/>
                </a:lnTo>
                <a:lnTo>
                  <a:pt x="444246" y="143256"/>
                </a:lnTo>
                <a:lnTo>
                  <a:pt x="395732" y="128397"/>
                </a:lnTo>
                <a:close/>
              </a:path>
              <a:path w="4391659" h="1381760">
                <a:moveTo>
                  <a:pt x="310642" y="102488"/>
                </a:moveTo>
                <a:lnTo>
                  <a:pt x="306958" y="114554"/>
                </a:lnTo>
                <a:lnTo>
                  <a:pt x="355600" y="129412"/>
                </a:lnTo>
                <a:lnTo>
                  <a:pt x="359283" y="117220"/>
                </a:lnTo>
                <a:lnTo>
                  <a:pt x="310642" y="102488"/>
                </a:lnTo>
                <a:close/>
              </a:path>
              <a:path w="4391659" h="1381760">
                <a:moveTo>
                  <a:pt x="225679" y="76454"/>
                </a:moveTo>
                <a:lnTo>
                  <a:pt x="221995" y="88645"/>
                </a:lnTo>
                <a:lnTo>
                  <a:pt x="270510" y="103505"/>
                </a:lnTo>
                <a:lnTo>
                  <a:pt x="274193" y="91312"/>
                </a:lnTo>
                <a:lnTo>
                  <a:pt x="225679" y="76454"/>
                </a:lnTo>
                <a:close/>
              </a:path>
              <a:path w="4391659" h="1381760">
                <a:moveTo>
                  <a:pt x="140588" y="50545"/>
                </a:moveTo>
                <a:lnTo>
                  <a:pt x="136906" y="62611"/>
                </a:lnTo>
                <a:lnTo>
                  <a:pt x="185546" y="77469"/>
                </a:lnTo>
                <a:lnTo>
                  <a:pt x="189230" y="65405"/>
                </a:lnTo>
                <a:lnTo>
                  <a:pt x="140588" y="50545"/>
                </a:lnTo>
                <a:close/>
              </a:path>
              <a:path w="4391659" h="1381760">
                <a:moveTo>
                  <a:pt x="83946" y="0"/>
                </a:moveTo>
                <a:lnTo>
                  <a:pt x="0" y="14224"/>
                </a:lnTo>
                <a:lnTo>
                  <a:pt x="61721" y="72898"/>
                </a:lnTo>
                <a:lnTo>
                  <a:pt x="70975" y="42546"/>
                </a:lnTo>
                <a:lnTo>
                  <a:pt x="58927" y="38862"/>
                </a:lnTo>
                <a:lnTo>
                  <a:pt x="62611" y="26669"/>
                </a:lnTo>
                <a:lnTo>
                  <a:pt x="75815" y="26669"/>
                </a:lnTo>
                <a:lnTo>
                  <a:pt x="83946" y="0"/>
                </a:lnTo>
                <a:close/>
              </a:path>
              <a:path w="4391659" h="1381760">
                <a:moveTo>
                  <a:pt x="74689" y="30363"/>
                </a:moveTo>
                <a:lnTo>
                  <a:pt x="70975" y="42546"/>
                </a:lnTo>
                <a:lnTo>
                  <a:pt x="100456" y="51562"/>
                </a:lnTo>
                <a:lnTo>
                  <a:pt x="104139" y="39369"/>
                </a:lnTo>
                <a:lnTo>
                  <a:pt x="74689" y="30363"/>
                </a:lnTo>
                <a:close/>
              </a:path>
              <a:path w="4391659" h="1381760">
                <a:moveTo>
                  <a:pt x="62611" y="26669"/>
                </a:moveTo>
                <a:lnTo>
                  <a:pt x="58927" y="38862"/>
                </a:lnTo>
                <a:lnTo>
                  <a:pt x="70975" y="42546"/>
                </a:lnTo>
                <a:lnTo>
                  <a:pt x="74689" y="30363"/>
                </a:lnTo>
                <a:lnTo>
                  <a:pt x="62611" y="26669"/>
                </a:lnTo>
                <a:close/>
              </a:path>
              <a:path w="4391659" h="1381760">
                <a:moveTo>
                  <a:pt x="75815" y="26669"/>
                </a:moveTo>
                <a:lnTo>
                  <a:pt x="62611" y="26669"/>
                </a:lnTo>
                <a:lnTo>
                  <a:pt x="74689" y="30363"/>
                </a:lnTo>
                <a:lnTo>
                  <a:pt x="75815" y="266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6444" y="1978151"/>
            <a:ext cx="2341880" cy="1633220"/>
          </a:xfrm>
          <a:custGeom>
            <a:avLst/>
            <a:gdLst/>
            <a:ahLst/>
            <a:cxnLst/>
            <a:rect l="l" t="t" r="r" b="b"/>
            <a:pathLst>
              <a:path w="2341879" h="1633220">
                <a:moveTo>
                  <a:pt x="2270371" y="1579847"/>
                </a:moveTo>
                <a:lnTo>
                  <a:pt x="2266961" y="1587793"/>
                </a:lnTo>
                <a:lnTo>
                  <a:pt x="2266791" y="1602390"/>
                </a:lnTo>
                <a:lnTo>
                  <a:pt x="2272097" y="1615987"/>
                </a:lnTo>
                <a:lnTo>
                  <a:pt x="2282571" y="1626870"/>
                </a:lnTo>
                <a:lnTo>
                  <a:pt x="2296453" y="1632827"/>
                </a:lnTo>
                <a:lnTo>
                  <a:pt x="2311050" y="1632997"/>
                </a:lnTo>
                <a:lnTo>
                  <a:pt x="2324647" y="1627691"/>
                </a:lnTo>
                <a:lnTo>
                  <a:pt x="2335529" y="1617218"/>
                </a:lnTo>
                <a:lnTo>
                  <a:pt x="2341560" y="1603335"/>
                </a:lnTo>
                <a:lnTo>
                  <a:pt x="2341598" y="1600708"/>
                </a:lnTo>
                <a:lnTo>
                  <a:pt x="2300604" y="1600708"/>
                </a:lnTo>
                <a:lnTo>
                  <a:pt x="2270371" y="1579847"/>
                </a:lnTo>
                <a:close/>
              </a:path>
              <a:path w="2341879" h="1633220">
                <a:moveTo>
                  <a:pt x="2277569" y="1569405"/>
                </a:moveTo>
                <a:lnTo>
                  <a:pt x="2272919" y="1573911"/>
                </a:lnTo>
                <a:lnTo>
                  <a:pt x="2270371" y="1579847"/>
                </a:lnTo>
                <a:lnTo>
                  <a:pt x="2300604" y="1600708"/>
                </a:lnTo>
                <a:lnTo>
                  <a:pt x="2307844" y="1590294"/>
                </a:lnTo>
                <a:lnTo>
                  <a:pt x="2277569" y="1569405"/>
                </a:lnTo>
                <a:close/>
              </a:path>
              <a:path w="2341879" h="1633220">
                <a:moveTo>
                  <a:pt x="2297414" y="1558036"/>
                </a:moveTo>
                <a:lnTo>
                  <a:pt x="2283803" y="1563366"/>
                </a:lnTo>
                <a:lnTo>
                  <a:pt x="2277569" y="1569405"/>
                </a:lnTo>
                <a:lnTo>
                  <a:pt x="2307844" y="1590294"/>
                </a:lnTo>
                <a:lnTo>
                  <a:pt x="2300604" y="1600708"/>
                </a:lnTo>
                <a:lnTo>
                  <a:pt x="2341598" y="1600708"/>
                </a:lnTo>
                <a:lnTo>
                  <a:pt x="2341768" y="1588738"/>
                </a:lnTo>
                <a:lnTo>
                  <a:pt x="2336476" y="1575141"/>
                </a:lnTo>
                <a:lnTo>
                  <a:pt x="2326004" y="1564259"/>
                </a:lnTo>
                <a:lnTo>
                  <a:pt x="2312048" y="1558230"/>
                </a:lnTo>
                <a:lnTo>
                  <a:pt x="2297414" y="1558036"/>
                </a:lnTo>
                <a:close/>
              </a:path>
              <a:path w="2341879" h="1633220">
                <a:moveTo>
                  <a:pt x="2266060" y="1561464"/>
                </a:moveTo>
                <a:lnTo>
                  <a:pt x="2258822" y="1571878"/>
                </a:lnTo>
                <a:lnTo>
                  <a:pt x="2270371" y="1579847"/>
                </a:lnTo>
                <a:lnTo>
                  <a:pt x="2272919" y="1573911"/>
                </a:lnTo>
                <a:lnTo>
                  <a:pt x="2277569" y="1569405"/>
                </a:lnTo>
                <a:lnTo>
                  <a:pt x="2266060" y="1561464"/>
                </a:lnTo>
                <a:close/>
              </a:path>
              <a:path w="2341879" h="1633220">
                <a:moveTo>
                  <a:pt x="2193035" y="1510792"/>
                </a:moveTo>
                <a:lnTo>
                  <a:pt x="2185797" y="1521206"/>
                </a:lnTo>
                <a:lnTo>
                  <a:pt x="2227579" y="1550162"/>
                </a:lnTo>
                <a:lnTo>
                  <a:pt x="2234819" y="1539748"/>
                </a:lnTo>
                <a:lnTo>
                  <a:pt x="2193035" y="1510792"/>
                </a:lnTo>
                <a:close/>
              </a:path>
              <a:path w="2341879" h="1633220">
                <a:moveTo>
                  <a:pt x="2119883" y="1460246"/>
                </a:moveTo>
                <a:lnTo>
                  <a:pt x="2112645" y="1470660"/>
                </a:lnTo>
                <a:lnTo>
                  <a:pt x="2154428" y="1499489"/>
                </a:lnTo>
                <a:lnTo>
                  <a:pt x="2161666" y="1489075"/>
                </a:lnTo>
                <a:lnTo>
                  <a:pt x="2119883" y="1460246"/>
                </a:lnTo>
                <a:close/>
              </a:path>
              <a:path w="2341879" h="1633220">
                <a:moveTo>
                  <a:pt x="2046858" y="1409573"/>
                </a:moveTo>
                <a:lnTo>
                  <a:pt x="2039620" y="1419987"/>
                </a:lnTo>
                <a:lnTo>
                  <a:pt x="2081402" y="1448943"/>
                </a:lnTo>
                <a:lnTo>
                  <a:pt x="2088641" y="1438528"/>
                </a:lnTo>
                <a:lnTo>
                  <a:pt x="2046858" y="1409573"/>
                </a:lnTo>
                <a:close/>
              </a:path>
              <a:path w="2341879" h="1633220">
                <a:moveTo>
                  <a:pt x="1973706" y="1359027"/>
                </a:moveTo>
                <a:lnTo>
                  <a:pt x="1966467" y="1369440"/>
                </a:lnTo>
                <a:lnTo>
                  <a:pt x="2008251" y="1398270"/>
                </a:lnTo>
                <a:lnTo>
                  <a:pt x="2015489" y="1387856"/>
                </a:lnTo>
                <a:lnTo>
                  <a:pt x="1973706" y="1359027"/>
                </a:lnTo>
                <a:close/>
              </a:path>
              <a:path w="2341879" h="1633220">
                <a:moveTo>
                  <a:pt x="1900681" y="1308353"/>
                </a:moveTo>
                <a:lnTo>
                  <a:pt x="1893442" y="1318768"/>
                </a:lnTo>
                <a:lnTo>
                  <a:pt x="1935226" y="1347724"/>
                </a:lnTo>
                <a:lnTo>
                  <a:pt x="1942464" y="1337310"/>
                </a:lnTo>
                <a:lnTo>
                  <a:pt x="1900681" y="1308353"/>
                </a:lnTo>
                <a:close/>
              </a:path>
              <a:path w="2341879" h="1633220">
                <a:moveTo>
                  <a:pt x="1827529" y="1257808"/>
                </a:moveTo>
                <a:lnTo>
                  <a:pt x="1820290" y="1268222"/>
                </a:lnTo>
                <a:lnTo>
                  <a:pt x="1862074" y="1297051"/>
                </a:lnTo>
                <a:lnTo>
                  <a:pt x="1869312" y="1286637"/>
                </a:lnTo>
                <a:lnTo>
                  <a:pt x="1827529" y="1257808"/>
                </a:lnTo>
                <a:close/>
              </a:path>
              <a:path w="2341879" h="1633220">
                <a:moveTo>
                  <a:pt x="1754504" y="1207135"/>
                </a:moveTo>
                <a:lnTo>
                  <a:pt x="1747265" y="1217549"/>
                </a:lnTo>
                <a:lnTo>
                  <a:pt x="1789049" y="1246505"/>
                </a:lnTo>
                <a:lnTo>
                  <a:pt x="1796287" y="1236090"/>
                </a:lnTo>
                <a:lnTo>
                  <a:pt x="1754504" y="1207135"/>
                </a:lnTo>
                <a:close/>
              </a:path>
              <a:path w="2341879" h="1633220">
                <a:moveTo>
                  <a:pt x="1681352" y="1156589"/>
                </a:moveTo>
                <a:lnTo>
                  <a:pt x="1674113" y="1167002"/>
                </a:lnTo>
                <a:lnTo>
                  <a:pt x="1715897" y="1195832"/>
                </a:lnTo>
                <a:lnTo>
                  <a:pt x="1723135" y="1185418"/>
                </a:lnTo>
                <a:lnTo>
                  <a:pt x="1681352" y="1156589"/>
                </a:lnTo>
                <a:close/>
              </a:path>
              <a:path w="2341879" h="1633220">
                <a:moveTo>
                  <a:pt x="1608327" y="1105915"/>
                </a:moveTo>
                <a:lnTo>
                  <a:pt x="1601088" y="1116330"/>
                </a:lnTo>
                <a:lnTo>
                  <a:pt x="1642872" y="1145286"/>
                </a:lnTo>
                <a:lnTo>
                  <a:pt x="1650110" y="1134872"/>
                </a:lnTo>
                <a:lnTo>
                  <a:pt x="1608327" y="1105915"/>
                </a:lnTo>
                <a:close/>
              </a:path>
              <a:path w="2341879" h="1633220">
                <a:moveTo>
                  <a:pt x="1535176" y="1055370"/>
                </a:moveTo>
                <a:lnTo>
                  <a:pt x="1527936" y="1065784"/>
                </a:lnTo>
                <a:lnTo>
                  <a:pt x="1569720" y="1094739"/>
                </a:lnTo>
                <a:lnTo>
                  <a:pt x="1576958" y="1084199"/>
                </a:lnTo>
                <a:lnTo>
                  <a:pt x="1535176" y="1055370"/>
                </a:lnTo>
                <a:close/>
              </a:path>
              <a:path w="2341879" h="1633220">
                <a:moveTo>
                  <a:pt x="1462151" y="1004697"/>
                </a:moveTo>
                <a:lnTo>
                  <a:pt x="1454911" y="1015111"/>
                </a:lnTo>
                <a:lnTo>
                  <a:pt x="1496695" y="1044067"/>
                </a:lnTo>
                <a:lnTo>
                  <a:pt x="1503933" y="1033652"/>
                </a:lnTo>
                <a:lnTo>
                  <a:pt x="1462151" y="1004697"/>
                </a:lnTo>
                <a:close/>
              </a:path>
              <a:path w="2341879" h="1633220">
                <a:moveTo>
                  <a:pt x="1388998" y="954151"/>
                </a:moveTo>
                <a:lnTo>
                  <a:pt x="1381759" y="964564"/>
                </a:lnTo>
                <a:lnTo>
                  <a:pt x="1423542" y="993521"/>
                </a:lnTo>
                <a:lnTo>
                  <a:pt x="1430781" y="982980"/>
                </a:lnTo>
                <a:lnTo>
                  <a:pt x="1388998" y="954151"/>
                </a:lnTo>
                <a:close/>
              </a:path>
              <a:path w="2341879" h="1633220">
                <a:moveTo>
                  <a:pt x="1315973" y="903477"/>
                </a:moveTo>
                <a:lnTo>
                  <a:pt x="1308734" y="913892"/>
                </a:lnTo>
                <a:lnTo>
                  <a:pt x="1350517" y="942848"/>
                </a:lnTo>
                <a:lnTo>
                  <a:pt x="1357756" y="932434"/>
                </a:lnTo>
                <a:lnTo>
                  <a:pt x="1315973" y="903477"/>
                </a:lnTo>
                <a:close/>
              </a:path>
              <a:path w="2341879" h="1633220">
                <a:moveTo>
                  <a:pt x="1242821" y="852932"/>
                </a:moveTo>
                <a:lnTo>
                  <a:pt x="1235582" y="863346"/>
                </a:lnTo>
                <a:lnTo>
                  <a:pt x="1277365" y="892301"/>
                </a:lnTo>
                <a:lnTo>
                  <a:pt x="1284604" y="881761"/>
                </a:lnTo>
                <a:lnTo>
                  <a:pt x="1242821" y="852932"/>
                </a:lnTo>
                <a:close/>
              </a:path>
              <a:path w="2341879" h="1633220">
                <a:moveTo>
                  <a:pt x="1169796" y="802259"/>
                </a:moveTo>
                <a:lnTo>
                  <a:pt x="1162557" y="812673"/>
                </a:lnTo>
                <a:lnTo>
                  <a:pt x="1204340" y="841628"/>
                </a:lnTo>
                <a:lnTo>
                  <a:pt x="1211579" y="831214"/>
                </a:lnTo>
                <a:lnTo>
                  <a:pt x="1169796" y="802259"/>
                </a:lnTo>
                <a:close/>
              </a:path>
              <a:path w="2341879" h="1633220">
                <a:moveTo>
                  <a:pt x="1096644" y="751713"/>
                </a:moveTo>
                <a:lnTo>
                  <a:pt x="1089405" y="762126"/>
                </a:lnTo>
                <a:lnTo>
                  <a:pt x="1131189" y="791083"/>
                </a:lnTo>
                <a:lnTo>
                  <a:pt x="1138427" y="780542"/>
                </a:lnTo>
                <a:lnTo>
                  <a:pt x="1096644" y="751713"/>
                </a:lnTo>
                <a:close/>
              </a:path>
              <a:path w="2341879" h="1633220">
                <a:moveTo>
                  <a:pt x="1023619" y="701039"/>
                </a:moveTo>
                <a:lnTo>
                  <a:pt x="1016380" y="711453"/>
                </a:lnTo>
                <a:lnTo>
                  <a:pt x="1058164" y="740410"/>
                </a:lnTo>
                <a:lnTo>
                  <a:pt x="1065402" y="729996"/>
                </a:lnTo>
                <a:lnTo>
                  <a:pt x="1023619" y="701039"/>
                </a:lnTo>
                <a:close/>
              </a:path>
              <a:path w="2341879" h="1633220">
                <a:moveTo>
                  <a:pt x="950467" y="650494"/>
                </a:moveTo>
                <a:lnTo>
                  <a:pt x="943228" y="660908"/>
                </a:lnTo>
                <a:lnTo>
                  <a:pt x="985011" y="689863"/>
                </a:lnTo>
                <a:lnTo>
                  <a:pt x="992251" y="679323"/>
                </a:lnTo>
                <a:lnTo>
                  <a:pt x="950467" y="650494"/>
                </a:lnTo>
                <a:close/>
              </a:path>
              <a:path w="2341879" h="1633220">
                <a:moveTo>
                  <a:pt x="877442" y="599821"/>
                </a:moveTo>
                <a:lnTo>
                  <a:pt x="870203" y="610235"/>
                </a:lnTo>
                <a:lnTo>
                  <a:pt x="911986" y="639190"/>
                </a:lnTo>
                <a:lnTo>
                  <a:pt x="919226" y="628776"/>
                </a:lnTo>
                <a:lnTo>
                  <a:pt x="877442" y="599821"/>
                </a:lnTo>
                <a:close/>
              </a:path>
              <a:path w="2341879" h="1633220">
                <a:moveTo>
                  <a:pt x="804290" y="549275"/>
                </a:moveTo>
                <a:lnTo>
                  <a:pt x="797051" y="559688"/>
                </a:lnTo>
                <a:lnTo>
                  <a:pt x="838834" y="588645"/>
                </a:lnTo>
                <a:lnTo>
                  <a:pt x="846073" y="578103"/>
                </a:lnTo>
                <a:lnTo>
                  <a:pt x="804290" y="549275"/>
                </a:lnTo>
                <a:close/>
              </a:path>
              <a:path w="2341879" h="1633220">
                <a:moveTo>
                  <a:pt x="731265" y="498601"/>
                </a:moveTo>
                <a:lnTo>
                  <a:pt x="724026" y="509015"/>
                </a:lnTo>
                <a:lnTo>
                  <a:pt x="765809" y="537972"/>
                </a:lnTo>
                <a:lnTo>
                  <a:pt x="773048" y="527558"/>
                </a:lnTo>
                <a:lnTo>
                  <a:pt x="731265" y="498601"/>
                </a:lnTo>
                <a:close/>
              </a:path>
              <a:path w="2341879" h="1633220">
                <a:moveTo>
                  <a:pt x="658113" y="448056"/>
                </a:moveTo>
                <a:lnTo>
                  <a:pt x="650875" y="458470"/>
                </a:lnTo>
                <a:lnTo>
                  <a:pt x="692657" y="487425"/>
                </a:lnTo>
                <a:lnTo>
                  <a:pt x="699896" y="476885"/>
                </a:lnTo>
                <a:lnTo>
                  <a:pt x="658113" y="448056"/>
                </a:lnTo>
                <a:close/>
              </a:path>
              <a:path w="2341879" h="1633220">
                <a:moveTo>
                  <a:pt x="585088" y="397383"/>
                </a:moveTo>
                <a:lnTo>
                  <a:pt x="577850" y="407797"/>
                </a:lnTo>
                <a:lnTo>
                  <a:pt x="619632" y="436752"/>
                </a:lnTo>
                <a:lnTo>
                  <a:pt x="626871" y="426338"/>
                </a:lnTo>
                <a:lnTo>
                  <a:pt x="585088" y="397383"/>
                </a:lnTo>
                <a:close/>
              </a:path>
              <a:path w="2341879" h="1633220">
                <a:moveTo>
                  <a:pt x="511936" y="346837"/>
                </a:moveTo>
                <a:lnTo>
                  <a:pt x="504697" y="357250"/>
                </a:lnTo>
                <a:lnTo>
                  <a:pt x="546480" y="386207"/>
                </a:lnTo>
                <a:lnTo>
                  <a:pt x="553719" y="375665"/>
                </a:lnTo>
                <a:lnTo>
                  <a:pt x="511936" y="346837"/>
                </a:lnTo>
                <a:close/>
              </a:path>
              <a:path w="2341879" h="1633220">
                <a:moveTo>
                  <a:pt x="438911" y="296163"/>
                </a:moveTo>
                <a:lnTo>
                  <a:pt x="431672" y="306577"/>
                </a:lnTo>
                <a:lnTo>
                  <a:pt x="473455" y="335534"/>
                </a:lnTo>
                <a:lnTo>
                  <a:pt x="480694" y="325120"/>
                </a:lnTo>
                <a:lnTo>
                  <a:pt x="438911" y="296163"/>
                </a:lnTo>
                <a:close/>
              </a:path>
              <a:path w="2341879" h="1633220">
                <a:moveTo>
                  <a:pt x="365759" y="245618"/>
                </a:moveTo>
                <a:lnTo>
                  <a:pt x="358520" y="256032"/>
                </a:lnTo>
                <a:lnTo>
                  <a:pt x="400303" y="284988"/>
                </a:lnTo>
                <a:lnTo>
                  <a:pt x="407542" y="274447"/>
                </a:lnTo>
                <a:lnTo>
                  <a:pt x="365759" y="245618"/>
                </a:lnTo>
                <a:close/>
              </a:path>
              <a:path w="2341879" h="1633220">
                <a:moveTo>
                  <a:pt x="292734" y="194945"/>
                </a:moveTo>
                <a:lnTo>
                  <a:pt x="285495" y="205359"/>
                </a:lnTo>
                <a:lnTo>
                  <a:pt x="327278" y="234314"/>
                </a:lnTo>
                <a:lnTo>
                  <a:pt x="334517" y="223900"/>
                </a:lnTo>
                <a:lnTo>
                  <a:pt x="292734" y="194945"/>
                </a:lnTo>
                <a:close/>
              </a:path>
              <a:path w="2341879" h="1633220">
                <a:moveTo>
                  <a:pt x="219582" y="144399"/>
                </a:moveTo>
                <a:lnTo>
                  <a:pt x="212343" y="154812"/>
                </a:lnTo>
                <a:lnTo>
                  <a:pt x="254126" y="183769"/>
                </a:lnTo>
                <a:lnTo>
                  <a:pt x="261365" y="173227"/>
                </a:lnTo>
                <a:lnTo>
                  <a:pt x="219582" y="144399"/>
                </a:lnTo>
                <a:close/>
              </a:path>
              <a:path w="2341879" h="1633220">
                <a:moveTo>
                  <a:pt x="146557" y="93725"/>
                </a:moveTo>
                <a:lnTo>
                  <a:pt x="139318" y="104139"/>
                </a:lnTo>
                <a:lnTo>
                  <a:pt x="181101" y="133096"/>
                </a:lnTo>
                <a:lnTo>
                  <a:pt x="188340" y="122682"/>
                </a:lnTo>
                <a:lnTo>
                  <a:pt x="146557" y="93725"/>
                </a:lnTo>
                <a:close/>
              </a:path>
              <a:path w="2341879" h="1633220">
                <a:moveTo>
                  <a:pt x="73405" y="43180"/>
                </a:moveTo>
                <a:lnTo>
                  <a:pt x="66166" y="53594"/>
                </a:lnTo>
                <a:lnTo>
                  <a:pt x="107950" y="82550"/>
                </a:lnTo>
                <a:lnTo>
                  <a:pt x="115188" y="72009"/>
                </a:lnTo>
                <a:lnTo>
                  <a:pt x="73405" y="43180"/>
                </a:lnTo>
                <a:close/>
              </a:path>
              <a:path w="2341879" h="1633220">
                <a:moveTo>
                  <a:pt x="0" y="0"/>
                </a:moveTo>
                <a:lnTo>
                  <a:pt x="40893" y="74675"/>
                </a:lnTo>
                <a:lnTo>
                  <a:pt x="84327" y="1206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99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112" y="847344"/>
            <a:ext cx="6885432" cy="4338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39" y="842772"/>
            <a:ext cx="6894830" cy="4348480"/>
          </a:xfrm>
          <a:custGeom>
            <a:avLst/>
            <a:gdLst/>
            <a:ahLst/>
            <a:cxnLst/>
            <a:rect l="l" t="t" r="r" b="b"/>
            <a:pathLst>
              <a:path w="6894830" h="4348480">
                <a:moveTo>
                  <a:pt x="0" y="4347972"/>
                </a:moveTo>
                <a:lnTo>
                  <a:pt x="6894576" y="4347972"/>
                </a:lnTo>
                <a:lnTo>
                  <a:pt x="6894576" y="0"/>
                </a:lnTo>
                <a:lnTo>
                  <a:pt x="0" y="0"/>
                </a:lnTo>
                <a:lnTo>
                  <a:pt x="0" y="4347972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709" y="2826257"/>
            <a:ext cx="6624955" cy="2066925"/>
          </a:xfrm>
          <a:custGeom>
            <a:avLst/>
            <a:gdLst/>
            <a:ahLst/>
            <a:cxnLst/>
            <a:rect l="l" t="t" r="r" b="b"/>
            <a:pathLst>
              <a:path w="6624955" h="2066925">
                <a:moveTo>
                  <a:pt x="0" y="2066544"/>
                </a:moveTo>
                <a:lnTo>
                  <a:pt x="6624828" y="2066544"/>
                </a:lnTo>
                <a:lnTo>
                  <a:pt x="6624828" y="0"/>
                </a:lnTo>
                <a:lnTo>
                  <a:pt x="0" y="0"/>
                </a:lnTo>
                <a:lnTo>
                  <a:pt x="0" y="2066544"/>
                </a:lnTo>
                <a:close/>
              </a:path>
            </a:pathLst>
          </a:custGeom>
          <a:ln w="19811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175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Controller 와</a:t>
            </a:r>
            <a:r>
              <a:rPr spc="-110" dirty="0"/>
              <a:t> </a:t>
            </a:r>
            <a:r>
              <a:rPr dirty="0"/>
              <a:t>View</a:t>
            </a:r>
          </a:p>
        </p:txBody>
      </p:sp>
      <p:sp>
        <p:nvSpPr>
          <p:cNvPr id="6" name="object 6"/>
          <p:cNvSpPr/>
          <p:nvPr/>
        </p:nvSpPr>
        <p:spPr>
          <a:xfrm>
            <a:off x="3576828" y="3739896"/>
            <a:ext cx="5390387" cy="2386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2255" y="3735323"/>
            <a:ext cx="5400040" cy="2395855"/>
          </a:xfrm>
          <a:custGeom>
            <a:avLst/>
            <a:gdLst/>
            <a:ahLst/>
            <a:cxnLst/>
            <a:rect l="l" t="t" r="r" b="b"/>
            <a:pathLst>
              <a:path w="5400040" h="2395854">
                <a:moveTo>
                  <a:pt x="0" y="2395728"/>
                </a:moveTo>
                <a:lnTo>
                  <a:pt x="5399532" y="2395728"/>
                </a:lnTo>
                <a:lnTo>
                  <a:pt x="5399532" y="0"/>
                </a:lnTo>
                <a:lnTo>
                  <a:pt x="0" y="0"/>
                </a:lnTo>
                <a:lnTo>
                  <a:pt x="0" y="2395728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7416" y="117347"/>
            <a:ext cx="2232660" cy="3622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2843" y="112776"/>
            <a:ext cx="2242185" cy="3632200"/>
          </a:xfrm>
          <a:custGeom>
            <a:avLst/>
            <a:gdLst/>
            <a:ahLst/>
            <a:cxnLst/>
            <a:rect l="l" t="t" r="r" b="b"/>
            <a:pathLst>
              <a:path w="2242184" h="3632200">
                <a:moveTo>
                  <a:pt x="0" y="3631692"/>
                </a:moveTo>
                <a:lnTo>
                  <a:pt x="2241804" y="3631692"/>
                </a:lnTo>
                <a:lnTo>
                  <a:pt x="2241804" y="0"/>
                </a:lnTo>
                <a:lnTo>
                  <a:pt x="0" y="0"/>
                </a:lnTo>
                <a:lnTo>
                  <a:pt x="0" y="3631692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6108" y="1734996"/>
            <a:ext cx="2475865" cy="578485"/>
          </a:xfrm>
          <a:custGeom>
            <a:avLst/>
            <a:gdLst/>
            <a:ahLst/>
            <a:cxnLst/>
            <a:rect l="l" t="t" r="r" b="b"/>
            <a:pathLst>
              <a:path w="2475865" h="578485">
                <a:moveTo>
                  <a:pt x="2475380" y="31192"/>
                </a:moveTo>
                <a:lnTo>
                  <a:pt x="2436875" y="31192"/>
                </a:lnTo>
                <a:lnTo>
                  <a:pt x="2439416" y="43638"/>
                </a:lnTo>
                <a:lnTo>
                  <a:pt x="2403457" y="51271"/>
                </a:lnTo>
                <a:lnTo>
                  <a:pt x="2406909" y="59285"/>
                </a:lnTo>
                <a:lnTo>
                  <a:pt x="2417397" y="69403"/>
                </a:lnTo>
                <a:lnTo>
                  <a:pt x="2430956" y="74830"/>
                </a:lnTo>
                <a:lnTo>
                  <a:pt x="2446146" y="74626"/>
                </a:lnTo>
                <a:lnTo>
                  <a:pt x="2460015" y="68651"/>
                </a:lnTo>
                <a:lnTo>
                  <a:pt x="2470134" y="58164"/>
                </a:lnTo>
                <a:lnTo>
                  <a:pt x="2475561" y="44604"/>
                </a:lnTo>
                <a:lnTo>
                  <a:pt x="2475380" y="31192"/>
                </a:lnTo>
                <a:close/>
              </a:path>
              <a:path w="2475865" h="578485">
                <a:moveTo>
                  <a:pt x="2400846" y="38821"/>
                </a:moveTo>
                <a:lnTo>
                  <a:pt x="2387091" y="41733"/>
                </a:lnTo>
                <a:lnTo>
                  <a:pt x="2389759" y="54179"/>
                </a:lnTo>
                <a:lnTo>
                  <a:pt x="2403457" y="51271"/>
                </a:lnTo>
                <a:lnTo>
                  <a:pt x="2400935" y="45416"/>
                </a:lnTo>
                <a:lnTo>
                  <a:pt x="2400846" y="38821"/>
                </a:lnTo>
                <a:close/>
              </a:path>
              <a:path w="2475865" h="578485">
                <a:moveTo>
                  <a:pt x="2436875" y="31192"/>
                </a:moveTo>
                <a:lnTo>
                  <a:pt x="2400846" y="38821"/>
                </a:lnTo>
                <a:lnTo>
                  <a:pt x="2400935" y="45416"/>
                </a:lnTo>
                <a:lnTo>
                  <a:pt x="2403457" y="51271"/>
                </a:lnTo>
                <a:lnTo>
                  <a:pt x="2439416" y="43638"/>
                </a:lnTo>
                <a:lnTo>
                  <a:pt x="2436875" y="31192"/>
                </a:lnTo>
                <a:close/>
              </a:path>
              <a:path w="2475865" h="578485">
                <a:moveTo>
                  <a:pt x="2445335" y="0"/>
                </a:moveTo>
                <a:lnTo>
                  <a:pt x="2430144" y="204"/>
                </a:lnTo>
                <a:lnTo>
                  <a:pt x="2416276" y="6179"/>
                </a:lnTo>
                <a:lnTo>
                  <a:pt x="2406157" y="16666"/>
                </a:lnTo>
                <a:lnTo>
                  <a:pt x="2400730" y="30225"/>
                </a:lnTo>
                <a:lnTo>
                  <a:pt x="2400846" y="38821"/>
                </a:lnTo>
                <a:lnTo>
                  <a:pt x="2436875" y="31192"/>
                </a:lnTo>
                <a:lnTo>
                  <a:pt x="2475380" y="31192"/>
                </a:lnTo>
                <a:lnTo>
                  <a:pt x="2475357" y="29414"/>
                </a:lnTo>
                <a:lnTo>
                  <a:pt x="2469382" y="15545"/>
                </a:lnTo>
                <a:lnTo>
                  <a:pt x="2458894" y="5427"/>
                </a:lnTo>
                <a:lnTo>
                  <a:pt x="2445335" y="0"/>
                </a:lnTo>
                <a:close/>
              </a:path>
              <a:path w="2475865" h="578485">
                <a:moveTo>
                  <a:pt x="2349881" y="49734"/>
                </a:moveTo>
                <a:lnTo>
                  <a:pt x="2300223" y="60275"/>
                </a:lnTo>
                <a:lnTo>
                  <a:pt x="2302891" y="72721"/>
                </a:lnTo>
                <a:lnTo>
                  <a:pt x="2352547" y="62180"/>
                </a:lnTo>
                <a:lnTo>
                  <a:pt x="2349881" y="49734"/>
                </a:lnTo>
                <a:close/>
              </a:path>
              <a:path w="2475865" h="578485">
                <a:moveTo>
                  <a:pt x="2262886" y="68276"/>
                </a:moveTo>
                <a:lnTo>
                  <a:pt x="2213228" y="78817"/>
                </a:lnTo>
                <a:lnTo>
                  <a:pt x="2215895" y="91263"/>
                </a:lnTo>
                <a:lnTo>
                  <a:pt x="2265552" y="80722"/>
                </a:lnTo>
                <a:lnTo>
                  <a:pt x="2262886" y="68276"/>
                </a:lnTo>
                <a:close/>
              </a:path>
              <a:path w="2475865" h="578485">
                <a:moveTo>
                  <a:pt x="2176017" y="86818"/>
                </a:moveTo>
                <a:lnTo>
                  <a:pt x="2126234" y="97359"/>
                </a:lnTo>
                <a:lnTo>
                  <a:pt x="2128900" y="109805"/>
                </a:lnTo>
                <a:lnTo>
                  <a:pt x="2178685" y="99264"/>
                </a:lnTo>
                <a:lnTo>
                  <a:pt x="2176017" y="86818"/>
                </a:lnTo>
                <a:close/>
              </a:path>
              <a:path w="2475865" h="578485">
                <a:moveTo>
                  <a:pt x="2089022" y="105360"/>
                </a:moveTo>
                <a:lnTo>
                  <a:pt x="2039365" y="115901"/>
                </a:lnTo>
                <a:lnTo>
                  <a:pt x="2042033" y="128347"/>
                </a:lnTo>
                <a:lnTo>
                  <a:pt x="2091689" y="117679"/>
                </a:lnTo>
                <a:lnTo>
                  <a:pt x="2089022" y="105360"/>
                </a:lnTo>
                <a:close/>
              </a:path>
              <a:path w="2475865" h="578485">
                <a:moveTo>
                  <a:pt x="2002027" y="123775"/>
                </a:moveTo>
                <a:lnTo>
                  <a:pt x="1952370" y="134443"/>
                </a:lnTo>
                <a:lnTo>
                  <a:pt x="1955038" y="146889"/>
                </a:lnTo>
                <a:lnTo>
                  <a:pt x="2004694" y="136221"/>
                </a:lnTo>
                <a:lnTo>
                  <a:pt x="2002027" y="123775"/>
                </a:lnTo>
                <a:close/>
              </a:path>
              <a:path w="2475865" h="578485">
                <a:moveTo>
                  <a:pt x="1915160" y="142317"/>
                </a:moveTo>
                <a:lnTo>
                  <a:pt x="1865502" y="152985"/>
                </a:lnTo>
                <a:lnTo>
                  <a:pt x="1868042" y="165431"/>
                </a:lnTo>
                <a:lnTo>
                  <a:pt x="1917826" y="154763"/>
                </a:lnTo>
                <a:lnTo>
                  <a:pt x="1915160" y="142317"/>
                </a:lnTo>
                <a:close/>
              </a:path>
              <a:path w="2475865" h="578485">
                <a:moveTo>
                  <a:pt x="1828164" y="160859"/>
                </a:moveTo>
                <a:lnTo>
                  <a:pt x="1778508" y="171527"/>
                </a:lnTo>
                <a:lnTo>
                  <a:pt x="1781174" y="183846"/>
                </a:lnTo>
                <a:lnTo>
                  <a:pt x="1830832" y="173305"/>
                </a:lnTo>
                <a:lnTo>
                  <a:pt x="1828164" y="160859"/>
                </a:lnTo>
                <a:close/>
              </a:path>
              <a:path w="2475865" h="578485">
                <a:moveTo>
                  <a:pt x="1741296" y="179401"/>
                </a:moveTo>
                <a:lnTo>
                  <a:pt x="1691513" y="189942"/>
                </a:lnTo>
                <a:lnTo>
                  <a:pt x="1694180" y="202388"/>
                </a:lnTo>
                <a:lnTo>
                  <a:pt x="1743837" y="191847"/>
                </a:lnTo>
                <a:lnTo>
                  <a:pt x="1741296" y="179401"/>
                </a:lnTo>
                <a:close/>
              </a:path>
              <a:path w="2475865" h="578485">
                <a:moveTo>
                  <a:pt x="1654301" y="197943"/>
                </a:moveTo>
                <a:lnTo>
                  <a:pt x="1604644" y="208484"/>
                </a:lnTo>
                <a:lnTo>
                  <a:pt x="1607312" y="220930"/>
                </a:lnTo>
                <a:lnTo>
                  <a:pt x="1656968" y="210389"/>
                </a:lnTo>
                <a:lnTo>
                  <a:pt x="1654301" y="197943"/>
                </a:lnTo>
                <a:close/>
              </a:path>
              <a:path w="2475865" h="578485">
                <a:moveTo>
                  <a:pt x="1567307" y="216485"/>
                </a:moveTo>
                <a:lnTo>
                  <a:pt x="1517649" y="227026"/>
                </a:lnTo>
                <a:lnTo>
                  <a:pt x="1520316" y="239472"/>
                </a:lnTo>
                <a:lnTo>
                  <a:pt x="1569973" y="228931"/>
                </a:lnTo>
                <a:lnTo>
                  <a:pt x="1567307" y="216485"/>
                </a:lnTo>
                <a:close/>
              </a:path>
              <a:path w="2475865" h="578485">
                <a:moveTo>
                  <a:pt x="1480439" y="235027"/>
                </a:moveTo>
                <a:lnTo>
                  <a:pt x="1430655" y="245568"/>
                </a:lnTo>
                <a:lnTo>
                  <a:pt x="1433321" y="258014"/>
                </a:lnTo>
                <a:lnTo>
                  <a:pt x="1482978" y="247473"/>
                </a:lnTo>
                <a:lnTo>
                  <a:pt x="1480439" y="235027"/>
                </a:lnTo>
                <a:close/>
              </a:path>
              <a:path w="2475865" h="578485">
                <a:moveTo>
                  <a:pt x="1393443" y="253569"/>
                </a:moveTo>
                <a:lnTo>
                  <a:pt x="1343787" y="264110"/>
                </a:lnTo>
                <a:lnTo>
                  <a:pt x="1346453" y="276556"/>
                </a:lnTo>
                <a:lnTo>
                  <a:pt x="1396111" y="265888"/>
                </a:lnTo>
                <a:lnTo>
                  <a:pt x="1393443" y="253569"/>
                </a:lnTo>
                <a:close/>
              </a:path>
              <a:path w="2475865" h="578485">
                <a:moveTo>
                  <a:pt x="1306448" y="272111"/>
                </a:moveTo>
                <a:lnTo>
                  <a:pt x="1256791" y="282652"/>
                </a:lnTo>
                <a:lnTo>
                  <a:pt x="1259459" y="295098"/>
                </a:lnTo>
                <a:lnTo>
                  <a:pt x="1309115" y="284430"/>
                </a:lnTo>
                <a:lnTo>
                  <a:pt x="1306448" y="272111"/>
                </a:lnTo>
                <a:close/>
              </a:path>
              <a:path w="2475865" h="578485">
                <a:moveTo>
                  <a:pt x="1219581" y="290526"/>
                </a:moveTo>
                <a:lnTo>
                  <a:pt x="1169923" y="301194"/>
                </a:lnTo>
                <a:lnTo>
                  <a:pt x="1172464" y="313640"/>
                </a:lnTo>
                <a:lnTo>
                  <a:pt x="1222247" y="302972"/>
                </a:lnTo>
                <a:lnTo>
                  <a:pt x="1219581" y="290526"/>
                </a:lnTo>
                <a:close/>
              </a:path>
              <a:path w="2475865" h="578485">
                <a:moveTo>
                  <a:pt x="1132586" y="309068"/>
                </a:moveTo>
                <a:lnTo>
                  <a:pt x="1082928" y="319736"/>
                </a:lnTo>
                <a:lnTo>
                  <a:pt x="1085595" y="332055"/>
                </a:lnTo>
                <a:lnTo>
                  <a:pt x="1135252" y="321514"/>
                </a:lnTo>
                <a:lnTo>
                  <a:pt x="1132586" y="309068"/>
                </a:lnTo>
                <a:close/>
              </a:path>
              <a:path w="2475865" h="578485">
                <a:moveTo>
                  <a:pt x="1045590" y="327610"/>
                </a:moveTo>
                <a:lnTo>
                  <a:pt x="995933" y="338278"/>
                </a:lnTo>
                <a:lnTo>
                  <a:pt x="998601" y="350597"/>
                </a:lnTo>
                <a:lnTo>
                  <a:pt x="1048257" y="340056"/>
                </a:lnTo>
                <a:lnTo>
                  <a:pt x="1045590" y="327610"/>
                </a:lnTo>
                <a:close/>
              </a:path>
              <a:path w="2475865" h="578485">
                <a:moveTo>
                  <a:pt x="958722" y="346152"/>
                </a:moveTo>
                <a:lnTo>
                  <a:pt x="909065" y="356693"/>
                </a:lnTo>
                <a:lnTo>
                  <a:pt x="911605" y="369139"/>
                </a:lnTo>
                <a:lnTo>
                  <a:pt x="961389" y="358598"/>
                </a:lnTo>
                <a:lnTo>
                  <a:pt x="958722" y="346152"/>
                </a:lnTo>
                <a:close/>
              </a:path>
              <a:path w="2475865" h="578485">
                <a:moveTo>
                  <a:pt x="871727" y="364694"/>
                </a:moveTo>
                <a:lnTo>
                  <a:pt x="822070" y="375235"/>
                </a:lnTo>
                <a:lnTo>
                  <a:pt x="824738" y="387681"/>
                </a:lnTo>
                <a:lnTo>
                  <a:pt x="874394" y="377140"/>
                </a:lnTo>
                <a:lnTo>
                  <a:pt x="871727" y="364694"/>
                </a:lnTo>
                <a:close/>
              </a:path>
              <a:path w="2475865" h="578485">
                <a:moveTo>
                  <a:pt x="784859" y="383236"/>
                </a:moveTo>
                <a:lnTo>
                  <a:pt x="735076" y="393777"/>
                </a:lnTo>
                <a:lnTo>
                  <a:pt x="737742" y="406223"/>
                </a:lnTo>
                <a:lnTo>
                  <a:pt x="787400" y="395682"/>
                </a:lnTo>
                <a:lnTo>
                  <a:pt x="784859" y="383236"/>
                </a:lnTo>
                <a:close/>
              </a:path>
              <a:path w="2475865" h="578485">
                <a:moveTo>
                  <a:pt x="697864" y="401778"/>
                </a:moveTo>
                <a:lnTo>
                  <a:pt x="648207" y="412319"/>
                </a:lnTo>
                <a:lnTo>
                  <a:pt x="650875" y="424765"/>
                </a:lnTo>
                <a:lnTo>
                  <a:pt x="700531" y="414097"/>
                </a:lnTo>
                <a:lnTo>
                  <a:pt x="697864" y="401778"/>
                </a:lnTo>
                <a:close/>
              </a:path>
              <a:path w="2475865" h="578485">
                <a:moveTo>
                  <a:pt x="610869" y="420320"/>
                </a:moveTo>
                <a:lnTo>
                  <a:pt x="561213" y="430861"/>
                </a:lnTo>
                <a:lnTo>
                  <a:pt x="563879" y="443307"/>
                </a:lnTo>
                <a:lnTo>
                  <a:pt x="613537" y="432639"/>
                </a:lnTo>
                <a:lnTo>
                  <a:pt x="610869" y="420320"/>
                </a:lnTo>
                <a:close/>
              </a:path>
              <a:path w="2475865" h="578485">
                <a:moveTo>
                  <a:pt x="524001" y="438735"/>
                </a:moveTo>
                <a:lnTo>
                  <a:pt x="474217" y="449403"/>
                </a:lnTo>
                <a:lnTo>
                  <a:pt x="476884" y="461849"/>
                </a:lnTo>
                <a:lnTo>
                  <a:pt x="526668" y="451181"/>
                </a:lnTo>
                <a:lnTo>
                  <a:pt x="524001" y="438735"/>
                </a:lnTo>
                <a:close/>
              </a:path>
              <a:path w="2475865" h="578485">
                <a:moveTo>
                  <a:pt x="437006" y="457277"/>
                </a:moveTo>
                <a:lnTo>
                  <a:pt x="387350" y="467945"/>
                </a:lnTo>
                <a:lnTo>
                  <a:pt x="390016" y="480264"/>
                </a:lnTo>
                <a:lnTo>
                  <a:pt x="439674" y="469723"/>
                </a:lnTo>
                <a:lnTo>
                  <a:pt x="437006" y="457277"/>
                </a:lnTo>
                <a:close/>
              </a:path>
              <a:path w="2475865" h="578485">
                <a:moveTo>
                  <a:pt x="350012" y="475819"/>
                </a:moveTo>
                <a:lnTo>
                  <a:pt x="300354" y="486487"/>
                </a:lnTo>
                <a:lnTo>
                  <a:pt x="303021" y="498806"/>
                </a:lnTo>
                <a:lnTo>
                  <a:pt x="352678" y="488265"/>
                </a:lnTo>
                <a:lnTo>
                  <a:pt x="350012" y="475819"/>
                </a:lnTo>
                <a:close/>
              </a:path>
              <a:path w="2475865" h="578485">
                <a:moveTo>
                  <a:pt x="263143" y="494361"/>
                </a:moveTo>
                <a:lnTo>
                  <a:pt x="213487" y="504902"/>
                </a:lnTo>
                <a:lnTo>
                  <a:pt x="216026" y="517348"/>
                </a:lnTo>
                <a:lnTo>
                  <a:pt x="265811" y="506807"/>
                </a:lnTo>
                <a:lnTo>
                  <a:pt x="263143" y="494361"/>
                </a:lnTo>
                <a:close/>
              </a:path>
              <a:path w="2475865" h="578485">
                <a:moveTo>
                  <a:pt x="176149" y="512903"/>
                </a:moveTo>
                <a:lnTo>
                  <a:pt x="126491" y="523444"/>
                </a:lnTo>
                <a:lnTo>
                  <a:pt x="129158" y="535890"/>
                </a:lnTo>
                <a:lnTo>
                  <a:pt x="178815" y="525349"/>
                </a:lnTo>
                <a:lnTo>
                  <a:pt x="176149" y="512903"/>
                </a:lnTo>
                <a:close/>
              </a:path>
              <a:path w="2475865" h="578485">
                <a:moveTo>
                  <a:pt x="66547" y="503759"/>
                </a:moveTo>
                <a:lnTo>
                  <a:pt x="0" y="556972"/>
                </a:lnTo>
                <a:lnTo>
                  <a:pt x="82422" y="578308"/>
                </a:lnTo>
                <a:lnTo>
                  <a:pt x="76365" y="549860"/>
                </a:lnTo>
                <a:lnTo>
                  <a:pt x="63372" y="549860"/>
                </a:lnTo>
                <a:lnTo>
                  <a:pt x="60832" y="537541"/>
                </a:lnTo>
                <a:lnTo>
                  <a:pt x="73178" y="534895"/>
                </a:lnTo>
                <a:lnTo>
                  <a:pt x="66547" y="503759"/>
                </a:lnTo>
                <a:close/>
              </a:path>
              <a:path w="2475865" h="578485">
                <a:moveTo>
                  <a:pt x="73178" y="534895"/>
                </a:moveTo>
                <a:lnTo>
                  <a:pt x="60832" y="537541"/>
                </a:lnTo>
                <a:lnTo>
                  <a:pt x="63372" y="549860"/>
                </a:lnTo>
                <a:lnTo>
                  <a:pt x="75809" y="547250"/>
                </a:lnTo>
                <a:lnTo>
                  <a:pt x="73178" y="534895"/>
                </a:lnTo>
                <a:close/>
              </a:path>
              <a:path w="2475865" h="578485">
                <a:moveTo>
                  <a:pt x="75809" y="547250"/>
                </a:moveTo>
                <a:lnTo>
                  <a:pt x="63372" y="549860"/>
                </a:lnTo>
                <a:lnTo>
                  <a:pt x="76365" y="549860"/>
                </a:lnTo>
                <a:lnTo>
                  <a:pt x="75809" y="547250"/>
                </a:lnTo>
                <a:close/>
              </a:path>
              <a:path w="2475865" h="578485">
                <a:moveTo>
                  <a:pt x="89280" y="531445"/>
                </a:moveTo>
                <a:lnTo>
                  <a:pt x="73178" y="534895"/>
                </a:lnTo>
                <a:lnTo>
                  <a:pt x="75809" y="547250"/>
                </a:lnTo>
                <a:lnTo>
                  <a:pt x="91820" y="543891"/>
                </a:lnTo>
                <a:lnTo>
                  <a:pt x="89280" y="5314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4323" y="3174984"/>
            <a:ext cx="614045" cy="829944"/>
          </a:xfrm>
          <a:custGeom>
            <a:avLst/>
            <a:gdLst/>
            <a:ahLst/>
            <a:cxnLst/>
            <a:rect l="l" t="t" r="r" b="b"/>
            <a:pathLst>
              <a:path w="614045" h="829945">
                <a:moveTo>
                  <a:pt x="549233" y="63704"/>
                </a:moveTo>
                <a:lnTo>
                  <a:pt x="541020" y="74945"/>
                </a:lnTo>
                <a:lnTo>
                  <a:pt x="551306" y="82438"/>
                </a:lnTo>
                <a:lnTo>
                  <a:pt x="559493" y="71152"/>
                </a:lnTo>
                <a:lnTo>
                  <a:pt x="553593" y="68468"/>
                </a:lnTo>
                <a:lnTo>
                  <a:pt x="549233" y="63704"/>
                </a:lnTo>
                <a:close/>
              </a:path>
              <a:path w="614045" h="829945">
                <a:moveTo>
                  <a:pt x="613603" y="33924"/>
                </a:moveTo>
                <a:lnTo>
                  <a:pt x="570992" y="33924"/>
                </a:lnTo>
                <a:lnTo>
                  <a:pt x="581151" y="41290"/>
                </a:lnTo>
                <a:lnTo>
                  <a:pt x="559493" y="71152"/>
                </a:lnTo>
                <a:lnTo>
                  <a:pt x="567356" y="74729"/>
                </a:lnTo>
                <a:lnTo>
                  <a:pt x="581977" y="75215"/>
                </a:lnTo>
                <a:lnTo>
                  <a:pt x="595741" y="70201"/>
                </a:lnTo>
                <a:lnTo>
                  <a:pt x="606932" y="59959"/>
                </a:lnTo>
                <a:lnTo>
                  <a:pt x="613193" y="46216"/>
                </a:lnTo>
                <a:lnTo>
                  <a:pt x="613603" y="33924"/>
                </a:lnTo>
                <a:close/>
              </a:path>
              <a:path w="614045" h="829945">
                <a:moveTo>
                  <a:pt x="570992" y="33924"/>
                </a:moveTo>
                <a:lnTo>
                  <a:pt x="549233" y="63704"/>
                </a:lnTo>
                <a:lnTo>
                  <a:pt x="553593" y="68468"/>
                </a:lnTo>
                <a:lnTo>
                  <a:pt x="559493" y="71152"/>
                </a:lnTo>
                <a:lnTo>
                  <a:pt x="581151" y="41290"/>
                </a:lnTo>
                <a:lnTo>
                  <a:pt x="570992" y="33924"/>
                </a:lnTo>
                <a:close/>
              </a:path>
              <a:path w="614045" h="829945">
                <a:moveTo>
                  <a:pt x="570102" y="0"/>
                </a:moveTo>
                <a:lnTo>
                  <a:pt x="556383" y="5014"/>
                </a:lnTo>
                <a:lnTo>
                  <a:pt x="545210" y="15255"/>
                </a:lnTo>
                <a:lnTo>
                  <a:pt x="538930" y="28999"/>
                </a:lnTo>
                <a:lnTo>
                  <a:pt x="538400" y="43576"/>
                </a:lnTo>
                <a:lnTo>
                  <a:pt x="543371" y="57296"/>
                </a:lnTo>
                <a:lnTo>
                  <a:pt x="549233" y="63704"/>
                </a:lnTo>
                <a:lnTo>
                  <a:pt x="570992" y="33924"/>
                </a:lnTo>
                <a:lnTo>
                  <a:pt x="613603" y="33924"/>
                </a:lnTo>
                <a:lnTo>
                  <a:pt x="613679" y="31638"/>
                </a:lnTo>
                <a:lnTo>
                  <a:pt x="608665" y="17918"/>
                </a:lnTo>
                <a:lnTo>
                  <a:pt x="598424" y="6746"/>
                </a:lnTo>
                <a:lnTo>
                  <a:pt x="584680" y="486"/>
                </a:lnTo>
                <a:lnTo>
                  <a:pt x="570102" y="0"/>
                </a:lnTo>
                <a:close/>
              </a:path>
              <a:path w="614045" h="829945">
                <a:moveTo>
                  <a:pt x="518668" y="105806"/>
                </a:moveTo>
                <a:lnTo>
                  <a:pt x="488823" y="146827"/>
                </a:lnTo>
                <a:lnTo>
                  <a:pt x="498982" y="154320"/>
                </a:lnTo>
                <a:lnTo>
                  <a:pt x="528954" y="113299"/>
                </a:lnTo>
                <a:lnTo>
                  <a:pt x="518668" y="105806"/>
                </a:lnTo>
                <a:close/>
              </a:path>
              <a:path w="614045" h="829945">
                <a:moveTo>
                  <a:pt x="466344" y="177688"/>
                </a:moveTo>
                <a:lnTo>
                  <a:pt x="436499" y="218709"/>
                </a:lnTo>
                <a:lnTo>
                  <a:pt x="446785" y="226202"/>
                </a:lnTo>
                <a:lnTo>
                  <a:pt x="476630" y="185181"/>
                </a:lnTo>
                <a:lnTo>
                  <a:pt x="466344" y="177688"/>
                </a:lnTo>
                <a:close/>
              </a:path>
              <a:path w="614045" h="829945">
                <a:moveTo>
                  <a:pt x="414020" y="249570"/>
                </a:moveTo>
                <a:lnTo>
                  <a:pt x="384175" y="290591"/>
                </a:lnTo>
                <a:lnTo>
                  <a:pt x="394461" y="298084"/>
                </a:lnTo>
                <a:lnTo>
                  <a:pt x="424306" y="257063"/>
                </a:lnTo>
                <a:lnTo>
                  <a:pt x="414020" y="249570"/>
                </a:lnTo>
                <a:close/>
              </a:path>
              <a:path w="614045" h="829945">
                <a:moveTo>
                  <a:pt x="361823" y="321452"/>
                </a:moveTo>
                <a:lnTo>
                  <a:pt x="331850" y="362600"/>
                </a:lnTo>
                <a:lnTo>
                  <a:pt x="342137" y="369966"/>
                </a:lnTo>
                <a:lnTo>
                  <a:pt x="371982" y="328945"/>
                </a:lnTo>
                <a:lnTo>
                  <a:pt x="361823" y="321452"/>
                </a:lnTo>
                <a:close/>
              </a:path>
              <a:path w="614045" h="829945">
                <a:moveTo>
                  <a:pt x="309499" y="393334"/>
                </a:moveTo>
                <a:lnTo>
                  <a:pt x="279653" y="434482"/>
                </a:lnTo>
                <a:lnTo>
                  <a:pt x="289941" y="441848"/>
                </a:lnTo>
                <a:lnTo>
                  <a:pt x="319785" y="400827"/>
                </a:lnTo>
                <a:lnTo>
                  <a:pt x="309499" y="393334"/>
                </a:lnTo>
                <a:close/>
              </a:path>
              <a:path w="614045" h="829945">
                <a:moveTo>
                  <a:pt x="257175" y="465216"/>
                </a:moveTo>
                <a:lnTo>
                  <a:pt x="227329" y="506364"/>
                </a:lnTo>
                <a:lnTo>
                  <a:pt x="237617" y="513857"/>
                </a:lnTo>
                <a:lnTo>
                  <a:pt x="267461" y="472709"/>
                </a:lnTo>
                <a:lnTo>
                  <a:pt x="257175" y="465216"/>
                </a:lnTo>
                <a:close/>
              </a:path>
              <a:path w="614045" h="829945">
                <a:moveTo>
                  <a:pt x="204850" y="537098"/>
                </a:moveTo>
                <a:lnTo>
                  <a:pt x="175005" y="578246"/>
                </a:lnTo>
                <a:lnTo>
                  <a:pt x="185293" y="585739"/>
                </a:lnTo>
                <a:lnTo>
                  <a:pt x="215137" y="544591"/>
                </a:lnTo>
                <a:lnTo>
                  <a:pt x="204850" y="537098"/>
                </a:lnTo>
                <a:close/>
              </a:path>
              <a:path w="614045" h="829945">
                <a:moveTo>
                  <a:pt x="152653" y="608980"/>
                </a:moveTo>
                <a:lnTo>
                  <a:pt x="122681" y="650128"/>
                </a:lnTo>
                <a:lnTo>
                  <a:pt x="132969" y="657621"/>
                </a:lnTo>
                <a:lnTo>
                  <a:pt x="162941" y="616473"/>
                </a:lnTo>
                <a:lnTo>
                  <a:pt x="152653" y="608980"/>
                </a:lnTo>
                <a:close/>
              </a:path>
              <a:path w="614045" h="829945">
                <a:moveTo>
                  <a:pt x="100329" y="680989"/>
                </a:moveTo>
                <a:lnTo>
                  <a:pt x="70484" y="722010"/>
                </a:lnTo>
                <a:lnTo>
                  <a:pt x="80772" y="729503"/>
                </a:lnTo>
                <a:lnTo>
                  <a:pt x="110617" y="688355"/>
                </a:lnTo>
                <a:lnTo>
                  <a:pt x="100329" y="680989"/>
                </a:lnTo>
                <a:close/>
              </a:path>
              <a:path w="614045" h="829945">
                <a:moveTo>
                  <a:pt x="13970" y="745632"/>
                </a:moveTo>
                <a:lnTo>
                  <a:pt x="0" y="829706"/>
                </a:lnTo>
                <a:lnTo>
                  <a:pt x="75692" y="790463"/>
                </a:lnTo>
                <a:lnTo>
                  <a:pt x="64151" y="782081"/>
                </a:lnTo>
                <a:lnTo>
                  <a:pt x="42545" y="782081"/>
                </a:lnTo>
                <a:lnTo>
                  <a:pt x="32257" y="774588"/>
                </a:lnTo>
                <a:lnTo>
                  <a:pt x="39702" y="764323"/>
                </a:lnTo>
                <a:lnTo>
                  <a:pt x="13970" y="745632"/>
                </a:lnTo>
                <a:close/>
              </a:path>
              <a:path w="614045" h="829945">
                <a:moveTo>
                  <a:pt x="39702" y="764323"/>
                </a:moveTo>
                <a:lnTo>
                  <a:pt x="32257" y="774588"/>
                </a:lnTo>
                <a:lnTo>
                  <a:pt x="42545" y="782081"/>
                </a:lnTo>
                <a:lnTo>
                  <a:pt x="49999" y="771802"/>
                </a:lnTo>
                <a:lnTo>
                  <a:pt x="39702" y="764323"/>
                </a:lnTo>
                <a:close/>
              </a:path>
              <a:path w="614045" h="829945">
                <a:moveTo>
                  <a:pt x="49999" y="771802"/>
                </a:moveTo>
                <a:lnTo>
                  <a:pt x="42545" y="782081"/>
                </a:lnTo>
                <a:lnTo>
                  <a:pt x="64151" y="782081"/>
                </a:lnTo>
                <a:lnTo>
                  <a:pt x="49999" y="771802"/>
                </a:lnTo>
                <a:close/>
              </a:path>
              <a:path w="614045" h="829945">
                <a:moveTo>
                  <a:pt x="48005" y="752871"/>
                </a:moveTo>
                <a:lnTo>
                  <a:pt x="39702" y="764323"/>
                </a:lnTo>
                <a:lnTo>
                  <a:pt x="49999" y="771802"/>
                </a:lnTo>
                <a:lnTo>
                  <a:pt x="58293" y="760364"/>
                </a:lnTo>
                <a:lnTo>
                  <a:pt x="48005" y="7528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225933"/>
            <a:ext cx="5509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Controller 와 View 작성 </a:t>
            </a:r>
            <a:r>
              <a:rPr sz="2400" spc="-5" dirty="0">
                <a:solidFill>
                  <a:srgbClr val="0000FF"/>
                </a:solidFill>
              </a:rPr>
              <a:t>(메시지</a:t>
            </a:r>
            <a:r>
              <a:rPr sz="2400" spc="50" dirty="0">
                <a:solidFill>
                  <a:srgbClr val="0000FF"/>
                </a:solidFill>
              </a:rPr>
              <a:t> </a:t>
            </a:r>
            <a:r>
              <a:rPr sz="2400" dirty="0">
                <a:solidFill>
                  <a:srgbClr val="0000FF"/>
                </a:solidFill>
              </a:rPr>
              <a:t>출력)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608482" y="733120"/>
            <a:ext cx="5869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950" spc="10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950" spc="10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새로운 </a:t>
            </a:r>
            <a:r>
              <a:rPr sz="1600" spc="-10" dirty="0">
                <a:latin typeface="HY강B"/>
                <a:cs typeface="HY강B"/>
              </a:rPr>
              <a:t>컨트롤러와 </a:t>
            </a:r>
            <a:r>
              <a:rPr sz="1600" spc="-5" dirty="0">
                <a:latin typeface="HY강B"/>
                <a:cs typeface="HY강B"/>
              </a:rPr>
              <a:t>view를 </a:t>
            </a:r>
            <a:r>
              <a:rPr sz="1600" spc="-10" dirty="0">
                <a:latin typeface="HY강B"/>
                <a:cs typeface="HY강B"/>
              </a:rPr>
              <a:t>작성하여 </a:t>
            </a:r>
            <a:r>
              <a:rPr sz="1600" spc="-5" dirty="0">
                <a:latin typeface="HY강B"/>
                <a:cs typeface="HY강B"/>
              </a:rPr>
              <a:t>다음 </a:t>
            </a:r>
            <a:r>
              <a:rPr sz="1600" spc="-10" dirty="0">
                <a:latin typeface="HY강B"/>
                <a:cs typeface="HY강B"/>
              </a:rPr>
              <a:t>메시지를</a:t>
            </a:r>
            <a:r>
              <a:rPr sz="1600" spc="114" dirty="0">
                <a:latin typeface="HY강B"/>
                <a:cs typeface="HY강B"/>
              </a:rPr>
              <a:t> </a:t>
            </a:r>
            <a:r>
              <a:rPr sz="1600" spc="-10" dirty="0">
                <a:latin typeface="HY강B"/>
                <a:cs typeface="HY강B"/>
              </a:rPr>
              <a:t>출력한다</a:t>
            </a:r>
            <a:r>
              <a:rPr sz="1800" spc="-10" dirty="0">
                <a:latin typeface="HY강B"/>
                <a:cs typeface="HY강B"/>
              </a:rPr>
              <a:t>.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160" y="1083563"/>
            <a:ext cx="3515867" cy="1036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4588" y="1078991"/>
            <a:ext cx="3525520" cy="1045844"/>
          </a:xfrm>
          <a:custGeom>
            <a:avLst/>
            <a:gdLst/>
            <a:ahLst/>
            <a:cxnLst/>
            <a:rect l="l" t="t" r="r" b="b"/>
            <a:pathLst>
              <a:path w="3525520" h="1045844">
                <a:moveTo>
                  <a:pt x="0" y="1045463"/>
                </a:moveTo>
                <a:lnTo>
                  <a:pt x="3525012" y="1045463"/>
                </a:lnTo>
                <a:lnTo>
                  <a:pt x="3525012" y="0"/>
                </a:lnTo>
                <a:lnTo>
                  <a:pt x="0" y="0"/>
                </a:lnTo>
                <a:lnTo>
                  <a:pt x="0" y="1045463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8259" y="1053083"/>
            <a:ext cx="3432047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3688" y="1048511"/>
            <a:ext cx="3441700" cy="1076325"/>
          </a:xfrm>
          <a:custGeom>
            <a:avLst/>
            <a:gdLst/>
            <a:ahLst/>
            <a:cxnLst/>
            <a:rect l="l" t="t" r="r" b="b"/>
            <a:pathLst>
              <a:path w="3441700" h="1076325">
                <a:moveTo>
                  <a:pt x="0" y="1075944"/>
                </a:moveTo>
                <a:lnTo>
                  <a:pt x="3441191" y="1075944"/>
                </a:lnTo>
                <a:lnTo>
                  <a:pt x="3441191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1017" y="1088897"/>
            <a:ext cx="288290" cy="208915"/>
          </a:xfrm>
          <a:custGeom>
            <a:avLst/>
            <a:gdLst/>
            <a:ahLst/>
            <a:cxnLst/>
            <a:rect l="l" t="t" r="r" b="b"/>
            <a:pathLst>
              <a:path w="288289" h="208915">
                <a:moveTo>
                  <a:pt x="0" y="208787"/>
                </a:moveTo>
                <a:lnTo>
                  <a:pt x="288036" y="208787"/>
                </a:lnTo>
                <a:lnTo>
                  <a:pt x="288036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6205" y="1334261"/>
            <a:ext cx="260985" cy="494030"/>
          </a:xfrm>
          <a:custGeom>
            <a:avLst/>
            <a:gdLst/>
            <a:ahLst/>
            <a:cxnLst/>
            <a:rect l="l" t="t" r="r" b="b"/>
            <a:pathLst>
              <a:path w="260985" h="494030">
                <a:moveTo>
                  <a:pt x="130302" y="0"/>
                </a:moveTo>
                <a:lnTo>
                  <a:pt x="130302" y="123443"/>
                </a:lnTo>
                <a:lnTo>
                  <a:pt x="0" y="123443"/>
                </a:lnTo>
                <a:lnTo>
                  <a:pt x="0" y="370332"/>
                </a:lnTo>
                <a:lnTo>
                  <a:pt x="130302" y="370332"/>
                </a:lnTo>
                <a:lnTo>
                  <a:pt x="130302" y="493775"/>
                </a:lnTo>
                <a:lnTo>
                  <a:pt x="260604" y="246887"/>
                </a:lnTo>
                <a:lnTo>
                  <a:pt x="130302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96205" y="1334261"/>
            <a:ext cx="260985" cy="494030"/>
          </a:xfrm>
          <a:custGeom>
            <a:avLst/>
            <a:gdLst/>
            <a:ahLst/>
            <a:cxnLst/>
            <a:rect l="l" t="t" r="r" b="b"/>
            <a:pathLst>
              <a:path w="260985" h="494030">
                <a:moveTo>
                  <a:pt x="130302" y="493775"/>
                </a:moveTo>
                <a:lnTo>
                  <a:pt x="130302" y="370332"/>
                </a:lnTo>
                <a:lnTo>
                  <a:pt x="0" y="370332"/>
                </a:lnTo>
                <a:lnTo>
                  <a:pt x="0" y="123443"/>
                </a:lnTo>
                <a:lnTo>
                  <a:pt x="130302" y="123443"/>
                </a:lnTo>
                <a:lnTo>
                  <a:pt x="130302" y="0"/>
                </a:lnTo>
                <a:lnTo>
                  <a:pt x="260604" y="246887"/>
                </a:lnTo>
                <a:lnTo>
                  <a:pt x="130302" y="493775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7847" y="2205227"/>
            <a:ext cx="8385048" cy="4137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2361" y="1884426"/>
            <a:ext cx="1511935" cy="220979"/>
          </a:xfrm>
          <a:custGeom>
            <a:avLst/>
            <a:gdLst/>
            <a:ahLst/>
            <a:cxnLst/>
            <a:rect l="l" t="t" r="r" b="b"/>
            <a:pathLst>
              <a:path w="1511934" h="220980">
                <a:moveTo>
                  <a:pt x="0" y="220979"/>
                </a:moveTo>
                <a:lnTo>
                  <a:pt x="1511808" y="220979"/>
                </a:lnTo>
                <a:lnTo>
                  <a:pt x="1511808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2311"/>
            <a:ext cx="445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중간고사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  <a:r>
              <a:rPr lang="ko-KR" altLang="en-US" b="1" dirty="0" smtClean="0">
                <a:solidFill>
                  <a:srgbClr val="FF0000"/>
                </a:solidFill>
              </a:rPr>
              <a:t>메시지를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다르게해서</a:t>
            </a:r>
            <a:r>
              <a:rPr lang="ko-KR" altLang="en-US" b="1" dirty="0" smtClean="0">
                <a:solidFill>
                  <a:srgbClr val="FF0000"/>
                </a:solidFill>
              </a:rPr>
              <a:t> 문제 낸다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8435" y="6262066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시퀀스 다이어그램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2465831"/>
            <a:ext cx="5972555" cy="3415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888" y="2461260"/>
            <a:ext cx="5981700" cy="3424554"/>
          </a:xfrm>
          <a:custGeom>
            <a:avLst/>
            <a:gdLst/>
            <a:ahLst/>
            <a:cxnLst/>
            <a:rect l="l" t="t" r="r" b="b"/>
            <a:pathLst>
              <a:path w="5981700" h="3424554">
                <a:moveTo>
                  <a:pt x="0" y="3424428"/>
                </a:moveTo>
                <a:lnTo>
                  <a:pt x="5981700" y="3424428"/>
                </a:lnTo>
                <a:lnTo>
                  <a:pt x="5981700" y="0"/>
                </a:lnTo>
                <a:lnTo>
                  <a:pt x="0" y="0"/>
                </a:lnTo>
                <a:lnTo>
                  <a:pt x="0" y="3424428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3655" y="620268"/>
            <a:ext cx="4539996" cy="3744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9084" y="615695"/>
            <a:ext cx="4549140" cy="3754120"/>
          </a:xfrm>
          <a:custGeom>
            <a:avLst/>
            <a:gdLst/>
            <a:ahLst/>
            <a:cxnLst/>
            <a:rect l="l" t="t" r="r" b="b"/>
            <a:pathLst>
              <a:path w="4549140" h="3754120">
                <a:moveTo>
                  <a:pt x="0" y="3753611"/>
                </a:moveTo>
                <a:lnTo>
                  <a:pt x="4549140" y="3753611"/>
                </a:lnTo>
                <a:lnTo>
                  <a:pt x="4549140" y="0"/>
                </a:lnTo>
                <a:lnTo>
                  <a:pt x="0" y="0"/>
                </a:lnTo>
                <a:lnTo>
                  <a:pt x="0" y="3753611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26276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Controller</a:t>
            </a:r>
            <a:r>
              <a:rPr spc="-100" dirty="0"/>
              <a:t> </a:t>
            </a:r>
            <a:r>
              <a:rPr dirty="0"/>
              <a:t>생성</a:t>
            </a:r>
          </a:p>
        </p:txBody>
      </p:sp>
      <p:sp>
        <p:nvSpPr>
          <p:cNvPr id="7" name="object 7"/>
          <p:cNvSpPr/>
          <p:nvPr/>
        </p:nvSpPr>
        <p:spPr>
          <a:xfrm>
            <a:off x="4356353" y="1796033"/>
            <a:ext cx="1297305" cy="234950"/>
          </a:xfrm>
          <a:custGeom>
            <a:avLst/>
            <a:gdLst/>
            <a:ahLst/>
            <a:cxnLst/>
            <a:rect l="l" t="t" r="r" b="b"/>
            <a:pathLst>
              <a:path w="1297304" h="234950">
                <a:moveTo>
                  <a:pt x="0" y="234696"/>
                </a:moveTo>
                <a:lnTo>
                  <a:pt x="1296924" y="234696"/>
                </a:lnTo>
                <a:lnTo>
                  <a:pt x="1296924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8253" y="2413254"/>
            <a:ext cx="830580" cy="233679"/>
          </a:xfrm>
          <a:custGeom>
            <a:avLst/>
            <a:gdLst/>
            <a:ahLst/>
            <a:cxnLst/>
            <a:rect l="l" t="t" r="r" b="b"/>
            <a:pathLst>
              <a:path w="830579" h="233680">
                <a:moveTo>
                  <a:pt x="0" y="233172"/>
                </a:moveTo>
                <a:lnTo>
                  <a:pt x="830579" y="233172"/>
                </a:lnTo>
                <a:lnTo>
                  <a:pt x="830579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6396" y="4369308"/>
            <a:ext cx="2429255" cy="1914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823" y="4364735"/>
            <a:ext cx="2438400" cy="1923414"/>
          </a:xfrm>
          <a:custGeom>
            <a:avLst/>
            <a:gdLst/>
            <a:ahLst/>
            <a:cxnLst/>
            <a:rect l="l" t="t" r="r" b="b"/>
            <a:pathLst>
              <a:path w="2438400" h="1923414">
                <a:moveTo>
                  <a:pt x="0" y="1923288"/>
                </a:moveTo>
                <a:lnTo>
                  <a:pt x="2438400" y="1923288"/>
                </a:lnTo>
                <a:lnTo>
                  <a:pt x="2438400" y="0"/>
                </a:lnTo>
                <a:lnTo>
                  <a:pt x="0" y="0"/>
                </a:lnTo>
                <a:lnTo>
                  <a:pt x="0" y="1923288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9014" y="5764529"/>
            <a:ext cx="1800225" cy="329565"/>
          </a:xfrm>
          <a:custGeom>
            <a:avLst/>
            <a:gdLst/>
            <a:ahLst/>
            <a:cxnLst/>
            <a:rect l="l" t="t" r="r" b="b"/>
            <a:pathLst>
              <a:path w="1800225" h="329564">
                <a:moveTo>
                  <a:pt x="0" y="329184"/>
                </a:moveTo>
                <a:lnTo>
                  <a:pt x="1799844" y="329184"/>
                </a:lnTo>
                <a:lnTo>
                  <a:pt x="1799844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102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925067"/>
            <a:ext cx="6172200" cy="3076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828" y="920496"/>
            <a:ext cx="6181725" cy="3086100"/>
          </a:xfrm>
          <a:custGeom>
            <a:avLst/>
            <a:gdLst/>
            <a:ahLst/>
            <a:cxnLst/>
            <a:rect l="l" t="t" r="r" b="b"/>
            <a:pathLst>
              <a:path w="6181725" h="3086100">
                <a:moveTo>
                  <a:pt x="0" y="3086099"/>
                </a:moveTo>
                <a:lnTo>
                  <a:pt x="6181344" y="3086099"/>
                </a:lnTo>
                <a:lnTo>
                  <a:pt x="6181344" y="0"/>
                </a:lnTo>
                <a:lnTo>
                  <a:pt x="0" y="0"/>
                </a:lnTo>
                <a:lnTo>
                  <a:pt x="0" y="3086099"/>
                </a:lnTo>
                <a:close/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540" y="225933"/>
            <a:ext cx="39643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Controller 주요 구성</a:t>
            </a:r>
            <a:r>
              <a:rPr sz="2800" spc="15" dirty="0"/>
              <a:t> </a:t>
            </a:r>
            <a:r>
              <a:rPr sz="2800" spc="-5" dirty="0"/>
              <a:t>요소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4323588" y="1932432"/>
            <a:ext cx="1844039" cy="769620"/>
          </a:xfrm>
          <a:custGeom>
            <a:avLst/>
            <a:gdLst/>
            <a:ahLst/>
            <a:cxnLst/>
            <a:rect l="l" t="t" r="r" b="b"/>
            <a:pathLst>
              <a:path w="1844039" h="769619">
                <a:moveTo>
                  <a:pt x="0" y="769620"/>
                </a:moveTo>
                <a:lnTo>
                  <a:pt x="1844039" y="769620"/>
                </a:lnTo>
                <a:lnTo>
                  <a:pt x="1844039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3588" y="1932432"/>
            <a:ext cx="1844039" cy="769620"/>
          </a:xfrm>
          <a:custGeom>
            <a:avLst/>
            <a:gdLst/>
            <a:ahLst/>
            <a:cxnLst/>
            <a:rect l="l" t="t" r="r" b="b"/>
            <a:pathLst>
              <a:path w="1844039" h="769619">
                <a:moveTo>
                  <a:pt x="0" y="769620"/>
                </a:moveTo>
                <a:lnTo>
                  <a:pt x="1844039" y="769620"/>
                </a:lnTo>
                <a:lnTo>
                  <a:pt x="1844039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400" y="1996567"/>
            <a:ext cx="6172200" cy="6711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262755" marR="494665" indent="68580">
              <a:lnSpc>
                <a:spcPct val="101099"/>
              </a:lnSpc>
              <a:spcBef>
                <a:spcPts val="85"/>
              </a:spcBef>
            </a:pPr>
            <a:r>
              <a:rPr sz="1400" spc="-5" dirty="0">
                <a:latin typeface="HY강B"/>
                <a:cs typeface="HY강B"/>
              </a:rPr>
              <a:t>1. </a:t>
            </a:r>
            <a:r>
              <a:rPr sz="1400" dirty="0">
                <a:latin typeface="HY강B"/>
                <a:cs typeface="HY강B"/>
              </a:rPr>
              <a:t>@Controller 와  </a:t>
            </a:r>
            <a:r>
              <a:rPr sz="1400" spc="-5" dirty="0">
                <a:latin typeface="HY강B"/>
                <a:cs typeface="HY강B"/>
              </a:rPr>
              <a:t>@</a:t>
            </a:r>
            <a:r>
              <a:rPr sz="1400" dirty="0">
                <a:latin typeface="HY강B"/>
                <a:cs typeface="HY강B"/>
              </a:rPr>
              <a:t>R</a:t>
            </a:r>
            <a:r>
              <a:rPr sz="1400" spc="-10" dirty="0">
                <a:latin typeface="HY강B"/>
                <a:cs typeface="HY강B"/>
              </a:rPr>
              <a:t>eq</a:t>
            </a:r>
            <a:r>
              <a:rPr sz="1400" dirty="0">
                <a:latin typeface="HY강B"/>
                <a:cs typeface="HY강B"/>
              </a:rPr>
              <a:t>u</a:t>
            </a:r>
            <a:r>
              <a:rPr sz="1400" spc="-5" dirty="0">
                <a:latin typeface="HY강B"/>
                <a:cs typeface="HY강B"/>
              </a:rPr>
              <a:t>e</a:t>
            </a:r>
            <a:r>
              <a:rPr sz="1400" dirty="0">
                <a:latin typeface="HY강B"/>
                <a:cs typeface="HY강B"/>
              </a:rPr>
              <a:t>stM</a:t>
            </a:r>
            <a:r>
              <a:rPr sz="1400" spc="-10" dirty="0">
                <a:latin typeface="HY강B"/>
                <a:cs typeface="HY강B"/>
              </a:rPr>
              <a:t>app</a:t>
            </a:r>
            <a:r>
              <a:rPr sz="1400" dirty="0">
                <a:latin typeface="HY강B"/>
                <a:cs typeface="HY강B"/>
              </a:rPr>
              <a:t>ing  애노테이션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26107" y="2028317"/>
            <a:ext cx="2734945" cy="327660"/>
          </a:xfrm>
          <a:custGeom>
            <a:avLst/>
            <a:gdLst/>
            <a:ahLst/>
            <a:cxnLst/>
            <a:rect l="l" t="t" r="r" b="b"/>
            <a:pathLst>
              <a:path w="2734945" h="327660">
                <a:moveTo>
                  <a:pt x="2659427" y="292140"/>
                </a:moveTo>
                <a:lnTo>
                  <a:pt x="2660352" y="300793"/>
                </a:lnTo>
                <a:lnTo>
                  <a:pt x="2667317" y="313610"/>
                </a:lnTo>
                <a:lnTo>
                  <a:pt x="2678568" y="322879"/>
                </a:lnTo>
                <a:lnTo>
                  <a:pt x="2693035" y="327279"/>
                </a:lnTo>
                <a:lnTo>
                  <a:pt x="2708098" y="325725"/>
                </a:lnTo>
                <a:lnTo>
                  <a:pt x="2720959" y="318754"/>
                </a:lnTo>
                <a:lnTo>
                  <a:pt x="2730271" y="307472"/>
                </a:lnTo>
                <a:lnTo>
                  <a:pt x="2733877" y="295656"/>
                </a:lnTo>
                <a:lnTo>
                  <a:pt x="2696083" y="295656"/>
                </a:lnTo>
                <a:lnTo>
                  <a:pt x="2659427" y="292140"/>
                </a:lnTo>
                <a:close/>
              </a:path>
              <a:path w="2734945" h="327660">
                <a:moveTo>
                  <a:pt x="2660633" y="279559"/>
                </a:moveTo>
                <a:lnTo>
                  <a:pt x="2658745" y="285750"/>
                </a:lnTo>
                <a:lnTo>
                  <a:pt x="2659427" y="292140"/>
                </a:lnTo>
                <a:lnTo>
                  <a:pt x="2696083" y="295656"/>
                </a:lnTo>
                <a:lnTo>
                  <a:pt x="2697353" y="283083"/>
                </a:lnTo>
                <a:lnTo>
                  <a:pt x="2660633" y="279559"/>
                </a:lnTo>
                <a:close/>
              </a:path>
              <a:path w="2734945" h="327660">
                <a:moveTo>
                  <a:pt x="2700401" y="251460"/>
                </a:moveTo>
                <a:lnTo>
                  <a:pt x="2685337" y="253013"/>
                </a:lnTo>
                <a:lnTo>
                  <a:pt x="2672476" y="259984"/>
                </a:lnTo>
                <a:lnTo>
                  <a:pt x="2663164" y="271266"/>
                </a:lnTo>
                <a:lnTo>
                  <a:pt x="2660633" y="279559"/>
                </a:lnTo>
                <a:lnTo>
                  <a:pt x="2697353" y="283083"/>
                </a:lnTo>
                <a:lnTo>
                  <a:pt x="2696083" y="295656"/>
                </a:lnTo>
                <a:lnTo>
                  <a:pt x="2733877" y="295656"/>
                </a:lnTo>
                <a:lnTo>
                  <a:pt x="2734691" y="292988"/>
                </a:lnTo>
                <a:lnTo>
                  <a:pt x="2733083" y="277945"/>
                </a:lnTo>
                <a:lnTo>
                  <a:pt x="2726118" y="265128"/>
                </a:lnTo>
                <a:lnTo>
                  <a:pt x="2714867" y="255859"/>
                </a:lnTo>
                <a:lnTo>
                  <a:pt x="2700401" y="251460"/>
                </a:lnTo>
                <a:close/>
              </a:path>
              <a:path w="2734945" h="327660">
                <a:moveTo>
                  <a:pt x="76487" y="31574"/>
                </a:moveTo>
                <a:lnTo>
                  <a:pt x="75275" y="44267"/>
                </a:lnTo>
                <a:lnTo>
                  <a:pt x="2659427" y="292140"/>
                </a:lnTo>
                <a:lnTo>
                  <a:pt x="2658745" y="285750"/>
                </a:lnTo>
                <a:lnTo>
                  <a:pt x="2660633" y="279559"/>
                </a:lnTo>
                <a:lnTo>
                  <a:pt x="76487" y="31574"/>
                </a:lnTo>
                <a:close/>
              </a:path>
              <a:path w="2734945" h="327660">
                <a:moveTo>
                  <a:pt x="79502" y="0"/>
                </a:moveTo>
                <a:lnTo>
                  <a:pt x="0" y="30607"/>
                </a:lnTo>
                <a:lnTo>
                  <a:pt x="72262" y="75819"/>
                </a:lnTo>
                <a:lnTo>
                  <a:pt x="75275" y="44267"/>
                </a:lnTo>
                <a:lnTo>
                  <a:pt x="62611" y="43053"/>
                </a:lnTo>
                <a:lnTo>
                  <a:pt x="63754" y="30353"/>
                </a:lnTo>
                <a:lnTo>
                  <a:pt x="76603" y="30353"/>
                </a:lnTo>
                <a:lnTo>
                  <a:pt x="79502" y="0"/>
                </a:lnTo>
                <a:close/>
              </a:path>
              <a:path w="2734945" h="327660">
                <a:moveTo>
                  <a:pt x="63754" y="30353"/>
                </a:moveTo>
                <a:lnTo>
                  <a:pt x="62611" y="43053"/>
                </a:lnTo>
                <a:lnTo>
                  <a:pt x="75275" y="44267"/>
                </a:lnTo>
                <a:lnTo>
                  <a:pt x="76487" y="31574"/>
                </a:lnTo>
                <a:lnTo>
                  <a:pt x="63754" y="30353"/>
                </a:lnTo>
                <a:close/>
              </a:path>
              <a:path w="2734945" h="327660">
                <a:moveTo>
                  <a:pt x="76603" y="30353"/>
                </a:moveTo>
                <a:lnTo>
                  <a:pt x="63754" y="30353"/>
                </a:lnTo>
                <a:lnTo>
                  <a:pt x="76487" y="31574"/>
                </a:lnTo>
                <a:lnTo>
                  <a:pt x="76603" y="303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90132" y="925067"/>
            <a:ext cx="2429256" cy="2261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5559" y="920496"/>
            <a:ext cx="2438400" cy="2270760"/>
          </a:xfrm>
          <a:custGeom>
            <a:avLst/>
            <a:gdLst/>
            <a:ahLst/>
            <a:cxnLst/>
            <a:rect l="l" t="t" r="r" b="b"/>
            <a:pathLst>
              <a:path w="2438400" h="2270760">
                <a:moveTo>
                  <a:pt x="0" y="2270760"/>
                </a:moveTo>
                <a:lnTo>
                  <a:pt x="2438399" y="2270760"/>
                </a:lnTo>
                <a:lnTo>
                  <a:pt x="2438399" y="0"/>
                </a:lnTo>
                <a:lnTo>
                  <a:pt x="0" y="0"/>
                </a:lnTo>
                <a:lnTo>
                  <a:pt x="0" y="2270760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990" y="1933194"/>
            <a:ext cx="1325880" cy="251460"/>
          </a:xfrm>
          <a:custGeom>
            <a:avLst/>
            <a:gdLst/>
            <a:ahLst/>
            <a:cxnLst/>
            <a:rect l="l" t="t" r="r" b="b"/>
            <a:pathLst>
              <a:path w="1325880" h="251460">
                <a:moveTo>
                  <a:pt x="0" y="251460"/>
                </a:moveTo>
                <a:lnTo>
                  <a:pt x="1325880" y="251460"/>
                </a:lnTo>
                <a:lnTo>
                  <a:pt x="132588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294" y="2457450"/>
            <a:ext cx="2304415" cy="253365"/>
          </a:xfrm>
          <a:custGeom>
            <a:avLst/>
            <a:gdLst/>
            <a:ahLst/>
            <a:cxnLst/>
            <a:rect l="l" t="t" r="r" b="b"/>
            <a:pathLst>
              <a:path w="2304415" h="253364">
                <a:moveTo>
                  <a:pt x="0" y="252984"/>
                </a:moveTo>
                <a:lnTo>
                  <a:pt x="2304288" y="252984"/>
                </a:lnTo>
                <a:lnTo>
                  <a:pt x="2304288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ln w="19811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7408" y="3396996"/>
            <a:ext cx="2324100" cy="338455"/>
          </a:xfrm>
          <a:custGeom>
            <a:avLst/>
            <a:gdLst/>
            <a:ahLst/>
            <a:cxnLst/>
            <a:rect l="l" t="t" r="r" b="b"/>
            <a:pathLst>
              <a:path w="2324100" h="338454">
                <a:moveTo>
                  <a:pt x="0" y="338327"/>
                </a:moveTo>
                <a:lnTo>
                  <a:pt x="2324099" y="338327"/>
                </a:lnTo>
                <a:lnTo>
                  <a:pt x="2324099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07408" y="3396996"/>
            <a:ext cx="2324100" cy="338455"/>
          </a:xfrm>
          <a:custGeom>
            <a:avLst/>
            <a:gdLst/>
            <a:ahLst/>
            <a:cxnLst/>
            <a:rect l="l" t="t" r="r" b="b"/>
            <a:pathLst>
              <a:path w="2324100" h="338454">
                <a:moveTo>
                  <a:pt x="0" y="338327"/>
                </a:moveTo>
                <a:lnTo>
                  <a:pt x="2324099" y="338327"/>
                </a:lnTo>
                <a:lnTo>
                  <a:pt x="2324099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33744" y="3401567"/>
            <a:ext cx="393700" cy="329565"/>
          </a:xfrm>
          <a:prstGeom prst="rect">
            <a:avLst/>
          </a:prstGeom>
          <a:solidFill>
            <a:srgbClr val="DD7D0D"/>
          </a:solidFill>
        </p:spPr>
        <p:txBody>
          <a:bodyPr vert="horz" wrap="square" lIns="0" tIns="4699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HY강B"/>
                <a:cs typeface="HY강B"/>
              </a:rPr>
              <a:t>l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11979" y="3436061"/>
            <a:ext cx="1972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HY강B"/>
                <a:cs typeface="HY강B"/>
              </a:rPr>
              <a:t>2. </a:t>
            </a:r>
            <a:r>
              <a:rPr sz="1600" spc="-10" dirty="0">
                <a:latin typeface="HY강B"/>
                <a:cs typeface="HY강B"/>
              </a:rPr>
              <a:t>파라미터 </a:t>
            </a:r>
            <a:r>
              <a:rPr sz="1600" spc="-5" dirty="0">
                <a:latin typeface="HY강B"/>
                <a:cs typeface="HY강B"/>
              </a:rPr>
              <a:t>와</a:t>
            </a:r>
            <a:r>
              <a:rPr sz="1600" spc="-3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Mode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48228" y="4111752"/>
            <a:ext cx="3223260" cy="340360"/>
          </a:xfrm>
          <a:custGeom>
            <a:avLst/>
            <a:gdLst/>
            <a:ahLst/>
            <a:cxnLst/>
            <a:rect l="l" t="t" r="r" b="b"/>
            <a:pathLst>
              <a:path w="3223259" h="340360">
                <a:moveTo>
                  <a:pt x="0" y="339852"/>
                </a:moveTo>
                <a:lnTo>
                  <a:pt x="3223260" y="339852"/>
                </a:lnTo>
                <a:lnTo>
                  <a:pt x="3223260" y="0"/>
                </a:lnTo>
                <a:lnTo>
                  <a:pt x="0" y="0"/>
                </a:lnTo>
                <a:lnTo>
                  <a:pt x="0" y="339852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8228" y="4111752"/>
            <a:ext cx="3223260" cy="340360"/>
          </a:xfrm>
          <a:custGeom>
            <a:avLst/>
            <a:gdLst/>
            <a:ahLst/>
            <a:cxnLst/>
            <a:rect l="l" t="t" r="r" b="b"/>
            <a:pathLst>
              <a:path w="3223259" h="340360">
                <a:moveTo>
                  <a:pt x="0" y="339852"/>
                </a:moveTo>
                <a:lnTo>
                  <a:pt x="3223260" y="339852"/>
                </a:lnTo>
                <a:lnTo>
                  <a:pt x="3223260" y="0"/>
                </a:lnTo>
                <a:lnTo>
                  <a:pt x="0" y="0"/>
                </a:lnTo>
                <a:lnTo>
                  <a:pt x="0" y="3398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27221" y="4138676"/>
            <a:ext cx="862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HY강B"/>
                <a:cs typeface="HY강B"/>
              </a:rPr>
              <a:t>3.</a:t>
            </a:r>
            <a:r>
              <a:rPr sz="1600" spc="-7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반환값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31820" y="2278971"/>
            <a:ext cx="1229360" cy="324485"/>
          </a:xfrm>
          <a:custGeom>
            <a:avLst/>
            <a:gdLst/>
            <a:ahLst/>
            <a:cxnLst/>
            <a:rect l="l" t="t" r="r" b="b"/>
            <a:pathLst>
              <a:path w="1229360" h="324485">
                <a:moveTo>
                  <a:pt x="66040" y="249852"/>
                </a:moveTo>
                <a:lnTo>
                  <a:pt x="0" y="303700"/>
                </a:lnTo>
                <a:lnTo>
                  <a:pt x="82677" y="324274"/>
                </a:lnTo>
                <a:lnTo>
                  <a:pt x="76345" y="295953"/>
                </a:lnTo>
                <a:lnTo>
                  <a:pt x="63373" y="295953"/>
                </a:lnTo>
                <a:lnTo>
                  <a:pt x="60579" y="283634"/>
                </a:lnTo>
                <a:lnTo>
                  <a:pt x="72973" y="280866"/>
                </a:lnTo>
                <a:lnTo>
                  <a:pt x="66040" y="249852"/>
                </a:lnTo>
                <a:close/>
              </a:path>
              <a:path w="1229360" h="324485">
                <a:moveTo>
                  <a:pt x="72973" y="280866"/>
                </a:moveTo>
                <a:lnTo>
                  <a:pt x="60579" y="283634"/>
                </a:lnTo>
                <a:lnTo>
                  <a:pt x="63373" y="295953"/>
                </a:lnTo>
                <a:lnTo>
                  <a:pt x="75729" y="293194"/>
                </a:lnTo>
                <a:lnTo>
                  <a:pt x="72973" y="280866"/>
                </a:lnTo>
                <a:close/>
              </a:path>
              <a:path w="1229360" h="324485">
                <a:moveTo>
                  <a:pt x="75729" y="293194"/>
                </a:moveTo>
                <a:lnTo>
                  <a:pt x="63373" y="295953"/>
                </a:lnTo>
                <a:lnTo>
                  <a:pt x="76345" y="295953"/>
                </a:lnTo>
                <a:lnTo>
                  <a:pt x="75729" y="293194"/>
                </a:lnTo>
                <a:close/>
              </a:path>
              <a:path w="1229360" h="324485">
                <a:moveTo>
                  <a:pt x="1154302" y="39314"/>
                </a:moveTo>
                <a:lnTo>
                  <a:pt x="72973" y="280866"/>
                </a:lnTo>
                <a:lnTo>
                  <a:pt x="75729" y="293194"/>
                </a:lnTo>
                <a:lnTo>
                  <a:pt x="1157095" y="51756"/>
                </a:lnTo>
                <a:lnTo>
                  <a:pt x="1154430" y="45763"/>
                </a:lnTo>
                <a:lnTo>
                  <a:pt x="1154302" y="39314"/>
                </a:lnTo>
                <a:close/>
              </a:path>
              <a:path w="1229360" h="324485">
                <a:moveTo>
                  <a:pt x="1228892" y="31285"/>
                </a:moveTo>
                <a:lnTo>
                  <a:pt x="1190244" y="31285"/>
                </a:lnTo>
                <a:lnTo>
                  <a:pt x="1193038" y="43731"/>
                </a:lnTo>
                <a:lnTo>
                  <a:pt x="1157095" y="51756"/>
                </a:lnTo>
                <a:lnTo>
                  <a:pt x="1160589" y="59610"/>
                </a:lnTo>
                <a:lnTo>
                  <a:pt x="1171225" y="69671"/>
                </a:lnTo>
                <a:lnTo>
                  <a:pt x="1184862" y="75017"/>
                </a:lnTo>
                <a:lnTo>
                  <a:pt x="1200022" y="74719"/>
                </a:lnTo>
                <a:lnTo>
                  <a:pt x="1213796" y="68562"/>
                </a:lnTo>
                <a:lnTo>
                  <a:pt x="1223819" y="57939"/>
                </a:lnTo>
                <a:lnTo>
                  <a:pt x="1229151" y="44340"/>
                </a:lnTo>
                <a:lnTo>
                  <a:pt x="1228892" y="31285"/>
                </a:lnTo>
                <a:close/>
              </a:path>
              <a:path w="1229360" h="324485">
                <a:moveTo>
                  <a:pt x="1190244" y="31285"/>
                </a:moveTo>
                <a:lnTo>
                  <a:pt x="1154302" y="39314"/>
                </a:lnTo>
                <a:lnTo>
                  <a:pt x="1154430" y="45763"/>
                </a:lnTo>
                <a:lnTo>
                  <a:pt x="1157095" y="51756"/>
                </a:lnTo>
                <a:lnTo>
                  <a:pt x="1193038" y="43731"/>
                </a:lnTo>
                <a:lnTo>
                  <a:pt x="1190244" y="31285"/>
                </a:lnTo>
                <a:close/>
              </a:path>
              <a:path w="1229360" h="324485">
                <a:moveTo>
                  <a:pt x="1198473" y="0"/>
                </a:moveTo>
                <a:lnTo>
                  <a:pt x="1183385" y="297"/>
                </a:lnTo>
                <a:lnTo>
                  <a:pt x="1169539" y="6455"/>
                </a:lnTo>
                <a:lnTo>
                  <a:pt x="1159478" y="17077"/>
                </a:lnTo>
                <a:lnTo>
                  <a:pt x="1154132" y="30676"/>
                </a:lnTo>
                <a:lnTo>
                  <a:pt x="1154302" y="39314"/>
                </a:lnTo>
                <a:lnTo>
                  <a:pt x="1190244" y="31285"/>
                </a:lnTo>
                <a:lnTo>
                  <a:pt x="1228892" y="31285"/>
                </a:lnTo>
                <a:lnTo>
                  <a:pt x="1228852" y="29253"/>
                </a:lnTo>
                <a:lnTo>
                  <a:pt x="1222694" y="15406"/>
                </a:lnTo>
                <a:lnTo>
                  <a:pt x="1212072" y="5345"/>
                </a:lnTo>
                <a:lnTo>
                  <a:pt x="11984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07891" y="2924555"/>
            <a:ext cx="737870" cy="679450"/>
          </a:xfrm>
          <a:custGeom>
            <a:avLst/>
            <a:gdLst/>
            <a:ahLst/>
            <a:cxnLst/>
            <a:rect l="l" t="t" r="r" b="b"/>
            <a:pathLst>
              <a:path w="737870" h="679450">
                <a:moveTo>
                  <a:pt x="667815" y="620678"/>
                </a:moveTo>
                <a:lnTo>
                  <a:pt x="663372" y="628064"/>
                </a:lnTo>
                <a:lnTo>
                  <a:pt x="661193" y="642508"/>
                </a:lnTo>
                <a:lnTo>
                  <a:pt x="664587" y="656691"/>
                </a:lnTo>
                <a:lnTo>
                  <a:pt x="673481" y="668909"/>
                </a:lnTo>
                <a:lnTo>
                  <a:pt x="686484" y="676731"/>
                </a:lnTo>
                <a:lnTo>
                  <a:pt x="700928" y="678910"/>
                </a:lnTo>
                <a:lnTo>
                  <a:pt x="715111" y="675516"/>
                </a:lnTo>
                <a:lnTo>
                  <a:pt x="727329" y="666623"/>
                </a:lnTo>
                <a:lnTo>
                  <a:pt x="735151" y="653672"/>
                </a:lnTo>
                <a:lnTo>
                  <a:pt x="736377" y="645541"/>
                </a:lnTo>
                <a:lnTo>
                  <a:pt x="694944" y="645541"/>
                </a:lnTo>
                <a:lnTo>
                  <a:pt x="667815" y="620678"/>
                </a:lnTo>
                <a:close/>
              </a:path>
              <a:path w="737870" h="679450">
                <a:moveTo>
                  <a:pt x="676424" y="611259"/>
                </a:moveTo>
                <a:lnTo>
                  <a:pt x="671195" y="615061"/>
                </a:lnTo>
                <a:lnTo>
                  <a:pt x="667815" y="620678"/>
                </a:lnTo>
                <a:lnTo>
                  <a:pt x="694944" y="645541"/>
                </a:lnTo>
                <a:lnTo>
                  <a:pt x="703580" y="636143"/>
                </a:lnTo>
                <a:lnTo>
                  <a:pt x="676424" y="611259"/>
                </a:lnTo>
                <a:close/>
              </a:path>
              <a:path w="737870" h="679450">
                <a:moveTo>
                  <a:pt x="697642" y="602773"/>
                </a:moveTo>
                <a:lnTo>
                  <a:pt x="683430" y="606167"/>
                </a:lnTo>
                <a:lnTo>
                  <a:pt x="676424" y="611259"/>
                </a:lnTo>
                <a:lnTo>
                  <a:pt x="703580" y="636143"/>
                </a:lnTo>
                <a:lnTo>
                  <a:pt x="694944" y="645541"/>
                </a:lnTo>
                <a:lnTo>
                  <a:pt x="736377" y="645541"/>
                </a:lnTo>
                <a:lnTo>
                  <a:pt x="737330" y="639222"/>
                </a:lnTo>
                <a:lnTo>
                  <a:pt x="733936" y="625010"/>
                </a:lnTo>
                <a:lnTo>
                  <a:pt x="725043" y="612775"/>
                </a:lnTo>
                <a:lnTo>
                  <a:pt x="712092" y="604952"/>
                </a:lnTo>
                <a:lnTo>
                  <a:pt x="697642" y="602773"/>
                </a:lnTo>
                <a:close/>
              </a:path>
              <a:path w="737870" h="679450">
                <a:moveTo>
                  <a:pt x="60455" y="46841"/>
                </a:moveTo>
                <a:lnTo>
                  <a:pt x="51900" y="56198"/>
                </a:lnTo>
                <a:lnTo>
                  <a:pt x="667815" y="620678"/>
                </a:lnTo>
                <a:lnTo>
                  <a:pt x="671195" y="615061"/>
                </a:lnTo>
                <a:lnTo>
                  <a:pt x="676424" y="611259"/>
                </a:lnTo>
                <a:lnTo>
                  <a:pt x="60455" y="46841"/>
                </a:lnTo>
                <a:close/>
              </a:path>
              <a:path w="737870" h="679450">
                <a:moveTo>
                  <a:pt x="0" y="0"/>
                </a:moveTo>
                <a:lnTo>
                  <a:pt x="30480" y="79629"/>
                </a:lnTo>
                <a:lnTo>
                  <a:pt x="51900" y="56198"/>
                </a:lnTo>
                <a:lnTo>
                  <a:pt x="42545" y="47625"/>
                </a:lnTo>
                <a:lnTo>
                  <a:pt x="51054" y="38227"/>
                </a:lnTo>
                <a:lnTo>
                  <a:pt x="68330" y="38227"/>
                </a:lnTo>
                <a:lnTo>
                  <a:pt x="81915" y="23368"/>
                </a:lnTo>
                <a:lnTo>
                  <a:pt x="0" y="0"/>
                </a:lnTo>
                <a:close/>
              </a:path>
              <a:path w="737870" h="679450">
                <a:moveTo>
                  <a:pt x="51054" y="38227"/>
                </a:moveTo>
                <a:lnTo>
                  <a:pt x="42545" y="47625"/>
                </a:lnTo>
                <a:lnTo>
                  <a:pt x="51900" y="56198"/>
                </a:lnTo>
                <a:lnTo>
                  <a:pt x="60455" y="46841"/>
                </a:lnTo>
                <a:lnTo>
                  <a:pt x="51054" y="38227"/>
                </a:lnTo>
                <a:close/>
              </a:path>
              <a:path w="737870" h="679450">
                <a:moveTo>
                  <a:pt x="68330" y="38227"/>
                </a:moveTo>
                <a:lnTo>
                  <a:pt x="51054" y="38227"/>
                </a:lnTo>
                <a:lnTo>
                  <a:pt x="60455" y="46841"/>
                </a:lnTo>
                <a:lnTo>
                  <a:pt x="68330" y="382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96083" y="3450335"/>
            <a:ext cx="1189990" cy="869315"/>
          </a:xfrm>
          <a:custGeom>
            <a:avLst/>
            <a:gdLst/>
            <a:ahLst/>
            <a:cxnLst/>
            <a:rect l="l" t="t" r="r" b="b"/>
            <a:pathLst>
              <a:path w="1189989" h="869314">
                <a:moveTo>
                  <a:pt x="1118611" y="814886"/>
                </a:moveTo>
                <a:lnTo>
                  <a:pt x="1115022" y="822805"/>
                </a:lnTo>
                <a:lnTo>
                  <a:pt x="1114536" y="837406"/>
                </a:lnTo>
                <a:lnTo>
                  <a:pt x="1119550" y="851102"/>
                </a:lnTo>
                <a:lnTo>
                  <a:pt x="1129792" y="862202"/>
                </a:lnTo>
                <a:lnTo>
                  <a:pt x="1143607" y="868461"/>
                </a:lnTo>
                <a:lnTo>
                  <a:pt x="1158208" y="868934"/>
                </a:lnTo>
                <a:lnTo>
                  <a:pt x="1171904" y="863881"/>
                </a:lnTo>
                <a:lnTo>
                  <a:pt x="1183005" y="853566"/>
                </a:lnTo>
                <a:lnTo>
                  <a:pt x="1189263" y="839805"/>
                </a:lnTo>
                <a:lnTo>
                  <a:pt x="1189373" y="836421"/>
                </a:lnTo>
                <a:lnTo>
                  <a:pt x="1148461" y="836421"/>
                </a:lnTo>
                <a:lnTo>
                  <a:pt x="1118611" y="814886"/>
                </a:lnTo>
                <a:close/>
              </a:path>
              <a:path w="1189989" h="869314">
                <a:moveTo>
                  <a:pt x="1126014" y="804623"/>
                </a:moveTo>
                <a:lnTo>
                  <a:pt x="1121283" y="808989"/>
                </a:lnTo>
                <a:lnTo>
                  <a:pt x="1118611" y="814886"/>
                </a:lnTo>
                <a:lnTo>
                  <a:pt x="1148461" y="836421"/>
                </a:lnTo>
                <a:lnTo>
                  <a:pt x="1155827" y="826134"/>
                </a:lnTo>
                <a:lnTo>
                  <a:pt x="1126014" y="804623"/>
                </a:lnTo>
                <a:close/>
              </a:path>
              <a:path w="1189989" h="869314">
                <a:moveTo>
                  <a:pt x="1146063" y="793718"/>
                </a:moveTo>
                <a:lnTo>
                  <a:pt x="1132381" y="798746"/>
                </a:lnTo>
                <a:lnTo>
                  <a:pt x="1126014" y="804623"/>
                </a:lnTo>
                <a:lnTo>
                  <a:pt x="1155827" y="826134"/>
                </a:lnTo>
                <a:lnTo>
                  <a:pt x="1148461" y="836421"/>
                </a:lnTo>
                <a:lnTo>
                  <a:pt x="1189373" y="836421"/>
                </a:lnTo>
                <a:lnTo>
                  <a:pt x="1189735" y="825198"/>
                </a:lnTo>
                <a:lnTo>
                  <a:pt x="1184683" y="811472"/>
                </a:lnTo>
                <a:lnTo>
                  <a:pt x="1174369" y="800353"/>
                </a:lnTo>
                <a:lnTo>
                  <a:pt x="1160627" y="794166"/>
                </a:lnTo>
                <a:lnTo>
                  <a:pt x="1146063" y="793718"/>
                </a:lnTo>
                <a:close/>
              </a:path>
              <a:path w="1189989" h="869314">
                <a:moveTo>
                  <a:pt x="65514" y="39413"/>
                </a:moveTo>
                <a:lnTo>
                  <a:pt x="58063" y="49730"/>
                </a:lnTo>
                <a:lnTo>
                  <a:pt x="1118611" y="814886"/>
                </a:lnTo>
                <a:lnTo>
                  <a:pt x="1121283" y="808989"/>
                </a:lnTo>
                <a:lnTo>
                  <a:pt x="1126014" y="804623"/>
                </a:lnTo>
                <a:lnTo>
                  <a:pt x="65514" y="39413"/>
                </a:lnTo>
                <a:close/>
              </a:path>
              <a:path w="1189989" h="869314">
                <a:moveTo>
                  <a:pt x="0" y="0"/>
                </a:moveTo>
                <a:lnTo>
                  <a:pt x="39497" y="75437"/>
                </a:lnTo>
                <a:lnTo>
                  <a:pt x="58063" y="49730"/>
                </a:lnTo>
                <a:lnTo>
                  <a:pt x="47752" y="42290"/>
                </a:lnTo>
                <a:lnTo>
                  <a:pt x="55245" y="32003"/>
                </a:lnTo>
                <a:lnTo>
                  <a:pt x="70866" y="32003"/>
                </a:lnTo>
                <a:lnTo>
                  <a:pt x="84074" y="13715"/>
                </a:lnTo>
                <a:lnTo>
                  <a:pt x="0" y="0"/>
                </a:lnTo>
                <a:close/>
              </a:path>
              <a:path w="1189989" h="869314">
                <a:moveTo>
                  <a:pt x="55245" y="32003"/>
                </a:moveTo>
                <a:lnTo>
                  <a:pt x="47752" y="42290"/>
                </a:lnTo>
                <a:lnTo>
                  <a:pt x="58063" y="49730"/>
                </a:lnTo>
                <a:lnTo>
                  <a:pt x="65514" y="39413"/>
                </a:lnTo>
                <a:lnTo>
                  <a:pt x="55245" y="32003"/>
                </a:lnTo>
                <a:close/>
              </a:path>
              <a:path w="1189989" h="869314">
                <a:moveTo>
                  <a:pt x="70866" y="32003"/>
                </a:moveTo>
                <a:lnTo>
                  <a:pt x="55245" y="32003"/>
                </a:lnTo>
                <a:lnTo>
                  <a:pt x="65514" y="39413"/>
                </a:lnTo>
                <a:lnTo>
                  <a:pt x="70866" y="320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79676" y="2855976"/>
            <a:ext cx="1406525" cy="1463675"/>
          </a:xfrm>
          <a:custGeom>
            <a:avLst/>
            <a:gdLst/>
            <a:ahLst/>
            <a:cxnLst/>
            <a:rect l="l" t="t" r="r" b="b"/>
            <a:pathLst>
              <a:path w="1406525" h="1463675">
                <a:moveTo>
                  <a:pt x="1338093" y="1403069"/>
                </a:moveTo>
                <a:lnTo>
                  <a:pt x="1333164" y="1410211"/>
                </a:lnTo>
                <a:lnTo>
                  <a:pt x="1330086" y="1424495"/>
                </a:lnTo>
                <a:lnTo>
                  <a:pt x="1332557" y="1438874"/>
                </a:lnTo>
                <a:lnTo>
                  <a:pt x="1340612" y="1451610"/>
                </a:lnTo>
                <a:lnTo>
                  <a:pt x="1353063" y="1460271"/>
                </a:lnTo>
                <a:lnTo>
                  <a:pt x="1367361" y="1463373"/>
                </a:lnTo>
                <a:lnTo>
                  <a:pt x="1381777" y="1460879"/>
                </a:lnTo>
                <a:lnTo>
                  <a:pt x="1394587" y="1452753"/>
                </a:lnTo>
                <a:lnTo>
                  <a:pt x="1403175" y="1440303"/>
                </a:lnTo>
                <a:lnTo>
                  <a:pt x="1405462" y="1429639"/>
                </a:lnTo>
                <a:lnTo>
                  <a:pt x="1363599" y="1429639"/>
                </a:lnTo>
                <a:lnTo>
                  <a:pt x="1338093" y="1403069"/>
                </a:lnTo>
                <a:close/>
              </a:path>
              <a:path w="1406525" h="1463675">
                <a:moveTo>
                  <a:pt x="1347223" y="1394292"/>
                </a:moveTo>
                <a:lnTo>
                  <a:pt x="1341754" y="1397762"/>
                </a:lnTo>
                <a:lnTo>
                  <a:pt x="1338093" y="1403069"/>
                </a:lnTo>
                <a:lnTo>
                  <a:pt x="1363599" y="1429639"/>
                </a:lnTo>
                <a:lnTo>
                  <a:pt x="1372743" y="1420876"/>
                </a:lnTo>
                <a:lnTo>
                  <a:pt x="1347223" y="1394292"/>
                </a:lnTo>
                <a:close/>
              </a:path>
              <a:path w="1406525" h="1463675">
                <a:moveTo>
                  <a:pt x="1368964" y="1387141"/>
                </a:moveTo>
                <a:lnTo>
                  <a:pt x="1354562" y="1389635"/>
                </a:lnTo>
                <a:lnTo>
                  <a:pt x="1347223" y="1394292"/>
                </a:lnTo>
                <a:lnTo>
                  <a:pt x="1372743" y="1420876"/>
                </a:lnTo>
                <a:lnTo>
                  <a:pt x="1363599" y="1429639"/>
                </a:lnTo>
                <a:lnTo>
                  <a:pt x="1405462" y="1429639"/>
                </a:lnTo>
                <a:lnTo>
                  <a:pt x="1406239" y="1426019"/>
                </a:lnTo>
                <a:lnTo>
                  <a:pt x="1403731" y="1411640"/>
                </a:lnTo>
                <a:lnTo>
                  <a:pt x="1395602" y="1398905"/>
                </a:lnTo>
                <a:lnTo>
                  <a:pt x="1383224" y="1390243"/>
                </a:lnTo>
                <a:lnTo>
                  <a:pt x="1368964" y="1387141"/>
                </a:lnTo>
                <a:close/>
              </a:path>
              <a:path w="1406525" h="1463675">
                <a:moveTo>
                  <a:pt x="57341" y="50597"/>
                </a:moveTo>
                <a:lnTo>
                  <a:pt x="48208" y="59372"/>
                </a:lnTo>
                <a:lnTo>
                  <a:pt x="1338093" y="1403069"/>
                </a:lnTo>
                <a:lnTo>
                  <a:pt x="1341754" y="1397762"/>
                </a:lnTo>
                <a:lnTo>
                  <a:pt x="1347223" y="1394292"/>
                </a:lnTo>
                <a:lnTo>
                  <a:pt x="57341" y="50597"/>
                </a:lnTo>
                <a:close/>
              </a:path>
              <a:path w="1406525" h="1463675">
                <a:moveTo>
                  <a:pt x="0" y="0"/>
                </a:moveTo>
                <a:lnTo>
                  <a:pt x="25273" y="81407"/>
                </a:lnTo>
                <a:lnTo>
                  <a:pt x="48208" y="59372"/>
                </a:lnTo>
                <a:lnTo>
                  <a:pt x="39369" y="50164"/>
                </a:lnTo>
                <a:lnTo>
                  <a:pt x="48513" y="41401"/>
                </a:lnTo>
                <a:lnTo>
                  <a:pt x="66912" y="41401"/>
                </a:lnTo>
                <a:lnTo>
                  <a:pt x="80263" y="28575"/>
                </a:lnTo>
                <a:lnTo>
                  <a:pt x="0" y="0"/>
                </a:lnTo>
                <a:close/>
              </a:path>
              <a:path w="1406525" h="1463675">
                <a:moveTo>
                  <a:pt x="48513" y="41401"/>
                </a:moveTo>
                <a:lnTo>
                  <a:pt x="39369" y="50164"/>
                </a:lnTo>
                <a:lnTo>
                  <a:pt x="48208" y="59372"/>
                </a:lnTo>
                <a:lnTo>
                  <a:pt x="57341" y="50597"/>
                </a:lnTo>
                <a:lnTo>
                  <a:pt x="48513" y="41401"/>
                </a:lnTo>
                <a:close/>
              </a:path>
              <a:path w="1406525" h="1463675">
                <a:moveTo>
                  <a:pt x="66912" y="41401"/>
                </a:moveTo>
                <a:lnTo>
                  <a:pt x="48513" y="41401"/>
                </a:lnTo>
                <a:lnTo>
                  <a:pt x="57341" y="50597"/>
                </a:lnTo>
                <a:lnTo>
                  <a:pt x="66912" y="414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931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10" dirty="0">
                <a:latin typeface="Adobe 고딕 Std B"/>
                <a:cs typeface="Adobe 고딕 Std B"/>
              </a:rPr>
              <a:t>Front </a:t>
            </a:r>
            <a:r>
              <a:rPr b="1" spc="-215" dirty="0">
                <a:latin typeface="Adobe 고딕 Std B"/>
                <a:cs typeface="Adobe 고딕 Std B"/>
              </a:rPr>
              <a:t>Controller</a:t>
            </a:r>
            <a:r>
              <a:rPr b="1" spc="150" dirty="0">
                <a:latin typeface="Adobe 고딕 Std B"/>
                <a:cs typeface="Adobe 고딕 Std B"/>
              </a:rPr>
              <a:t> </a:t>
            </a:r>
            <a:r>
              <a:rPr b="1" spc="-245" dirty="0">
                <a:latin typeface="Adobe 고딕 Std B"/>
                <a:cs typeface="Adobe 고딕 Std B"/>
              </a:rPr>
              <a:t>Pattern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3547" y="836168"/>
            <a:ext cx="7973059" cy="118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F3A346"/>
              </a:buClr>
              <a:buSzPct val="60714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400" spc="-5" dirty="0">
                <a:latin typeface="HY강B"/>
                <a:cs typeface="HY강B"/>
              </a:rPr>
              <a:t>MVC </a:t>
            </a:r>
            <a:r>
              <a:rPr sz="1400" dirty="0">
                <a:latin typeface="HY강B"/>
                <a:cs typeface="HY강B"/>
              </a:rPr>
              <a:t>디자인 패턴을 그대로 웹애플리케이션에 적용하면 많은 사용자의 요청에 각각의 컨트롤러  가 연결되어 독립적으로 실행되므로, 서버 입장에서는 웹 애플리케이션 전체 실행에 대하여</a:t>
            </a:r>
            <a:r>
              <a:rPr sz="1400" spc="-18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일괄  적으로 처리하기</a:t>
            </a:r>
            <a:r>
              <a:rPr sz="1400" spc="-4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어렵다.</a:t>
            </a:r>
            <a:endParaRPr sz="1400">
              <a:latin typeface="HY강B"/>
              <a:cs typeface="HY강B"/>
            </a:endParaRPr>
          </a:p>
          <a:p>
            <a:pPr marL="332740" marR="117475" indent="-320040">
              <a:lnSpc>
                <a:spcPct val="100000"/>
              </a:lnSpc>
              <a:spcBef>
                <a:spcPts val="705"/>
              </a:spcBef>
              <a:buClr>
                <a:srgbClr val="F3A346"/>
              </a:buClr>
              <a:buSzPct val="60714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400" dirty="0">
                <a:latin typeface="HY강B"/>
                <a:cs typeface="HY강B"/>
              </a:rPr>
              <a:t>프론트 컨트롤러 패턴은 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대표 컨트롤러(Front Controller)</a:t>
            </a:r>
            <a:r>
              <a:rPr sz="1400" dirty="0">
                <a:latin typeface="HY강B"/>
                <a:cs typeface="HY강B"/>
              </a:rPr>
              <a:t>를 두고 들어오는 모든 요청을 받아</a:t>
            </a:r>
            <a:r>
              <a:rPr sz="1400" spc="-204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적절  한 컨트롤러에 처리를 위임하고 그 결과를 반환해주는 역할을 담당하도록 하는 디자인</a:t>
            </a:r>
            <a:r>
              <a:rPr sz="1400" spc="-18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패턴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0628" y="2205227"/>
            <a:ext cx="5309616" cy="2891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91484" y="2327148"/>
            <a:ext cx="795655" cy="2413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80" rIns="0" bIns="0" rtlCol="0">
            <a:spAutoFit/>
          </a:bodyPr>
          <a:lstStyle/>
          <a:p>
            <a:pPr marL="137795">
              <a:lnSpc>
                <a:spcPts val="1850"/>
              </a:lnSpc>
              <a:spcBef>
                <a:spcPts val="40"/>
              </a:spcBef>
            </a:pPr>
            <a:r>
              <a:rPr sz="1600" spc="-10" dirty="0">
                <a:latin typeface="HY얕은샘물M"/>
                <a:cs typeface="HY얕은샘물M"/>
              </a:rPr>
              <a:t>HTTP</a:t>
            </a:r>
            <a:r>
              <a:rPr sz="1600" dirty="0">
                <a:latin typeface="HY얕은샘물M"/>
                <a:cs typeface="HY얕은샘물M"/>
              </a:rPr>
              <a:t> </a:t>
            </a:r>
            <a:r>
              <a:rPr sz="1600" spc="-5" dirty="0">
                <a:latin typeface="HY얕은샘물M"/>
                <a:cs typeface="HY얕은샘물M"/>
              </a:rPr>
              <a:t>요청</a:t>
            </a:r>
            <a:endParaRPr sz="1600">
              <a:latin typeface="HY얕은샘물M"/>
              <a:cs typeface="HY얕은샘물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3746" y="2766695"/>
            <a:ext cx="724535" cy="134620"/>
          </a:xfrm>
          <a:custGeom>
            <a:avLst/>
            <a:gdLst/>
            <a:ahLst/>
            <a:cxnLst/>
            <a:rect l="l" t="t" r="r" b="b"/>
            <a:pathLst>
              <a:path w="724535" h="134619">
                <a:moveTo>
                  <a:pt x="115315" y="0"/>
                </a:moveTo>
                <a:lnTo>
                  <a:pt x="0" y="67182"/>
                </a:lnTo>
                <a:lnTo>
                  <a:pt x="115315" y="134365"/>
                </a:lnTo>
                <a:lnTo>
                  <a:pt x="124078" y="132079"/>
                </a:lnTo>
                <a:lnTo>
                  <a:pt x="128142" y="125094"/>
                </a:lnTo>
                <a:lnTo>
                  <a:pt x="132206" y="118237"/>
                </a:lnTo>
                <a:lnTo>
                  <a:pt x="129920" y="109346"/>
                </a:lnTo>
                <a:lnTo>
                  <a:pt x="122936" y="105409"/>
                </a:lnTo>
                <a:lnTo>
                  <a:pt x="82223" y="81660"/>
                </a:lnTo>
                <a:lnTo>
                  <a:pt x="28828" y="81660"/>
                </a:lnTo>
                <a:lnTo>
                  <a:pt x="28828" y="52704"/>
                </a:lnTo>
                <a:lnTo>
                  <a:pt x="82223" y="52704"/>
                </a:lnTo>
                <a:lnTo>
                  <a:pt x="122936" y="28955"/>
                </a:lnTo>
                <a:lnTo>
                  <a:pt x="129920" y="25018"/>
                </a:lnTo>
                <a:lnTo>
                  <a:pt x="132206" y="16128"/>
                </a:lnTo>
                <a:lnTo>
                  <a:pt x="128142" y="9270"/>
                </a:lnTo>
                <a:lnTo>
                  <a:pt x="124078" y="2285"/>
                </a:lnTo>
                <a:lnTo>
                  <a:pt x="115315" y="0"/>
                </a:lnTo>
                <a:close/>
              </a:path>
              <a:path w="724535" h="134619">
                <a:moveTo>
                  <a:pt x="82223" y="52704"/>
                </a:moveTo>
                <a:lnTo>
                  <a:pt x="28828" y="52704"/>
                </a:lnTo>
                <a:lnTo>
                  <a:pt x="28828" y="81660"/>
                </a:lnTo>
                <a:lnTo>
                  <a:pt x="82223" y="81660"/>
                </a:lnTo>
                <a:lnTo>
                  <a:pt x="78739" y="79628"/>
                </a:lnTo>
                <a:lnTo>
                  <a:pt x="36067" y="79628"/>
                </a:lnTo>
                <a:lnTo>
                  <a:pt x="36067" y="54737"/>
                </a:lnTo>
                <a:lnTo>
                  <a:pt x="78739" y="54737"/>
                </a:lnTo>
                <a:lnTo>
                  <a:pt x="82223" y="52704"/>
                </a:lnTo>
                <a:close/>
              </a:path>
              <a:path w="724535" h="134619">
                <a:moveTo>
                  <a:pt x="724407" y="52704"/>
                </a:moveTo>
                <a:lnTo>
                  <a:pt x="82223" y="52704"/>
                </a:lnTo>
                <a:lnTo>
                  <a:pt x="57403" y="67182"/>
                </a:lnTo>
                <a:lnTo>
                  <a:pt x="82223" y="81660"/>
                </a:lnTo>
                <a:lnTo>
                  <a:pt x="724407" y="81660"/>
                </a:lnTo>
                <a:lnTo>
                  <a:pt x="724407" y="52704"/>
                </a:lnTo>
                <a:close/>
              </a:path>
              <a:path w="724535" h="134619">
                <a:moveTo>
                  <a:pt x="36067" y="54737"/>
                </a:moveTo>
                <a:lnTo>
                  <a:pt x="36067" y="79628"/>
                </a:lnTo>
                <a:lnTo>
                  <a:pt x="57403" y="67182"/>
                </a:lnTo>
                <a:lnTo>
                  <a:pt x="36067" y="54737"/>
                </a:lnTo>
                <a:close/>
              </a:path>
              <a:path w="724535" h="134619">
                <a:moveTo>
                  <a:pt x="57403" y="67182"/>
                </a:moveTo>
                <a:lnTo>
                  <a:pt x="36067" y="79628"/>
                </a:lnTo>
                <a:lnTo>
                  <a:pt x="78739" y="79628"/>
                </a:lnTo>
                <a:lnTo>
                  <a:pt x="57403" y="67182"/>
                </a:lnTo>
                <a:close/>
              </a:path>
              <a:path w="724535" h="134619">
                <a:moveTo>
                  <a:pt x="78739" y="54737"/>
                </a:moveTo>
                <a:lnTo>
                  <a:pt x="36067" y="54737"/>
                </a:lnTo>
                <a:lnTo>
                  <a:pt x="57403" y="67182"/>
                </a:lnTo>
                <a:lnTo>
                  <a:pt x="78739" y="54737"/>
                </a:lnTo>
                <a:close/>
              </a:path>
            </a:pathLst>
          </a:custGeom>
          <a:solidFill>
            <a:srgbClr val="4E7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14928" y="2880360"/>
            <a:ext cx="672465" cy="2413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715" rIns="0" bIns="0" rtlCol="0">
            <a:spAutoFit/>
          </a:bodyPr>
          <a:lstStyle/>
          <a:p>
            <a:pPr marL="635">
              <a:lnSpc>
                <a:spcPts val="1850"/>
              </a:lnSpc>
              <a:spcBef>
                <a:spcPts val="45"/>
              </a:spcBef>
            </a:pPr>
            <a:r>
              <a:rPr sz="1600" spc="-10" dirty="0">
                <a:latin typeface="HY얕은샘물M"/>
                <a:cs typeface="HY얕은샘물M"/>
              </a:rPr>
              <a:t>HTTP</a:t>
            </a:r>
            <a:r>
              <a:rPr sz="1600" dirty="0">
                <a:latin typeface="HY얕은샘물M"/>
                <a:cs typeface="HY얕은샘물M"/>
              </a:rPr>
              <a:t> </a:t>
            </a:r>
            <a:r>
              <a:rPr sz="1600" spc="-5" dirty="0">
                <a:latin typeface="HY얕은샘물M"/>
                <a:cs typeface="HY얕은샘물M"/>
              </a:rPr>
              <a:t>응답</a:t>
            </a:r>
            <a:endParaRPr sz="1600">
              <a:latin typeface="HY얕은샘물M"/>
              <a:cs typeface="HY얕은샘물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9808" y="2747772"/>
            <a:ext cx="2807208" cy="1804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5058" y="2967227"/>
            <a:ext cx="1016000" cy="86995"/>
          </a:xfrm>
          <a:custGeom>
            <a:avLst/>
            <a:gdLst/>
            <a:ahLst/>
            <a:cxnLst/>
            <a:rect l="l" t="t" r="r" b="b"/>
            <a:pathLst>
              <a:path w="1016000" h="86994">
                <a:moveTo>
                  <a:pt x="929004" y="0"/>
                </a:moveTo>
                <a:lnTo>
                  <a:pt x="929004" y="86868"/>
                </a:lnTo>
                <a:lnTo>
                  <a:pt x="986917" y="57912"/>
                </a:lnTo>
                <a:lnTo>
                  <a:pt x="943483" y="57912"/>
                </a:lnTo>
                <a:lnTo>
                  <a:pt x="943483" y="28956"/>
                </a:lnTo>
                <a:lnTo>
                  <a:pt x="986917" y="28956"/>
                </a:lnTo>
                <a:lnTo>
                  <a:pt x="929004" y="0"/>
                </a:lnTo>
                <a:close/>
              </a:path>
              <a:path w="1016000" h="86994">
                <a:moveTo>
                  <a:pt x="929004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929004" y="57912"/>
                </a:lnTo>
                <a:lnTo>
                  <a:pt x="929004" y="28956"/>
                </a:lnTo>
                <a:close/>
              </a:path>
              <a:path w="1016000" h="86994">
                <a:moveTo>
                  <a:pt x="986917" y="28956"/>
                </a:moveTo>
                <a:lnTo>
                  <a:pt x="943483" y="28956"/>
                </a:lnTo>
                <a:lnTo>
                  <a:pt x="943483" y="57912"/>
                </a:lnTo>
                <a:lnTo>
                  <a:pt x="986917" y="57912"/>
                </a:lnTo>
                <a:lnTo>
                  <a:pt x="1015872" y="43434"/>
                </a:lnTo>
                <a:lnTo>
                  <a:pt x="986917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5058" y="3083051"/>
            <a:ext cx="1016000" cy="86995"/>
          </a:xfrm>
          <a:custGeom>
            <a:avLst/>
            <a:gdLst/>
            <a:ahLst/>
            <a:cxnLst/>
            <a:rect l="l" t="t" r="r" b="b"/>
            <a:pathLst>
              <a:path w="1016000" h="86994">
                <a:moveTo>
                  <a:pt x="86867" y="0"/>
                </a:moveTo>
                <a:lnTo>
                  <a:pt x="0" y="43434"/>
                </a:lnTo>
                <a:lnTo>
                  <a:pt x="86867" y="86868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7" y="28956"/>
                </a:lnTo>
                <a:lnTo>
                  <a:pt x="86867" y="0"/>
                </a:lnTo>
                <a:close/>
              </a:path>
              <a:path w="1016000" h="86994">
                <a:moveTo>
                  <a:pt x="8686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6"/>
                </a:lnTo>
                <a:close/>
              </a:path>
              <a:path w="1016000" h="86994">
                <a:moveTo>
                  <a:pt x="1015872" y="28956"/>
                </a:moveTo>
                <a:lnTo>
                  <a:pt x="86867" y="28956"/>
                </a:lnTo>
                <a:lnTo>
                  <a:pt x="86867" y="57912"/>
                </a:lnTo>
                <a:lnTo>
                  <a:pt x="1015872" y="57912"/>
                </a:lnTo>
                <a:lnTo>
                  <a:pt x="1015872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11209" y="6303680"/>
            <a:ext cx="30416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68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444" y="929639"/>
            <a:ext cx="5867400" cy="462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1" y="925067"/>
            <a:ext cx="5876925" cy="4630420"/>
          </a:xfrm>
          <a:custGeom>
            <a:avLst/>
            <a:gdLst/>
            <a:ahLst/>
            <a:cxnLst/>
            <a:rect l="l" t="t" r="r" b="b"/>
            <a:pathLst>
              <a:path w="5876925" h="4630420">
                <a:moveTo>
                  <a:pt x="0" y="4629911"/>
                </a:moveTo>
                <a:lnTo>
                  <a:pt x="5876544" y="4629911"/>
                </a:lnTo>
                <a:lnTo>
                  <a:pt x="5876544" y="0"/>
                </a:lnTo>
                <a:lnTo>
                  <a:pt x="0" y="0"/>
                </a:lnTo>
                <a:lnTo>
                  <a:pt x="0" y="4629911"/>
                </a:lnTo>
                <a:close/>
              </a:path>
            </a:pathLst>
          </a:custGeom>
          <a:ln w="9143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4359" y="765048"/>
            <a:ext cx="3550920" cy="4137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9788" y="760476"/>
            <a:ext cx="3560445" cy="4147185"/>
          </a:xfrm>
          <a:custGeom>
            <a:avLst/>
            <a:gdLst/>
            <a:ahLst/>
            <a:cxnLst/>
            <a:rect l="l" t="t" r="r" b="b"/>
            <a:pathLst>
              <a:path w="3560445" h="4147185">
                <a:moveTo>
                  <a:pt x="0" y="4146804"/>
                </a:moveTo>
                <a:lnTo>
                  <a:pt x="3560064" y="4146804"/>
                </a:lnTo>
                <a:lnTo>
                  <a:pt x="3560064" y="0"/>
                </a:lnTo>
                <a:lnTo>
                  <a:pt x="0" y="0"/>
                </a:lnTo>
                <a:lnTo>
                  <a:pt x="0" y="41468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589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View (hello.jsp)</a:t>
            </a:r>
            <a:r>
              <a:rPr spc="-110" dirty="0"/>
              <a:t> </a:t>
            </a:r>
            <a:r>
              <a:rPr dirty="0"/>
              <a:t>생성</a:t>
            </a:r>
          </a:p>
        </p:txBody>
      </p:sp>
      <p:sp>
        <p:nvSpPr>
          <p:cNvPr id="9" name="object 9"/>
          <p:cNvSpPr/>
          <p:nvPr/>
        </p:nvSpPr>
        <p:spPr>
          <a:xfrm>
            <a:off x="1260347" y="2648711"/>
            <a:ext cx="3144520" cy="338455"/>
          </a:xfrm>
          <a:custGeom>
            <a:avLst/>
            <a:gdLst/>
            <a:ahLst/>
            <a:cxnLst/>
            <a:rect l="l" t="t" r="r" b="b"/>
            <a:pathLst>
              <a:path w="3144520" h="338455">
                <a:moveTo>
                  <a:pt x="0" y="338327"/>
                </a:moveTo>
                <a:lnTo>
                  <a:pt x="3144012" y="338327"/>
                </a:lnTo>
                <a:lnTo>
                  <a:pt x="314401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0347" y="2648711"/>
            <a:ext cx="3144520" cy="338455"/>
          </a:xfrm>
          <a:custGeom>
            <a:avLst/>
            <a:gdLst/>
            <a:ahLst/>
            <a:cxnLst/>
            <a:rect l="l" t="t" r="r" b="b"/>
            <a:pathLst>
              <a:path w="3144520" h="338455">
                <a:moveTo>
                  <a:pt x="0" y="338327"/>
                </a:moveTo>
                <a:lnTo>
                  <a:pt x="3144012" y="338327"/>
                </a:lnTo>
                <a:lnTo>
                  <a:pt x="314401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7033" y="2674111"/>
            <a:ext cx="2529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HY강B"/>
                <a:cs typeface="HY강B"/>
              </a:rPr>
              <a:t>1. jsp 오른쪽 </a:t>
            </a:r>
            <a:r>
              <a:rPr sz="1600" spc="-10" dirty="0">
                <a:latin typeface="HY강B"/>
                <a:cs typeface="HY강B"/>
              </a:rPr>
              <a:t>클릭&gt;new</a:t>
            </a:r>
            <a:r>
              <a:rPr sz="1600" spc="3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&gt;jsp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64386" y="2950160"/>
            <a:ext cx="1306830" cy="829310"/>
          </a:xfrm>
          <a:custGeom>
            <a:avLst/>
            <a:gdLst/>
            <a:ahLst/>
            <a:cxnLst/>
            <a:rect l="l" t="t" r="r" b="b"/>
            <a:pathLst>
              <a:path w="1306830" h="829310">
                <a:moveTo>
                  <a:pt x="44450" y="756588"/>
                </a:moveTo>
                <a:lnTo>
                  <a:pt x="0" y="829232"/>
                </a:lnTo>
                <a:lnTo>
                  <a:pt x="84836" y="821231"/>
                </a:lnTo>
                <a:lnTo>
                  <a:pt x="74045" y="803959"/>
                </a:lnTo>
                <a:lnTo>
                  <a:pt x="59054" y="803959"/>
                </a:lnTo>
                <a:lnTo>
                  <a:pt x="48640" y="787195"/>
                </a:lnTo>
                <a:lnTo>
                  <a:pt x="59385" y="780494"/>
                </a:lnTo>
                <a:lnTo>
                  <a:pt x="44450" y="756588"/>
                </a:lnTo>
                <a:close/>
              </a:path>
              <a:path w="1306830" h="829310">
                <a:moveTo>
                  <a:pt x="59385" y="780494"/>
                </a:moveTo>
                <a:lnTo>
                  <a:pt x="48640" y="787195"/>
                </a:lnTo>
                <a:lnTo>
                  <a:pt x="59054" y="803959"/>
                </a:lnTo>
                <a:lnTo>
                  <a:pt x="69842" y="797231"/>
                </a:lnTo>
                <a:lnTo>
                  <a:pt x="59385" y="780494"/>
                </a:lnTo>
                <a:close/>
              </a:path>
              <a:path w="1306830" h="829310">
                <a:moveTo>
                  <a:pt x="69842" y="797231"/>
                </a:moveTo>
                <a:lnTo>
                  <a:pt x="59054" y="803959"/>
                </a:lnTo>
                <a:lnTo>
                  <a:pt x="74045" y="803959"/>
                </a:lnTo>
                <a:lnTo>
                  <a:pt x="69842" y="797231"/>
                </a:lnTo>
                <a:close/>
              </a:path>
              <a:path w="1306830" h="829310">
                <a:moveTo>
                  <a:pt x="1233166" y="48352"/>
                </a:moveTo>
                <a:lnTo>
                  <a:pt x="59385" y="780494"/>
                </a:lnTo>
                <a:lnTo>
                  <a:pt x="69842" y="797231"/>
                </a:lnTo>
                <a:lnTo>
                  <a:pt x="1243635" y="65159"/>
                </a:lnTo>
                <a:lnTo>
                  <a:pt x="1236726" y="57834"/>
                </a:lnTo>
                <a:lnTo>
                  <a:pt x="1233166" y="48352"/>
                </a:lnTo>
                <a:close/>
              </a:path>
              <a:path w="1306830" h="829310">
                <a:moveTo>
                  <a:pt x="1305756" y="29259"/>
                </a:moveTo>
                <a:lnTo>
                  <a:pt x="1263777" y="29259"/>
                </a:lnTo>
                <a:lnTo>
                  <a:pt x="1274318" y="46023"/>
                </a:lnTo>
                <a:lnTo>
                  <a:pt x="1243635" y="65159"/>
                </a:lnTo>
                <a:lnTo>
                  <a:pt x="1247064" y="68794"/>
                </a:lnTo>
                <a:lnTo>
                  <a:pt x="1260379" y="74741"/>
                </a:lnTo>
                <a:lnTo>
                  <a:pt x="1274980" y="75283"/>
                </a:lnTo>
                <a:lnTo>
                  <a:pt x="1289177" y="70026"/>
                </a:lnTo>
                <a:lnTo>
                  <a:pt x="1300190" y="59614"/>
                </a:lnTo>
                <a:lnTo>
                  <a:pt x="1306131" y="46261"/>
                </a:lnTo>
                <a:lnTo>
                  <a:pt x="1306643" y="31646"/>
                </a:lnTo>
                <a:lnTo>
                  <a:pt x="1305756" y="29259"/>
                </a:lnTo>
                <a:close/>
              </a:path>
              <a:path w="1306830" h="829310">
                <a:moveTo>
                  <a:pt x="1263777" y="29259"/>
                </a:moveTo>
                <a:lnTo>
                  <a:pt x="1233166" y="48352"/>
                </a:lnTo>
                <a:lnTo>
                  <a:pt x="1236726" y="57834"/>
                </a:lnTo>
                <a:lnTo>
                  <a:pt x="1243635" y="65159"/>
                </a:lnTo>
                <a:lnTo>
                  <a:pt x="1274318" y="46023"/>
                </a:lnTo>
                <a:lnTo>
                  <a:pt x="1263777" y="29259"/>
                </a:lnTo>
                <a:close/>
              </a:path>
              <a:path w="1306830" h="829310">
                <a:moveTo>
                  <a:pt x="1262989" y="0"/>
                </a:moveTo>
                <a:lnTo>
                  <a:pt x="1248790" y="5256"/>
                </a:lnTo>
                <a:lnTo>
                  <a:pt x="1237833" y="15668"/>
                </a:lnTo>
                <a:lnTo>
                  <a:pt x="1231900" y="29021"/>
                </a:lnTo>
                <a:lnTo>
                  <a:pt x="1231395" y="43636"/>
                </a:lnTo>
                <a:lnTo>
                  <a:pt x="1233166" y="48352"/>
                </a:lnTo>
                <a:lnTo>
                  <a:pt x="1263777" y="29259"/>
                </a:lnTo>
                <a:lnTo>
                  <a:pt x="1305756" y="29259"/>
                </a:lnTo>
                <a:lnTo>
                  <a:pt x="1301369" y="17448"/>
                </a:lnTo>
                <a:lnTo>
                  <a:pt x="1290956" y="6488"/>
                </a:lnTo>
                <a:lnTo>
                  <a:pt x="1277604" y="541"/>
                </a:lnTo>
                <a:lnTo>
                  <a:pt x="12629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1264" y="1970532"/>
            <a:ext cx="830580" cy="340360"/>
          </a:xfrm>
          <a:custGeom>
            <a:avLst/>
            <a:gdLst/>
            <a:ahLst/>
            <a:cxnLst/>
            <a:rect l="l" t="t" r="r" b="b"/>
            <a:pathLst>
              <a:path w="830579" h="340360">
                <a:moveTo>
                  <a:pt x="0" y="339851"/>
                </a:moveTo>
                <a:lnTo>
                  <a:pt x="830580" y="339851"/>
                </a:lnTo>
                <a:lnTo>
                  <a:pt x="830580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1264" y="1970532"/>
            <a:ext cx="830580" cy="340360"/>
          </a:xfrm>
          <a:custGeom>
            <a:avLst/>
            <a:gdLst/>
            <a:ahLst/>
            <a:cxnLst/>
            <a:rect l="l" t="t" r="r" b="b"/>
            <a:pathLst>
              <a:path w="830579" h="340360">
                <a:moveTo>
                  <a:pt x="0" y="339851"/>
                </a:moveTo>
                <a:lnTo>
                  <a:pt x="830580" y="339851"/>
                </a:lnTo>
                <a:lnTo>
                  <a:pt x="830580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20639" y="1997201"/>
            <a:ext cx="622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HY강B"/>
                <a:cs typeface="HY강B"/>
              </a:rPr>
              <a:t>1.</a:t>
            </a:r>
            <a:r>
              <a:rPr sz="1600" spc="-7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입력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89677" y="2273050"/>
            <a:ext cx="724535" cy="1506855"/>
          </a:xfrm>
          <a:custGeom>
            <a:avLst/>
            <a:gdLst/>
            <a:ahLst/>
            <a:cxnLst/>
            <a:rect l="l" t="t" r="r" b="b"/>
            <a:pathLst>
              <a:path w="724535" h="1506854">
                <a:moveTo>
                  <a:pt x="0" y="1421380"/>
                </a:moveTo>
                <a:lnTo>
                  <a:pt x="2412" y="1506597"/>
                </a:lnTo>
                <a:lnTo>
                  <a:pt x="69087" y="1453638"/>
                </a:lnTo>
                <a:lnTo>
                  <a:pt x="68272" y="1453257"/>
                </a:lnTo>
                <a:lnTo>
                  <a:pt x="38226" y="1453257"/>
                </a:lnTo>
                <a:lnTo>
                  <a:pt x="20193" y="1444875"/>
                </a:lnTo>
                <a:lnTo>
                  <a:pt x="25575" y="1433321"/>
                </a:lnTo>
                <a:lnTo>
                  <a:pt x="0" y="1421380"/>
                </a:lnTo>
                <a:close/>
              </a:path>
              <a:path w="724535" h="1506854">
                <a:moveTo>
                  <a:pt x="25575" y="1433321"/>
                </a:moveTo>
                <a:lnTo>
                  <a:pt x="20193" y="1444875"/>
                </a:lnTo>
                <a:lnTo>
                  <a:pt x="38226" y="1453257"/>
                </a:lnTo>
                <a:lnTo>
                  <a:pt x="43594" y="1441734"/>
                </a:lnTo>
                <a:lnTo>
                  <a:pt x="25575" y="1433321"/>
                </a:lnTo>
                <a:close/>
              </a:path>
              <a:path w="724535" h="1506854">
                <a:moveTo>
                  <a:pt x="43594" y="1441734"/>
                </a:moveTo>
                <a:lnTo>
                  <a:pt x="38226" y="1453257"/>
                </a:lnTo>
                <a:lnTo>
                  <a:pt x="68272" y="1453257"/>
                </a:lnTo>
                <a:lnTo>
                  <a:pt x="43594" y="1441734"/>
                </a:lnTo>
                <a:close/>
              </a:path>
              <a:path w="724535" h="1506854">
                <a:moveTo>
                  <a:pt x="662294" y="66638"/>
                </a:moveTo>
                <a:lnTo>
                  <a:pt x="25575" y="1433321"/>
                </a:lnTo>
                <a:lnTo>
                  <a:pt x="43594" y="1441734"/>
                </a:lnTo>
                <a:lnTo>
                  <a:pt x="680211" y="75005"/>
                </a:lnTo>
                <a:lnTo>
                  <a:pt x="670433" y="72640"/>
                </a:lnTo>
                <a:lnTo>
                  <a:pt x="662294" y="66638"/>
                </a:lnTo>
                <a:close/>
              </a:path>
              <a:path w="724535" h="1506854">
                <a:moveTo>
                  <a:pt x="723651" y="33905"/>
                </a:moveTo>
                <a:lnTo>
                  <a:pt x="677545" y="33905"/>
                </a:lnTo>
                <a:lnTo>
                  <a:pt x="695451" y="42287"/>
                </a:lnTo>
                <a:lnTo>
                  <a:pt x="680211" y="75005"/>
                </a:lnTo>
                <a:lnTo>
                  <a:pt x="720978" y="54225"/>
                </a:lnTo>
                <a:lnTo>
                  <a:pt x="724531" y="39467"/>
                </a:lnTo>
                <a:lnTo>
                  <a:pt x="723651" y="33905"/>
                </a:lnTo>
                <a:close/>
              </a:path>
              <a:path w="724535" h="1506854">
                <a:moveTo>
                  <a:pt x="677545" y="33905"/>
                </a:moveTo>
                <a:lnTo>
                  <a:pt x="662294" y="66638"/>
                </a:lnTo>
                <a:lnTo>
                  <a:pt x="670433" y="72640"/>
                </a:lnTo>
                <a:lnTo>
                  <a:pt x="680211" y="75005"/>
                </a:lnTo>
                <a:lnTo>
                  <a:pt x="695451" y="42287"/>
                </a:lnTo>
                <a:lnTo>
                  <a:pt x="677545" y="33905"/>
                </a:lnTo>
                <a:close/>
              </a:path>
              <a:path w="724535" h="1506854">
                <a:moveTo>
                  <a:pt x="687859" y="0"/>
                </a:moveTo>
                <a:lnTo>
                  <a:pt x="673417" y="2282"/>
                </a:lnTo>
                <a:lnTo>
                  <a:pt x="660880" y="9802"/>
                </a:lnTo>
                <a:lnTo>
                  <a:pt x="651890" y="21967"/>
                </a:lnTo>
                <a:lnTo>
                  <a:pt x="648412" y="36724"/>
                </a:lnTo>
                <a:lnTo>
                  <a:pt x="650732" y="51161"/>
                </a:lnTo>
                <a:lnTo>
                  <a:pt x="658266" y="63668"/>
                </a:lnTo>
                <a:lnTo>
                  <a:pt x="662294" y="66638"/>
                </a:lnTo>
                <a:lnTo>
                  <a:pt x="677545" y="33905"/>
                </a:lnTo>
                <a:lnTo>
                  <a:pt x="723651" y="33905"/>
                </a:lnTo>
                <a:lnTo>
                  <a:pt x="722249" y="25030"/>
                </a:lnTo>
                <a:lnTo>
                  <a:pt x="714728" y="12523"/>
                </a:lnTo>
                <a:lnTo>
                  <a:pt x="702563" y="3552"/>
                </a:lnTo>
                <a:lnTo>
                  <a:pt x="6878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863" y="1074419"/>
            <a:ext cx="115214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104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375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View 작성</a:t>
            </a:r>
            <a:r>
              <a:rPr spc="-70" dirty="0"/>
              <a:t> </a:t>
            </a:r>
            <a:r>
              <a:rPr sz="2800" spc="-10" dirty="0">
                <a:solidFill>
                  <a:srgbClr val="0000FF"/>
                </a:solidFill>
              </a:rPr>
              <a:t>(hello.jsp)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2865882" y="3141726"/>
            <a:ext cx="972819" cy="216535"/>
          </a:xfrm>
          <a:custGeom>
            <a:avLst/>
            <a:gdLst/>
            <a:ahLst/>
            <a:cxnLst/>
            <a:rect l="l" t="t" r="r" b="b"/>
            <a:pathLst>
              <a:path w="972820" h="216535">
                <a:moveTo>
                  <a:pt x="0" y="216408"/>
                </a:moveTo>
                <a:lnTo>
                  <a:pt x="972312" y="216408"/>
                </a:lnTo>
                <a:lnTo>
                  <a:pt x="972312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19811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" y="880872"/>
            <a:ext cx="8289035" cy="3195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668" y="876300"/>
            <a:ext cx="8298180" cy="3205480"/>
          </a:xfrm>
          <a:custGeom>
            <a:avLst/>
            <a:gdLst/>
            <a:ahLst/>
            <a:cxnLst/>
            <a:rect l="l" t="t" r="r" b="b"/>
            <a:pathLst>
              <a:path w="8298180" h="3205479">
                <a:moveTo>
                  <a:pt x="0" y="3204972"/>
                </a:moveTo>
                <a:lnTo>
                  <a:pt x="8298180" y="3204972"/>
                </a:lnTo>
                <a:lnTo>
                  <a:pt x="8298180" y="0"/>
                </a:lnTo>
                <a:lnTo>
                  <a:pt x="0" y="0"/>
                </a:lnTo>
                <a:lnTo>
                  <a:pt x="0" y="3204972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159" y="1080516"/>
            <a:ext cx="6141720" cy="230504"/>
          </a:xfrm>
          <a:custGeom>
            <a:avLst/>
            <a:gdLst/>
            <a:ahLst/>
            <a:cxnLst/>
            <a:rect l="l" t="t" r="r" b="b"/>
            <a:pathLst>
              <a:path w="6141720" h="230505">
                <a:moveTo>
                  <a:pt x="0" y="230124"/>
                </a:moveTo>
                <a:lnTo>
                  <a:pt x="6141720" y="230124"/>
                </a:lnTo>
                <a:lnTo>
                  <a:pt x="6141720" y="0"/>
                </a:lnTo>
                <a:lnTo>
                  <a:pt x="0" y="0"/>
                </a:lnTo>
                <a:lnTo>
                  <a:pt x="0" y="230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2197" y="4823459"/>
            <a:ext cx="765175" cy="153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4370" y="4520946"/>
            <a:ext cx="5479415" cy="47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spc="-5" dirty="0">
                <a:latin typeface="HY강B"/>
                <a:cs typeface="HY강B"/>
              </a:rPr>
              <a:t>EL(Expression Language) </a:t>
            </a:r>
            <a:r>
              <a:rPr sz="1400" dirty="0">
                <a:latin typeface="HY강B"/>
                <a:cs typeface="HY강B"/>
              </a:rPr>
              <a:t>jsp 표현식: </a:t>
            </a:r>
            <a:r>
              <a:rPr sz="1400" spc="-5" dirty="0">
                <a:latin typeface="HY강B"/>
                <a:cs typeface="HY강B"/>
              </a:rPr>
              <a:t>message라는 </a:t>
            </a:r>
            <a:r>
              <a:rPr sz="1400" dirty="0">
                <a:latin typeface="HY강B"/>
                <a:cs typeface="HY강B"/>
              </a:rPr>
              <a:t>이름의 객체를</a:t>
            </a:r>
            <a:r>
              <a:rPr sz="1400" spc="-4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출력</a:t>
            </a:r>
            <a:endParaRPr sz="1400">
              <a:latin typeface="HY강B"/>
              <a:cs typeface="HY강B"/>
            </a:endParaRPr>
          </a:p>
          <a:p>
            <a:pPr marL="247015">
              <a:lnSpc>
                <a:spcPts val="1905"/>
              </a:lnSpc>
              <a:tabLst>
                <a:tab pos="2885440" algn="l"/>
              </a:tabLst>
            </a:pPr>
            <a:r>
              <a:rPr sz="1400" spc="-5" dirty="0">
                <a:latin typeface="HY강B"/>
                <a:cs typeface="HY강B"/>
              </a:rPr>
              <a:t>&lt;%= message %&gt; </a:t>
            </a:r>
            <a:r>
              <a:rPr sz="1400" spc="45" dirty="0">
                <a:latin typeface="HY강B"/>
                <a:cs typeface="HY강B"/>
              </a:rPr>
              <a:t> </a:t>
            </a:r>
            <a:r>
              <a:rPr sz="1400" dirty="0">
                <a:solidFill>
                  <a:srgbClr val="0000FF"/>
                </a:solidFill>
                <a:latin typeface="Wingdings"/>
                <a:cs typeface="Wingdings"/>
              </a:rPr>
              <a:t></a:t>
            </a:r>
            <a:r>
              <a:rPr sz="1400" spc="1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${	}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66844" y="1891283"/>
            <a:ext cx="4677156" cy="1559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2271" y="3454908"/>
            <a:ext cx="4681855" cy="0"/>
          </a:xfrm>
          <a:custGeom>
            <a:avLst/>
            <a:gdLst/>
            <a:ahLst/>
            <a:cxnLst/>
            <a:rect l="l" t="t" r="r" b="b"/>
            <a:pathLst>
              <a:path w="4681855">
                <a:moveTo>
                  <a:pt x="0" y="0"/>
                </a:moveTo>
                <a:lnTo>
                  <a:pt x="4681728" y="0"/>
                </a:lnTo>
              </a:path>
            </a:pathLst>
          </a:custGeom>
          <a:ln w="9144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62271" y="1886711"/>
            <a:ext cx="4681855" cy="1568450"/>
          </a:xfrm>
          <a:custGeom>
            <a:avLst/>
            <a:gdLst/>
            <a:ahLst/>
            <a:cxnLst/>
            <a:rect l="l" t="t" r="r" b="b"/>
            <a:pathLst>
              <a:path w="4681855" h="1568450">
                <a:moveTo>
                  <a:pt x="4681728" y="0"/>
                </a:moveTo>
                <a:lnTo>
                  <a:pt x="0" y="0"/>
                </a:lnTo>
                <a:lnTo>
                  <a:pt x="0" y="1568196"/>
                </a:lnTo>
              </a:path>
            </a:pathLst>
          </a:custGeom>
          <a:ln w="9143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28994" y="2690622"/>
            <a:ext cx="756285" cy="262255"/>
          </a:xfrm>
          <a:custGeom>
            <a:avLst/>
            <a:gdLst/>
            <a:ahLst/>
            <a:cxnLst/>
            <a:rect l="l" t="t" r="r" b="b"/>
            <a:pathLst>
              <a:path w="756284" h="262255">
                <a:moveTo>
                  <a:pt x="0" y="262127"/>
                </a:moveTo>
                <a:lnTo>
                  <a:pt x="755903" y="262127"/>
                </a:lnTo>
                <a:lnTo>
                  <a:pt x="755903" y="0"/>
                </a:lnTo>
                <a:lnTo>
                  <a:pt x="0" y="0"/>
                </a:lnTo>
                <a:lnTo>
                  <a:pt x="0" y="262127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8810" y="2860039"/>
            <a:ext cx="4558030" cy="529590"/>
          </a:xfrm>
          <a:custGeom>
            <a:avLst/>
            <a:gdLst/>
            <a:ahLst/>
            <a:cxnLst/>
            <a:rect l="l" t="t" r="r" b="b"/>
            <a:pathLst>
              <a:path w="4558030" h="529589">
                <a:moveTo>
                  <a:pt x="4556983" y="31496"/>
                </a:moveTo>
                <a:lnTo>
                  <a:pt x="4519168" y="31496"/>
                </a:lnTo>
                <a:lnTo>
                  <a:pt x="4520438" y="44196"/>
                </a:lnTo>
                <a:lnTo>
                  <a:pt x="4483864" y="47871"/>
                </a:lnTo>
                <a:lnTo>
                  <a:pt x="4486396" y="56118"/>
                </a:lnTo>
                <a:lnTo>
                  <a:pt x="4495752" y="67341"/>
                </a:lnTo>
                <a:lnTo>
                  <a:pt x="4508656" y="74231"/>
                </a:lnTo>
                <a:lnTo>
                  <a:pt x="4523740" y="75692"/>
                </a:lnTo>
                <a:lnTo>
                  <a:pt x="4538130" y="71254"/>
                </a:lnTo>
                <a:lnTo>
                  <a:pt x="4549330" y="61912"/>
                </a:lnTo>
                <a:lnTo>
                  <a:pt x="4556244" y="49045"/>
                </a:lnTo>
                <a:lnTo>
                  <a:pt x="4557776" y="34036"/>
                </a:lnTo>
                <a:lnTo>
                  <a:pt x="4556983" y="31496"/>
                </a:lnTo>
                <a:close/>
              </a:path>
              <a:path w="4558030" h="529589">
                <a:moveTo>
                  <a:pt x="4482578" y="35265"/>
                </a:moveTo>
                <a:lnTo>
                  <a:pt x="4468622" y="36702"/>
                </a:lnTo>
                <a:lnTo>
                  <a:pt x="4469892" y="49275"/>
                </a:lnTo>
                <a:lnTo>
                  <a:pt x="4483864" y="47871"/>
                </a:lnTo>
                <a:lnTo>
                  <a:pt x="4481957" y="41656"/>
                </a:lnTo>
                <a:lnTo>
                  <a:pt x="4482578" y="35265"/>
                </a:lnTo>
                <a:close/>
              </a:path>
              <a:path w="4558030" h="529589">
                <a:moveTo>
                  <a:pt x="4519168" y="31496"/>
                </a:moveTo>
                <a:lnTo>
                  <a:pt x="4482578" y="35265"/>
                </a:lnTo>
                <a:lnTo>
                  <a:pt x="4481957" y="41656"/>
                </a:lnTo>
                <a:lnTo>
                  <a:pt x="4483864" y="47871"/>
                </a:lnTo>
                <a:lnTo>
                  <a:pt x="4520438" y="44196"/>
                </a:lnTo>
                <a:lnTo>
                  <a:pt x="4519168" y="31496"/>
                </a:lnTo>
                <a:close/>
              </a:path>
              <a:path w="4558030" h="529589">
                <a:moveTo>
                  <a:pt x="4515993" y="0"/>
                </a:moveTo>
                <a:lnTo>
                  <a:pt x="4501530" y="4437"/>
                </a:lnTo>
                <a:lnTo>
                  <a:pt x="4490307" y="13779"/>
                </a:lnTo>
                <a:lnTo>
                  <a:pt x="4483417" y="26646"/>
                </a:lnTo>
                <a:lnTo>
                  <a:pt x="4482578" y="35265"/>
                </a:lnTo>
                <a:lnTo>
                  <a:pt x="4519168" y="31496"/>
                </a:lnTo>
                <a:lnTo>
                  <a:pt x="4556983" y="31496"/>
                </a:lnTo>
                <a:lnTo>
                  <a:pt x="4553265" y="19573"/>
                </a:lnTo>
                <a:lnTo>
                  <a:pt x="4543885" y="8350"/>
                </a:lnTo>
                <a:lnTo>
                  <a:pt x="4531004" y="1460"/>
                </a:lnTo>
                <a:lnTo>
                  <a:pt x="4515993" y="0"/>
                </a:lnTo>
                <a:close/>
              </a:path>
              <a:path w="4558030" h="529589">
                <a:moveTo>
                  <a:pt x="4430776" y="40512"/>
                </a:moveTo>
                <a:lnTo>
                  <a:pt x="4380230" y="45720"/>
                </a:lnTo>
                <a:lnTo>
                  <a:pt x="4381500" y="58293"/>
                </a:lnTo>
                <a:lnTo>
                  <a:pt x="4432045" y="53212"/>
                </a:lnTo>
                <a:lnTo>
                  <a:pt x="4430776" y="40512"/>
                </a:lnTo>
                <a:close/>
              </a:path>
              <a:path w="4558030" h="529589">
                <a:moveTo>
                  <a:pt x="4342257" y="49530"/>
                </a:moveTo>
                <a:lnTo>
                  <a:pt x="4291711" y="54737"/>
                </a:lnTo>
                <a:lnTo>
                  <a:pt x="4292981" y="67310"/>
                </a:lnTo>
                <a:lnTo>
                  <a:pt x="4343527" y="62230"/>
                </a:lnTo>
                <a:lnTo>
                  <a:pt x="4342257" y="49530"/>
                </a:lnTo>
                <a:close/>
              </a:path>
              <a:path w="4558030" h="529589">
                <a:moveTo>
                  <a:pt x="4253865" y="58547"/>
                </a:moveTo>
                <a:lnTo>
                  <a:pt x="4203319" y="63754"/>
                </a:lnTo>
                <a:lnTo>
                  <a:pt x="4204589" y="76454"/>
                </a:lnTo>
                <a:lnTo>
                  <a:pt x="4255135" y="71247"/>
                </a:lnTo>
                <a:lnTo>
                  <a:pt x="4253865" y="58547"/>
                </a:lnTo>
                <a:close/>
              </a:path>
              <a:path w="4558030" h="529589">
                <a:moveTo>
                  <a:pt x="4165473" y="67563"/>
                </a:moveTo>
                <a:lnTo>
                  <a:pt x="4114927" y="72771"/>
                </a:lnTo>
                <a:lnTo>
                  <a:pt x="4116197" y="85471"/>
                </a:lnTo>
                <a:lnTo>
                  <a:pt x="4166742" y="80263"/>
                </a:lnTo>
                <a:lnTo>
                  <a:pt x="4165473" y="67563"/>
                </a:lnTo>
                <a:close/>
              </a:path>
              <a:path w="4558030" h="529589">
                <a:moveTo>
                  <a:pt x="4076954" y="76708"/>
                </a:moveTo>
                <a:lnTo>
                  <a:pt x="4026407" y="81787"/>
                </a:lnTo>
                <a:lnTo>
                  <a:pt x="4027678" y="94487"/>
                </a:lnTo>
                <a:lnTo>
                  <a:pt x="4078224" y="89281"/>
                </a:lnTo>
                <a:lnTo>
                  <a:pt x="4076954" y="76708"/>
                </a:lnTo>
                <a:close/>
              </a:path>
              <a:path w="4558030" h="529589">
                <a:moveTo>
                  <a:pt x="3988562" y="85725"/>
                </a:moveTo>
                <a:lnTo>
                  <a:pt x="3938016" y="90805"/>
                </a:lnTo>
                <a:lnTo>
                  <a:pt x="3939286" y="103505"/>
                </a:lnTo>
                <a:lnTo>
                  <a:pt x="3989831" y="98298"/>
                </a:lnTo>
                <a:lnTo>
                  <a:pt x="3988562" y="85725"/>
                </a:lnTo>
                <a:close/>
              </a:path>
              <a:path w="4558030" h="529589">
                <a:moveTo>
                  <a:pt x="3900042" y="94742"/>
                </a:moveTo>
                <a:lnTo>
                  <a:pt x="3849497" y="99822"/>
                </a:lnTo>
                <a:lnTo>
                  <a:pt x="3850893" y="112522"/>
                </a:lnTo>
                <a:lnTo>
                  <a:pt x="3901440" y="107314"/>
                </a:lnTo>
                <a:lnTo>
                  <a:pt x="3900042" y="94742"/>
                </a:lnTo>
                <a:close/>
              </a:path>
              <a:path w="4558030" h="529589">
                <a:moveTo>
                  <a:pt x="3811651" y="103759"/>
                </a:moveTo>
                <a:lnTo>
                  <a:pt x="3761104" y="108838"/>
                </a:lnTo>
                <a:lnTo>
                  <a:pt x="3762375" y="121538"/>
                </a:lnTo>
                <a:lnTo>
                  <a:pt x="3812920" y="116332"/>
                </a:lnTo>
                <a:lnTo>
                  <a:pt x="3811651" y="103759"/>
                </a:lnTo>
                <a:close/>
              </a:path>
              <a:path w="4558030" h="529589">
                <a:moveTo>
                  <a:pt x="3723259" y="112775"/>
                </a:moveTo>
                <a:lnTo>
                  <a:pt x="3672713" y="117856"/>
                </a:lnTo>
                <a:lnTo>
                  <a:pt x="3673982" y="130556"/>
                </a:lnTo>
                <a:lnTo>
                  <a:pt x="3724529" y="125349"/>
                </a:lnTo>
                <a:lnTo>
                  <a:pt x="3723259" y="112775"/>
                </a:lnTo>
                <a:close/>
              </a:path>
              <a:path w="4558030" h="529589">
                <a:moveTo>
                  <a:pt x="3634740" y="121793"/>
                </a:moveTo>
                <a:lnTo>
                  <a:pt x="3584193" y="126873"/>
                </a:lnTo>
                <a:lnTo>
                  <a:pt x="3585464" y="139573"/>
                </a:lnTo>
                <a:lnTo>
                  <a:pt x="3636010" y="134365"/>
                </a:lnTo>
                <a:lnTo>
                  <a:pt x="3634740" y="121793"/>
                </a:lnTo>
                <a:close/>
              </a:path>
              <a:path w="4558030" h="529589">
                <a:moveTo>
                  <a:pt x="3546348" y="130810"/>
                </a:moveTo>
                <a:lnTo>
                  <a:pt x="3495802" y="135889"/>
                </a:lnTo>
                <a:lnTo>
                  <a:pt x="3497072" y="148589"/>
                </a:lnTo>
                <a:lnTo>
                  <a:pt x="3547617" y="143383"/>
                </a:lnTo>
                <a:lnTo>
                  <a:pt x="3546348" y="130810"/>
                </a:lnTo>
                <a:close/>
              </a:path>
              <a:path w="4558030" h="529589">
                <a:moveTo>
                  <a:pt x="3457829" y="139826"/>
                </a:moveTo>
                <a:lnTo>
                  <a:pt x="3407410" y="145034"/>
                </a:lnTo>
                <a:lnTo>
                  <a:pt x="3408679" y="157607"/>
                </a:lnTo>
                <a:lnTo>
                  <a:pt x="3459226" y="152400"/>
                </a:lnTo>
                <a:lnTo>
                  <a:pt x="3457829" y="139826"/>
                </a:lnTo>
                <a:close/>
              </a:path>
              <a:path w="4558030" h="529589">
                <a:moveTo>
                  <a:pt x="3369437" y="148844"/>
                </a:moveTo>
                <a:lnTo>
                  <a:pt x="3318891" y="154050"/>
                </a:lnTo>
                <a:lnTo>
                  <a:pt x="3320161" y="166624"/>
                </a:lnTo>
                <a:lnTo>
                  <a:pt x="3370706" y="161417"/>
                </a:lnTo>
                <a:lnTo>
                  <a:pt x="3369437" y="148844"/>
                </a:lnTo>
                <a:close/>
              </a:path>
              <a:path w="4558030" h="529589">
                <a:moveTo>
                  <a:pt x="3281044" y="157861"/>
                </a:moveTo>
                <a:lnTo>
                  <a:pt x="3230499" y="163068"/>
                </a:lnTo>
                <a:lnTo>
                  <a:pt x="3231768" y="175640"/>
                </a:lnTo>
                <a:lnTo>
                  <a:pt x="3282315" y="170561"/>
                </a:lnTo>
                <a:lnTo>
                  <a:pt x="3281044" y="157861"/>
                </a:lnTo>
                <a:close/>
              </a:path>
              <a:path w="4558030" h="529589">
                <a:moveTo>
                  <a:pt x="3192526" y="166877"/>
                </a:moveTo>
                <a:lnTo>
                  <a:pt x="3141979" y="172085"/>
                </a:lnTo>
                <a:lnTo>
                  <a:pt x="3143377" y="184658"/>
                </a:lnTo>
                <a:lnTo>
                  <a:pt x="3193795" y="179577"/>
                </a:lnTo>
                <a:lnTo>
                  <a:pt x="3192526" y="166877"/>
                </a:lnTo>
                <a:close/>
              </a:path>
              <a:path w="4558030" h="529589">
                <a:moveTo>
                  <a:pt x="3104134" y="175895"/>
                </a:moveTo>
                <a:lnTo>
                  <a:pt x="3053588" y="181101"/>
                </a:lnTo>
                <a:lnTo>
                  <a:pt x="3054857" y="193675"/>
                </a:lnTo>
                <a:lnTo>
                  <a:pt x="3105404" y="188595"/>
                </a:lnTo>
                <a:lnTo>
                  <a:pt x="3104134" y="175895"/>
                </a:lnTo>
                <a:close/>
              </a:path>
              <a:path w="4558030" h="529589">
                <a:moveTo>
                  <a:pt x="3015741" y="184912"/>
                </a:moveTo>
                <a:lnTo>
                  <a:pt x="2965195" y="190119"/>
                </a:lnTo>
                <a:lnTo>
                  <a:pt x="2966466" y="202692"/>
                </a:lnTo>
                <a:lnTo>
                  <a:pt x="3017012" y="197612"/>
                </a:lnTo>
                <a:lnTo>
                  <a:pt x="3015741" y="184912"/>
                </a:lnTo>
                <a:close/>
              </a:path>
              <a:path w="4558030" h="529589">
                <a:moveTo>
                  <a:pt x="2927223" y="193929"/>
                </a:moveTo>
                <a:lnTo>
                  <a:pt x="2876677" y="199136"/>
                </a:lnTo>
                <a:lnTo>
                  <a:pt x="2877947" y="211709"/>
                </a:lnTo>
                <a:lnTo>
                  <a:pt x="2928492" y="206629"/>
                </a:lnTo>
                <a:lnTo>
                  <a:pt x="2927223" y="193929"/>
                </a:lnTo>
                <a:close/>
              </a:path>
              <a:path w="4558030" h="529589">
                <a:moveTo>
                  <a:pt x="2838830" y="202946"/>
                </a:moveTo>
                <a:lnTo>
                  <a:pt x="2788285" y="208152"/>
                </a:lnTo>
                <a:lnTo>
                  <a:pt x="2789554" y="220725"/>
                </a:lnTo>
                <a:lnTo>
                  <a:pt x="2840101" y="215646"/>
                </a:lnTo>
                <a:lnTo>
                  <a:pt x="2838830" y="202946"/>
                </a:lnTo>
                <a:close/>
              </a:path>
              <a:path w="4558030" h="529589">
                <a:moveTo>
                  <a:pt x="2750312" y="211962"/>
                </a:moveTo>
                <a:lnTo>
                  <a:pt x="2699766" y="217170"/>
                </a:lnTo>
                <a:lnTo>
                  <a:pt x="2701163" y="229743"/>
                </a:lnTo>
                <a:lnTo>
                  <a:pt x="2751709" y="224662"/>
                </a:lnTo>
                <a:lnTo>
                  <a:pt x="2750312" y="211962"/>
                </a:lnTo>
                <a:close/>
              </a:path>
              <a:path w="4558030" h="529589">
                <a:moveTo>
                  <a:pt x="2661919" y="220980"/>
                </a:moveTo>
                <a:lnTo>
                  <a:pt x="2611374" y="226187"/>
                </a:lnTo>
                <a:lnTo>
                  <a:pt x="2612643" y="238887"/>
                </a:lnTo>
                <a:lnTo>
                  <a:pt x="2663190" y="233680"/>
                </a:lnTo>
                <a:lnTo>
                  <a:pt x="2661919" y="220980"/>
                </a:lnTo>
                <a:close/>
              </a:path>
              <a:path w="4558030" h="529589">
                <a:moveTo>
                  <a:pt x="2573528" y="229997"/>
                </a:moveTo>
                <a:lnTo>
                  <a:pt x="2522981" y="235204"/>
                </a:lnTo>
                <a:lnTo>
                  <a:pt x="2524252" y="247904"/>
                </a:lnTo>
                <a:lnTo>
                  <a:pt x="2574798" y="242697"/>
                </a:lnTo>
                <a:lnTo>
                  <a:pt x="2573528" y="229997"/>
                </a:lnTo>
                <a:close/>
              </a:path>
              <a:path w="4558030" h="529589">
                <a:moveTo>
                  <a:pt x="2485009" y="239140"/>
                </a:moveTo>
                <a:lnTo>
                  <a:pt x="2434463" y="244221"/>
                </a:lnTo>
                <a:lnTo>
                  <a:pt x="2435732" y="256921"/>
                </a:lnTo>
                <a:lnTo>
                  <a:pt x="2486279" y="251713"/>
                </a:lnTo>
                <a:lnTo>
                  <a:pt x="2485009" y="239140"/>
                </a:lnTo>
                <a:close/>
              </a:path>
              <a:path w="4558030" h="529589">
                <a:moveTo>
                  <a:pt x="2396616" y="248158"/>
                </a:moveTo>
                <a:lnTo>
                  <a:pt x="2346070" y="253237"/>
                </a:lnTo>
                <a:lnTo>
                  <a:pt x="2347341" y="265938"/>
                </a:lnTo>
                <a:lnTo>
                  <a:pt x="2397887" y="260731"/>
                </a:lnTo>
                <a:lnTo>
                  <a:pt x="2396616" y="248158"/>
                </a:lnTo>
                <a:close/>
              </a:path>
              <a:path w="4558030" h="529589">
                <a:moveTo>
                  <a:pt x="2308098" y="257175"/>
                </a:moveTo>
                <a:lnTo>
                  <a:pt x="2257679" y="262255"/>
                </a:lnTo>
                <a:lnTo>
                  <a:pt x="2258949" y="274955"/>
                </a:lnTo>
                <a:lnTo>
                  <a:pt x="2309494" y="269748"/>
                </a:lnTo>
                <a:lnTo>
                  <a:pt x="2308098" y="257175"/>
                </a:lnTo>
                <a:close/>
              </a:path>
              <a:path w="4558030" h="529589">
                <a:moveTo>
                  <a:pt x="2219705" y="266192"/>
                </a:moveTo>
                <a:lnTo>
                  <a:pt x="2169160" y="271272"/>
                </a:lnTo>
                <a:lnTo>
                  <a:pt x="2170429" y="283972"/>
                </a:lnTo>
                <a:lnTo>
                  <a:pt x="2220976" y="278764"/>
                </a:lnTo>
                <a:lnTo>
                  <a:pt x="2219705" y="266192"/>
                </a:lnTo>
                <a:close/>
              </a:path>
              <a:path w="4558030" h="529589">
                <a:moveTo>
                  <a:pt x="2131314" y="275209"/>
                </a:moveTo>
                <a:lnTo>
                  <a:pt x="2080767" y="280288"/>
                </a:lnTo>
                <a:lnTo>
                  <a:pt x="2082038" y="292988"/>
                </a:lnTo>
                <a:lnTo>
                  <a:pt x="2132584" y="287782"/>
                </a:lnTo>
                <a:lnTo>
                  <a:pt x="2131314" y="275209"/>
                </a:lnTo>
                <a:close/>
              </a:path>
              <a:path w="4558030" h="529589">
                <a:moveTo>
                  <a:pt x="2042794" y="284225"/>
                </a:moveTo>
                <a:lnTo>
                  <a:pt x="1992249" y="289306"/>
                </a:lnTo>
                <a:lnTo>
                  <a:pt x="1993645" y="302006"/>
                </a:lnTo>
                <a:lnTo>
                  <a:pt x="2044064" y="296799"/>
                </a:lnTo>
                <a:lnTo>
                  <a:pt x="2042794" y="284225"/>
                </a:lnTo>
                <a:close/>
              </a:path>
              <a:path w="4558030" h="529589">
                <a:moveTo>
                  <a:pt x="1954402" y="293243"/>
                </a:moveTo>
                <a:lnTo>
                  <a:pt x="1903856" y="298323"/>
                </a:lnTo>
                <a:lnTo>
                  <a:pt x="1905127" y="311023"/>
                </a:lnTo>
                <a:lnTo>
                  <a:pt x="1955673" y="305815"/>
                </a:lnTo>
                <a:lnTo>
                  <a:pt x="1954402" y="293243"/>
                </a:lnTo>
                <a:close/>
              </a:path>
              <a:path w="4558030" h="529589">
                <a:moveTo>
                  <a:pt x="1866011" y="302260"/>
                </a:moveTo>
                <a:lnTo>
                  <a:pt x="1815464" y="307467"/>
                </a:lnTo>
                <a:lnTo>
                  <a:pt x="1816735" y="320039"/>
                </a:lnTo>
                <a:lnTo>
                  <a:pt x="1867280" y="314833"/>
                </a:lnTo>
                <a:lnTo>
                  <a:pt x="1866011" y="302260"/>
                </a:lnTo>
                <a:close/>
              </a:path>
              <a:path w="4558030" h="529589">
                <a:moveTo>
                  <a:pt x="1777491" y="311276"/>
                </a:moveTo>
                <a:lnTo>
                  <a:pt x="1726945" y="316484"/>
                </a:lnTo>
                <a:lnTo>
                  <a:pt x="1728215" y="329057"/>
                </a:lnTo>
                <a:lnTo>
                  <a:pt x="1778762" y="323850"/>
                </a:lnTo>
                <a:lnTo>
                  <a:pt x="1777491" y="311276"/>
                </a:lnTo>
                <a:close/>
              </a:path>
              <a:path w="4558030" h="529589">
                <a:moveTo>
                  <a:pt x="1689100" y="320294"/>
                </a:moveTo>
                <a:lnTo>
                  <a:pt x="1638553" y="325500"/>
                </a:lnTo>
                <a:lnTo>
                  <a:pt x="1639824" y="338074"/>
                </a:lnTo>
                <a:lnTo>
                  <a:pt x="1690369" y="332994"/>
                </a:lnTo>
                <a:lnTo>
                  <a:pt x="1689100" y="320294"/>
                </a:lnTo>
                <a:close/>
              </a:path>
              <a:path w="4558030" h="529589">
                <a:moveTo>
                  <a:pt x="1600580" y="329311"/>
                </a:moveTo>
                <a:lnTo>
                  <a:pt x="1550035" y="334518"/>
                </a:lnTo>
                <a:lnTo>
                  <a:pt x="1551431" y="347090"/>
                </a:lnTo>
                <a:lnTo>
                  <a:pt x="1601977" y="342011"/>
                </a:lnTo>
                <a:lnTo>
                  <a:pt x="1600580" y="329311"/>
                </a:lnTo>
                <a:close/>
              </a:path>
              <a:path w="4558030" h="529589">
                <a:moveTo>
                  <a:pt x="1512189" y="338327"/>
                </a:moveTo>
                <a:lnTo>
                  <a:pt x="1461642" y="343535"/>
                </a:lnTo>
                <a:lnTo>
                  <a:pt x="1462913" y="356108"/>
                </a:lnTo>
                <a:lnTo>
                  <a:pt x="1513459" y="351027"/>
                </a:lnTo>
                <a:lnTo>
                  <a:pt x="1512189" y="338327"/>
                </a:lnTo>
                <a:close/>
              </a:path>
              <a:path w="4558030" h="529589">
                <a:moveTo>
                  <a:pt x="1423797" y="347345"/>
                </a:moveTo>
                <a:lnTo>
                  <a:pt x="1373251" y="352551"/>
                </a:lnTo>
                <a:lnTo>
                  <a:pt x="1374520" y="365125"/>
                </a:lnTo>
                <a:lnTo>
                  <a:pt x="1425066" y="360045"/>
                </a:lnTo>
                <a:lnTo>
                  <a:pt x="1423797" y="347345"/>
                </a:lnTo>
                <a:close/>
              </a:path>
              <a:path w="4558030" h="529589">
                <a:moveTo>
                  <a:pt x="1335277" y="356362"/>
                </a:moveTo>
                <a:lnTo>
                  <a:pt x="1284732" y="361569"/>
                </a:lnTo>
                <a:lnTo>
                  <a:pt x="1286002" y="374142"/>
                </a:lnTo>
                <a:lnTo>
                  <a:pt x="1336547" y="369062"/>
                </a:lnTo>
                <a:lnTo>
                  <a:pt x="1335277" y="356362"/>
                </a:lnTo>
                <a:close/>
              </a:path>
              <a:path w="4558030" h="529589">
                <a:moveTo>
                  <a:pt x="1246885" y="365379"/>
                </a:moveTo>
                <a:lnTo>
                  <a:pt x="1196339" y="370586"/>
                </a:lnTo>
                <a:lnTo>
                  <a:pt x="1197609" y="383159"/>
                </a:lnTo>
                <a:lnTo>
                  <a:pt x="1248156" y="378079"/>
                </a:lnTo>
                <a:lnTo>
                  <a:pt x="1246885" y="365379"/>
                </a:lnTo>
                <a:close/>
              </a:path>
              <a:path w="4558030" h="529589">
                <a:moveTo>
                  <a:pt x="1158366" y="374396"/>
                </a:moveTo>
                <a:lnTo>
                  <a:pt x="1107947" y="379602"/>
                </a:lnTo>
                <a:lnTo>
                  <a:pt x="1109217" y="392175"/>
                </a:lnTo>
                <a:lnTo>
                  <a:pt x="1159764" y="387096"/>
                </a:lnTo>
                <a:lnTo>
                  <a:pt x="1158366" y="374396"/>
                </a:lnTo>
                <a:close/>
              </a:path>
              <a:path w="4558030" h="529589">
                <a:moveTo>
                  <a:pt x="1069975" y="383413"/>
                </a:moveTo>
                <a:lnTo>
                  <a:pt x="1019428" y="388620"/>
                </a:lnTo>
                <a:lnTo>
                  <a:pt x="1020698" y="401320"/>
                </a:lnTo>
                <a:lnTo>
                  <a:pt x="1071245" y="396113"/>
                </a:lnTo>
                <a:lnTo>
                  <a:pt x="1069975" y="383413"/>
                </a:lnTo>
                <a:close/>
              </a:path>
              <a:path w="4558030" h="529589">
                <a:moveTo>
                  <a:pt x="981582" y="392557"/>
                </a:moveTo>
                <a:lnTo>
                  <a:pt x="931037" y="397637"/>
                </a:lnTo>
                <a:lnTo>
                  <a:pt x="932307" y="410337"/>
                </a:lnTo>
                <a:lnTo>
                  <a:pt x="982852" y="405130"/>
                </a:lnTo>
                <a:lnTo>
                  <a:pt x="981582" y="392557"/>
                </a:lnTo>
                <a:close/>
              </a:path>
              <a:path w="4558030" h="529589">
                <a:moveTo>
                  <a:pt x="893063" y="401574"/>
                </a:moveTo>
                <a:lnTo>
                  <a:pt x="842517" y="406654"/>
                </a:lnTo>
                <a:lnTo>
                  <a:pt x="843914" y="419354"/>
                </a:lnTo>
                <a:lnTo>
                  <a:pt x="894333" y="414147"/>
                </a:lnTo>
                <a:lnTo>
                  <a:pt x="893063" y="401574"/>
                </a:lnTo>
                <a:close/>
              </a:path>
              <a:path w="4558030" h="529589">
                <a:moveTo>
                  <a:pt x="804671" y="410590"/>
                </a:moveTo>
                <a:lnTo>
                  <a:pt x="754126" y="415671"/>
                </a:lnTo>
                <a:lnTo>
                  <a:pt x="755395" y="428371"/>
                </a:lnTo>
                <a:lnTo>
                  <a:pt x="805941" y="423163"/>
                </a:lnTo>
                <a:lnTo>
                  <a:pt x="804671" y="410590"/>
                </a:lnTo>
                <a:close/>
              </a:path>
              <a:path w="4558030" h="529589">
                <a:moveTo>
                  <a:pt x="716279" y="419608"/>
                </a:moveTo>
                <a:lnTo>
                  <a:pt x="665733" y="424688"/>
                </a:lnTo>
                <a:lnTo>
                  <a:pt x="667003" y="437388"/>
                </a:lnTo>
                <a:lnTo>
                  <a:pt x="717550" y="432181"/>
                </a:lnTo>
                <a:lnTo>
                  <a:pt x="716279" y="419608"/>
                </a:lnTo>
                <a:close/>
              </a:path>
              <a:path w="4558030" h="529589">
                <a:moveTo>
                  <a:pt x="627760" y="428625"/>
                </a:moveTo>
                <a:lnTo>
                  <a:pt x="577214" y="433705"/>
                </a:lnTo>
                <a:lnTo>
                  <a:pt x="578484" y="446405"/>
                </a:lnTo>
                <a:lnTo>
                  <a:pt x="629031" y="441198"/>
                </a:lnTo>
                <a:lnTo>
                  <a:pt x="627760" y="428625"/>
                </a:lnTo>
                <a:close/>
              </a:path>
              <a:path w="4558030" h="529589">
                <a:moveTo>
                  <a:pt x="539369" y="437642"/>
                </a:moveTo>
                <a:lnTo>
                  <a:pt x="488822" y="442722"/>
                </a:lnTo>
                <a:lnTo>
                  <a:pt x="490092" y="455422"/>
                </a:lnTo>
                <a:lnTo>
                  <a:pt x="540638" y="450214"/>
                </a:lnTo>
                <a:lnTo>
                  <a:pt x="539369" y="437642"/>
                </a:lnTo>
                <a:close/>
              </a:path>
              <a:path w="4558030" h="529589">
                <a:moveTo>
                  <a:pt x="450850" y="446659"/>
                </a:moveTo>
                <a:lnTo>
                  <a:pt x="400303" y="451738"/>
                </a:lnTo>
                <a:lnTo>
                  <a:pt x="401700" y="464438"/>
                </a:lnTo>
                <a:lnTo>
                  <a:pt x="452246" y="459232"/>
                </a:lnTo>
                <a:lnTo>
                  <a:pt x="450850" y="446659"/>
                </a:lnTo>
                <a:close/>
              </a:path>
              <a:path w="4558030" h="529589">
                <a:moveTo>
                  <a:pt x="362457" y="455675"/>
                </a:moveTo>
                <a:lnTo>
                  <a:pt x="311912" y="460883"/>
                </a:lnTo>
                <a:lnTo>
                  <a:pt x="313181" y="473456"/>
                </a:lnTo>
                <a:lnTo>
                  <a:pt x="363727" y="468249"/>
                </a:lnTo>
                <a:lnTo>
                  <a:pt x="362457" y="455675"/>
                </a:lnTo>
                <a:close/>
              </a:path>
              <a:path w="4558030" h="529589">
                <a:moveTo>
                  <a:pt x="274065" y="464693"/>
                </a:moveTo>
                <a:lnTo>
                  <a:pt x="223519" y="469900"/>
                </a:lnTo>
                <a:lnTo>
                  <a:pt x="224789" y="482473"/>
                </a:lnTo>
                <a:lnTo>
                  <a:pt x="275335" y="477265"/>
                </a:lnTo>
                <a:lnTo>
                  <a:pt x="274065" y="464693"/>
                </a:lnTo>
                <a:close/>
              </a:path>
              <a:path w="4558030" h="529589">
                <a:moveTo>
                  <a:pt x="185546" y="473710"/>
                </a:moveTo>
                <a:lnTo>
                  <a:pt x="135000" y="478917"/>
                </a:lnTo>
                <a:lnTo>
                  <a:pt x="136270" y="491489"/>
                </a:lnTo>
                <a:lnTo>
                  <a:pt x="186816" y="486410"/>
                </a:lnTo>
                <a:lnTo>
                  <a:pt x="185546" y="473710"/>
                </a:lnTo>
                <a:close/>
              </a:path>
              <a:path w="4558030" h="529589">
                <a:moveTo>
                  <a:pt x="71881" y="453389"/>
                </a:moveTo>
                <a:lnTo>
                  <a:pt x="0" y="498983"/>
                </a:lnTo>
                <a:lnTo>
                  <a:pt x="79628" y="529209"/>
                </a:lnTo>
                <a:lnTo>
                  <a:pt x="76527" y="498856"/>
                </a:lnTo>
                <a:lnTo>
                  <a:pt x="63881" y="498856"/>
                </a:lnTo>
                <a:lnTo>
                  <a:pt x="62483" y="486283"/>
                </a:lnTo>
                <a:lnTo>
                  <a:pt x="75110" y="484987"/>
                </a:lnTo>
                <a:lnTo>
                  <a:pt x="71881" y="453389"/>
                </a:lnTo>
                <a:close/>
              </a:path>
              <a:path w="4558030" h="529589">
                <a:moveTo>
                  <a:pt x="75110" y="484987"/>
                </a:moveTo>
                <a:lnTo>
                  <a:pt x="62483" y="486283"/>
                </a:lnTo>
                <a:lnTo>
                  <a:pt x="63881" y="498856"/>
                </a:lnTo>
                <a:lnTo>
                  <a:pt x="76400" y="497613"/>
                </a:lnTo>
                <a:lnTo>
                  <a:pt x="75110" y="484987"/>
                </a:lnTo>
                <a:close/>
              </a:path>
              <a:path w="4558030" h="529589">
                <a:moveTo>
                  <a:pt x="76400" y="497613"/>
                </a:moveTo>
                <a:lnTo>
                  <a:pt x="63881" y="498856"/>
                </a:lnTo>
                <a:lnTo>
                  <a:pt x="76527" y="498856"/>
                </a:lnTo>
                <a:lnTo>
                  <a:pt x="76400" y="497613"/>
                </a:lnTo>
                <a:close/>
              </a:path>
              <a:path w="4558030" h="529589">
                <a:moveTo>
                  <a:pt x="97154" y="482726"/>
                </a:moveTo>
                <a:lnTo>
                  <a:pt x="75110" y="484987"/>
                </a:lnTo>
                <a:lnTo>
                  <a:pt x="76400" y="497613"/>
                </a:lnTo>
                <a:lnTo>
                  <a:pt x="98425" y="495426"/>
                </a:lnTo>
                <a:lnTo>
                  <a:pt x="97154" y="4827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2401" y="3451097"/>
            <a:ext cx="1765935" cy="1095375"/>
          </a:xfrm>
          <a:custGeom>
            <a:avLst/>
            <a:gdLst/>
            <a:ahLst/>
            <a:cxnLst/>
            <a:rect l="l" t="t" r="r" b="b"/>
            <a:pathLst>
              <a:path w="1765935" h="1095375">
                <a:moveTo>
                  <a:pt x="1693466" y="1043807"/>
                </a:moveTo>
                <a:lnTo>
                  <a:pt x="1690489" y="1051913"/>
                </a:lnTo>
                <a:lnTo>
                  <a:pt x="1691132" y="1066514"/>
                </a:lnTo>
                <a:lnTo>
                  <a:pt x="1697204" y="1079829"/>
                </a:lnTo>
                <a:lnTo>
                  <a:pt x="1708277" y="1090168"/>
                </a:lnTo>
                <a:lnTo>
                  <a:pt x="1722526" y="1095327"/>
                </a:lnTo>
                <a:lnTo>
                  <a:pt x="1737121" y="1094676"/>
                </a:lnTo>
                <a:lnTo>
                  <a:pt x="1750407" y="1088596"/>
                </a:lnTo>
                <a:lnTo>
                  <a:pt x="1760727" y="1077468"/>
                </a:lnTo>
                <a:lnTo>
                  <a:pt x="1765887" y="1063273"/>
                </a:lnTo>
                <a:lnTo>
                  <a:pt x="1765874" y="1062989"/>
                </a:lnTo>
                <a:lnTo>
                  <a:pt x="1724914" y="1062989"/>
                </a:lnTo>
                <a:lnTo>
                  <a:pt x="1693466" y="1043807"/>
                </a:lnTo>
                <a:close/>
              </a:path>
              <a:path w="1765935" h="1095375">
                <a:moveTo>
                  <a:pt x="1700121" y="1032951"/>
                </a:moveTo>
                <a:lnTo>
                  <a:pt x="1695703" y="1037716"/>
                </a:lnTo>
                <a:lnTo>
                  <a:pt x="1693466" y="1043807"/>
                </a:lnTo>
                <a:lnTo>
                  <a:pt x="1724914" y="1062989"/>
                </a:lnTo>
                <a:lnTo>
                  <a:pt x="1731518" y="1052195"/>
                </a:lnTo>
                <a:lnTo>
                  <a:pt x="1700121" y="1032951"/>
                </a:lnTo>
                <a:close/>
              </a:path>
              <a:path w="1765935" h="1095375">
                <a:moveTo>
                  <a:pt x="1733833" y="1019929"/>
                </a:moveTo>
                <a:lnTo>
                  <a:pt x="1719246" y="1020571"/>
                </a:lnTo>
                <a:lnTo>
                  <a:pt x="1705969" y="1026644"/>
                </a:lnTo>
                <a:lnTo>
                  <a:pt x="1700121" y="1032951"/>
                </a:lnTo>
                <a:lnTo>
                  <a:pt x="1731518" y="1052195"/>
                </a:lnTo>
                <a:lnTo>
                  <a:pt x="1724914" y="1062989"/>
                </a:lnTo>
                <a:lnTo>
                  <a:pt x="1765874" y="1062989"/>
                </a:lnTo>
                <a:lnTo>
                  <a:pt x="1765236" y="1048686"/>
                </a:lnTo>
                <a:lnTo>
                  <a:pt x="1759156" y="1035409"/>
                </a:lnTo>
                <a:lnTo>
                  <a:pt x="1748027" y="1025144"/>
                </a:lnTo>
                <a:lnTo>
                  <a:pt x="1733833" y="1019929"/>
                </a:lnTo>
                <a:close/>
              </a:path>
              <a:path w="1765935" h="1095375">
                <a:moveTo>
                  <a:pt x="1688211" y="1025651"/>
                </a:moveTo>
                <a:lnTo>
                  <a:pt x="1681607" y="1036574"/>
                </a:lnTo>
                <a:lnTo>
                  <a:pt x="1693466" y="1043807"/>
                </a:lnTo>
                <a:lnTo>
                  <a:pt x="1695703" y="1037716"/>
                </a:lnTo>
                <a:lnTo>
                  <a:pt x="1700121" y="1032951"/>
                </a:lnTo>
                <a:lnTo>
                  <a:pt x="1688211" y="1025651"/>
                </a:lnTo>
                <a:close/>
              </a:path>
              <a:path w="1765935" h="1095375">
                <a:moveTo>
                  <a:pt x="1612392" y="979296"/>
                </a:moveTo>
                <a:lnTo>
                  <a:pt x="1605661" y="990091"/>
                </a:lnTo>
                <a:lnTo>
                  <a:pt x="1649095" y="1016634"/>
                </a:lnTo>
                <a:lnTo>
                  <a:pt x="1655699" y="1005839"/>
                </a:lnTo>
                <a:lnTo>
                  <a:pt x="1612392" y="979296"/>
                </a:lnTo>
                <a:close/>
              </a:path>
              <a:path w="1765935" h="1095375">
                <a:moveTo>
                  <a:pt x="1536573" y="932941"/>
                </a:moveTo>
                <a:lnTo>
                  <a:pt x="1529842" y="943737"/>
                </a:lnTo>
                <a:lnTo>
                  <a:pt x="1573276" y="970279"/>
                </a:lnTo>
                <a:lnTo>
                  <a:pt x="1579880" y="959357"/>
                </a:lnTo>
                <a:lnTo>
                  <a:pt x="1536573" y="932941"/>
                </a:lnTo>
                <a:close/>
              </a:path>
              <a:path w="1765935" h="1095375">
                <a:moveTo>
                  <a:pt x="1460754" y="886459"/>
                </a:moveTo>
                <a:lnTo>
                  <a:pt x="1454023" y="897254"/>
                </a:lnTo>
                <a:lnTo>
                  <a:pt x="1497457" y="923797"/>
                </a:lnTo>
                <a:lnTo>
                  <a:pt x="1504061" y="913002"/>
                </a:lnTo>
                <a:lnTo>
                  <a:pt x="1460754" y="886459"/>
                </a:lnTo>
                <a:close/>
              </a:path>
              <a:path w="1765935" h="1095375">
                <a:moveTo>
                  <a:pt x="1384808" y="840104"/>
                </a:moveTo>
                <a:lnTo>
                  <a:pt x="1378204" y="850900"/>
                </a:lnTo>
                <a:lnTo>
                  <a:pt x="1421511" y="877443"/>
                </a:lnTo>
                <a:lnTo>
                  <a:pt x="1428242" y="866647"/>
                </a:lnTo>
                <a:lnTo>
                  <a:pt x="1384808" y="840104"/>
                </a:lnTo>
                <a:close/>
              </a:path>
              <a:path w="1765935" h="1095375">
                <a:moveTo>
                  <a:pt x="1308989" y="793622"/>
                </a:moveTo>
                <a:lnTo>
                  <a:pt x="1302385" y="804544"/>
                </a:lnTo>
                <a:lnTo>
                  <a:pt x="1345692" y="830960"/>
                </a:lnTo>
                <a:lnTo>
                  <a:pt x="1352423" y="820165"/>
                </a:lnTo>
                <a:lnTo>
                  <a:pt x="1308989" y="793622"/>
                </a:lnTo>
                <a:close/>
              </a:path>
              <a:path w="1765935" h="1095375">
                <a:moveTo>
                  <a:pt x="1233170" y="747268"/>
                </a:moveTo>
                <a:lnTo>
                  <a:pt x="1226566" y="758063"/>
                </a:lnTo>
                <a:lnTo>
                  <a:pt x="1269873" y="784606"/>
                </a:lnTo>
                <a:lnTo>
                  <a:pt x="1276604" y="773810"/>
                </a:lnTo>
                <a:lnTo>
                  <a:pt x="1233170" y="747268"/>
                </a:lnTo>
                <a:close/>
              </a:path>
              <a:path w="1765935" h="1095375">
                <a:moveTo>
                  <a:pt x="1157351" y="700913"/>
                </a:moveTo>
                <a:lnTo>
                  <a:pt x="1150747" y="711707"/>
                </a:lnTo>
                <a:lnTo>
                  <a:pt x="1194054" y="738251"/>
                </a:lnTo>
                <a:lnTo>
                  <a:pt x="1200658" y="727328"/>
                </a:lnTo>
                <a:lnTo>
                  <a:pt x="1157351" y="700913"/>
                </a:lnTo>
                <a:close/>
              </a:path>
              <a:path w="1765935" h="1095375">
                <a:moveTo>
                  <a:pt x="1081532" y="654431"/>
                </a:moveTo>
                <a:lnTo>
                  <a:pt x="1074928" y="665226"/>
                </a:lnTo>
                <a:lnTo>
                  <a:pt x="1118235" y="691769"/>
                </a:lnTo>
                <a:lnTo>
                  <a:pt x="1124839" y="680974"/>
                </a:lnTo>
                <a:lnTo>
                  <a:pt x="1081532" y="654431"/>
                </a:lnTo>
                <a:close/>
              </a:path>
              <a:path w="1765935" h="1095375">
                <a:moveTo>
                  <a:pt x="1005713" y="608076"/>
                </a:moveTo>
                <a:lnTo>
                  <a:pt x="999109" y="618870"/>
                </a:lnTo>
                <a:lnTo>
                  <a:pt x="1042416" y="645413"/>
                </a:lnTo>
                <a:lnTo>
                  <a:pt x="1049020" y="634619"/>
                </a:lnTo>
                <a:lnTo>
                  <a:pt x="1005713" y="608076"/>
                </a:lnTo>
                <a:close/>
              </a:path>
              <a:path w="1765935" h="1095375">
                <a:moveTo>
                  <a:pt x="929894" y="561594"/>
                </a:moveTo>
                <a:lnTo>
                  <a:pt x="923290" y="572515"/>
                </a:lnTo>
                <a:lnTo>
                  <a:pt x="966597" y="598932"/>
                </a:lnTo>
                <a:lnTo>
                  <a:pt x="973201" y="588137"/>
                </a:lnTo>
                <a:lnTo>
                  <a:pt x="929894" y="561594"/>
                </a:lnTo>
                <a:close/>
              </a:path>
              <a:path w="1765935" h="1095375">
                <a:moveTo>
                  <a:pt x="854075" y="515238"/>
                </a:moveTo>
                <a:lnTo>
                  <a:pt x="847471" y="526033"/>
                </a:lnTo>
                <a:lnTo>
                  <a:pt x="890778" y="552576"/>
                </a:lnTo>
                <a:lnTo>
                  <a:pt x="897382" y="541782"/>
                </a:lnTo>
                <a:lnTo>
                  <a:pt x="854075" y="515238"/>
                </a:lnTo>
                <a:close/>
              </a:path>
              <a:path w="1765935" h="1095375">
                <a:moveTo>
                  <a:pt x="778256" y="468883"/>
                </a:moveTo>
                <a:lnTo>
                  <a:pt x="771652" y="479678"/>
                </a:lnTo>
                <a:lnTo>
                  <a:pt x="814959" y="506221"/>
                </a:lnTo>
                <a:lnTo>
                  <a:pt x="821563" y="495300"/>
                </a:lnTo>
                <a:lnTo>
                  <a:pt x="778256" y="468883"/>
                </a:lnTo>
                <a:close/>
              </a:path>
              <a:path w="1765935" h="1095375">
                <a:moveTo>
                  <a:pt x="702437" y="422401"/>
                </a:moveTo>
                <a:lnTo>
                  <a:pt x="695833" y="433196"/>
                </a:lnTo>
                <a:lnTo>
                  <a:pt x="739140" y="459739"/>
                </a:lnTo>
                <a:lnTo>
                  <a:pt x="745744" y="448944"/>
                </a:lnTo>
                <a:lnTo>
                  <a:pt x="702437" y="422401"/>
                </a:lnTo>
                <a:close/>
              </a:path>
              <a:path w="1765935" h="1095375">
                <a:moveTo>
                  <a:pt x="626618" y="376046"/>
                </a:moveTo>
                <a:lnTo>
                  <a:pt x="620014" y="386841"/>
                </a:lnTo>
                <a:lnTo>
                  <a:pt x="663321" y="413384"/>
                </a:lnTo>
                <a:lnTo>
                  <a:pt x="669925" y="402589"/>
                </a:lnTo>
                <a:lnTo>
                  <a:pt x="626618" y="376046"/>
                </a:lnTo>
                <a:close/>
              </a:path>
              <a:path w="1765935" h="1095375">
                <a:moveTo>
                  <a:pt x="550799" y="329564"/>
                </a:moveTo>
                <a:lnTo>
                  <a:pt x="544195" y="340487"/>
                </a:lnTo>
                <a:lnTo>
                  <a:pt x="587502" y="366902"/>
                </a:lnTo>
                <a:lnTo>
                  <a:pt x="594106" y="356107"/>
                </a:lnTo>
                <a:lnTo>
                  <a:pt x="550799" y="329564"/>
                </a:lnTo>
                <a:close/>
              </a:path>
              <a:path w="1765935" h="1095375">
                <a:moveTo>
                  <a:pt x="474980" y="283209"/>
                </a:moveTo>
                <a:lnTo>
                  <a:pt x="468249" y="294004"/>
                </a:lnTo>
                <a:lnTo>
                  <a:pt x="511683" y="320547"/>
                </a:lnTo>
                <a:lnTo>
                  <a:pt x="518287" y="309752"/>
                </a:lnTo>
                <a:lnTo>
                  <a:pt x="474980" y="283209"/>
                </a:lnTo>
                <a:close/>
              </a:path>
              <a:path w="1765935" h="1095375">
                <a:moveTo>
                  <a:pt x="399161" y="236854"/>
                </a:moveTo>
                <a:lnTo>
                  <a:pt x="392430" y="247650"/>
                </a:lnTo>
                <a:lnTo>
                  <a:pt x="435864" y="274193"/>
                </a:lnTo>
                <a:lnTo>
                  <a:pt x="442468" y="263270"/>
                </a:lnTo>
                <a:lnTo>
                  <a:pt x="399161" y="236854"/>
                </a:lnTo>
                <a:close/>
              </a:path>
              <a:path w="1765935" h="1095375">
                <a:moveTo>
                  <a:pt x="323342" y="190372"/>
                </a:moveTo>
                <a:lnTo>
                  <a:pt x="316611" y="201294"/>
                </a:lnTo>
                <a:lnTo>
                  <a:pt x="360045" y="227710"/>
                </a:lnTo>
                <a:lnTo>
                  <a:pt x="366649" y="216915"/>
                </a:lnTo>
                <a:lnTo>
                  <a:pt x="323342" y="190372"/>
                </a:lnTo>
                <a:close/>
              </a:path>
              <a:path w="1765935" h="1095375">
                <a:moveTo>
                  <a:pt x="247396" y="144017"/>
                </a:moveTo>
                <a:lnTo>
                  <a:pt x="240792" y="154812"/>
                </a:lnTo>
                <a:lnTo>
                  <a:pt x="284099" y="181356"/>
                </a:lnTo>
                <a:lnTo>
                  <a:pt x="290830" y="170560"/>
                </a:lnTo>
                <a:lnTo>
                  <a:pt x="247396" y="144017"/>
                </a:lnTo>
                <a:close/>
              </a:path>
              <a:path w="1765935" h="1095375">
                <a:moveTo>
                  <a:pt x="171577" y="97536"/>
                </a:moveTo>
                <a:lnTo>
                  <a:pt x="164973" y="108457"/>
                </a:lnTo>
                <a:lnTo>
                  <a:pt x="208280" y="135000"/>
                </a:lnTo>
                <a:lnTo>
                  <a:pt x="215011" y="124078"/>
                </a:lnTo>
                <a:lnTo>
                  <a:pt x="171577" y="97536"/>
                </a:lnTo>
                <a:close/>
              </a:path>
              <a:path w="1765935" h="1095375">
                <a:moveTo>
                  <a:pt x="95758" y="51180"/>
                </a:moveTo>
                <a:lnTo>
                  <a:pt x="89154" y="61975"/>
                </a:lnTo>
                <a:lnTo>
                  <a:pt x="132461" y="88518"/>
                </a:lnTo>
                <a:lnTo>
                  <a:pt x="139192" y="77724"/>
                </a:lnTo>
                <a:lnTo>
                  <a:pt x="95758" y="51180"/>
                </a:lnTo>
                <a:close/>
              </a:path>
              <a:path w="1765935" h="1095375">
                <a:moveTo>
                  <a:pt x="0" y="0"/>
                </a:moveTo>
                <a:lnTo>
                  <a:pt x="45085" y="72262"/>
                </a:lnTo>
                <a:lnTo>
                  <a:pt x="63485" y="42163"/>
                </a:lnTo>
                <a:lnTo>
                  <a:pt x="56642" y="42163"/>
                </a:lnTo>
                <a:lnTo>
                  <a:pt x="50800" y="38607"/>
                </a:lnTo>
                <a:lnTo>
                  <a:pt x="57531" y="27686"/>
                </a:lnTo>
                <a:lnTo>
                  <a:pt x="72336" y="27686"/>
                </a:lnTo>
                <a:lnTo>
                  <a:pt x="84836" y="7238"/>
                </a:lnTo>
                <a:lnTo>
                  <a:pt x="0" y="0"/>
                </a:lnTo>
                <a:close/>
              </a:path>
              <a:path w="1765935" h="1095375">
                <a:moveTo>
                  <a:pt x="57531" y="27686"/>
                </a:moveTo>
                <a:lnTo>
                  <a:pt x="50800" y="38607"/>
                </a:lnTo>
                <a:lnTo>
                  <a:pt x="56642" y="42163"/>
                </a:lnTo>
                <a:lnTo>
                  <a:pt x="63246" y="31241"/>
                </a:lnTo>
                <a:lnTo>
                  <a:pt x="57531" y="27686"/>
                </a:lnTo>
                <a:close/>
              </a:path>
              <a:path w="1765935" h="1095375">
                <a:moveTo>
                  <a:pt x="72336" y="27686"/>
                </a:moveTo>
                <a:lnTo>
                  <a:pt x="57531" y="27686"/>
                </a:lnTo>
                <a:lnTo>
                  <a:pt x="63246" y="31241"/>
                </a:lnTo>
                <a:lnTo>
                  <a:pt x="56642" y="42163"/>
                </a:lnTo>
                <a:lnTo>
                  <a:pt x="63485" y="42163"/>
                </a:lnTo>
                <a:lnTo>
                  <a:pt x="72336" y="276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12335" y="5430011"/>
            <a:ext cx="1422400" cy="370840"/>
          </a:xfrm>
          <a:prstGeom prst="rect">
            <a:avLst/>
          </a:prstGeom>
          <a:ln w="9144">
            <a:solidFill>
              <a:srgbClr val="B5537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solidFill>
                  <a:srgbClr val="0000FF"/>
                </a:solidFill>
                <a:latin typeface="HY얕은샘물M"/>
                <a:cs typeface="HY얕은샘물M"/>
              </a:rPr>
              <a:t>실행 </a:t>
            </a:r>
            <a:r>
              <a:rPr sz="1800" dirty="0">
                <a:solidFill>
                  <a:srgbClr val="0000FF"/>
                </a:solidFill>
                <a:latin typeface="HY얕은샘물M"/>
                <a:cs typeface="HY얕은샘물M"/>
              </a:rPr>
              <a:t>및 </a:t>
            </a:r>
            <a:r>
              <a:rPr sz="1800" spc="-5" dirty="0">
                <a:solidFill>
                  <a:srgbClr val="0000FF"/>
                </a:solidFill>
                <a:latin typeface="HY얕은샘물M"/>
                <a:cs typeface="HY얕은샘물M"/>
              </a:rPr>
              <a:t>결과</a:t>
            </a:r>
            <a:r>
              <a:rPr sz="1800" spc="-385" dirty="0">
                <a:solidFill>
                  <a:srgbClr val="0000FF"/>
                </a:solidFill>
                <a:latin typeface="HY얕은샘물M"/>
                <a:cs typeface="HY얕은샘물M"/>
              </a:rPr>
              <a:t> </a:t>
            </a:r>
            <a:r>
              <a:rPr sz="1800" dirty="0">
                <a:solidFill>
                  <a:srgbClr val="0000FF"/>
                </a:solidFill>
                <a:latin typeface="HY얕은샘물M"/>
                <a:cs typeface="HY얕은샘물M"/>
              </a:rPr>
              <a:t>확인</a:t>
            </a:r>
            <a:endParaRPr sz="1800">
              <a:latin typeface="HY얕은샘물M"/>
              <a:cs typeface="HY얕은샘물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105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45815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Controller :</a:t>
            </a:r>
            <a:r>
              <a:rPr spc="-80" dirty="0"/>
              <a:t> </a:t>
            </a:r>
            <a:r>
              <a:rPr sz="2800" spc="-10" dirty="0">
                <a:solidFill>
                  <a:srgbClr val="0000FF"/>
                </a:solidFill>
              </a:rPr>
              <a:t>HandlerMapping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618540" y="793349"/>
            <a:ext cx="7976234" cy="439864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332105" algn="l"/>
              </a:tabLst>
            </a:pPr>
            <a:r>
              <a:rPr sz="1050" spc="25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1050" spc="25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0000FF"/>
                </a:solidFill>
                <a:latin typeface="HY강B"/>
                <a:cs typeface="HY강B"/>
              </a:rPr>
              <a:t>HandlerMapping</a:t>
            </a:r>
            <a:endParaRPr sz="18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585"/>
              </a:spcBef>
              <a:tabLst>
                <a:tab pos="652145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DispatcherServlet에 사용자로 부터 </a:t>
            </a:r>
            <a:r>
              <a:rPr sz="1600" spc="-10" dirty="0">
                <a:latin typeface="HY강B"/>
                <a:cs typeface="HY강B"/>
              </a:rPr>
              <a:t>Http </a:t>
            </a:r>
            <a:r>
              <a:rPr sz="1600" spc="-5" dirty="0">
                <a:latin typeface="HY강B"/>
                <a:cs typeface="HY강B"/>
              </a:rPr>
              <a:t>요청이 들어오면 HandlerMapping은</a:t>
            </a:r>
            <a:r>
              <a:rPr sz="1600" spc="19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요청</a:t>
            </a:r>
            <a:endParaRPr sz="1600">
              <a:latin typeface="HY강B"/>
              <a:cs typeface="HY강B"/>
            </a:endParaRPr>
          </a:p>
          <a:p>
            <a:pPr marL="652145">
              <a:lnSpc>
                <a:spcPct val="100000"/>
              </a:lnSpc>
            </a:pPr>
            <a:r>
              <a:rPr sz="1600" spc="-5" dirty="0">
                <a:latin typeface="HY강B"/>
                <a:cs typeface="HY강B"/>
              </a:rPr>
              <a:t>처리를 담당할 </a:t>
            </a:r>
            <a:r>
              <a:rPr sz="1600" spc="-10" dirty="0">
                <a:latin typeface="HY강B"/>
                <a:cs typeface="HY강B"/>
              </a:rPr>
              <a:t>클래스와 </a:t>
            </a:r>
            <a:r>
              <a:rPr sz="1600" spc="-5" dirty="0">
                <a:latin typeface="HY강B"/>
                <a:cs typeface="HY강B"/>
              </a:rPr>
              <a:t>메서드(Handler)를</a:t>
            </a:r>
            <a:r>
              <a:rPr sz="1600" spc="7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mapping한다.</a:t>
            </a:r>
            <a:endParaRPr sz="1600">
              <a:latin typeface="HY강B"/>
              <a:cs typeface="HY강B"/>
            </a:endParaRPr>
          </a:p>
          <a:p>
            <a:pPr marL="652145" marR="90170" indent="-274320">
              <a:lnSpc>
                <a:spcPct val="100000"/>
              </a:lnSpc>
              <a:spcBef>
                <a:spcPts val="605"/>
              </a:spcBef>
              <a:tabLst>
                <a:tab pos="652145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DispatcherServlet에 지정된 HandlerMapping 선언이 생략되면 HandlerMapping 빈  은 </a:t>
            </a:r>
            <a:r>
              <a:rPr sz="1600" spc="-5" dirty="0">
                <a:solidFill>
                  <a:srgbClr val="FF0000"/>
                </a:solidFill>
                <a:latin typeface="HY강B"/>
                <a:cs typeface="HY강B"/>
              </a:rPr>
              <a:t>@Controller</a:t>
            </a:r>
            <a:r>
              <a:rPr sz="1600" spc="-5" dirty="0">
                <a:latin typeface="HY강B"/>
                <a:cs typeface="HY강B"/>
              </a:rPr>
              <a:t>가 붙은 클래스를 찾고 </a:t>
            </a:r>
            <a:r>
              <a:rPr sz="1600" spc="-5" dirty="0">
                <a:solidFill>
                  <a:srgbClr val="FF0000"/>
                </a:solidFill>
                <a:latin typeface="HY강B"/>
                <a:cs typeface="HY강B"/>
              </a:rPr>
              <a:t>@RequestMapping</a:t>
            </a:r>
            <a:r>
              <a:rPr sz="1600" spc="-5" dirty="0">
                <a:latin typeface="HY강B"/>
                <a:cs typeface="HY강B"/>
              </a:rPr>
              <a:t>이 붙은 메서드를 찾아  </a:t>
            </a:r>
            <a:r>
              <a:rPr sz="1600" spc="-10" dirty="0">
                <a:latin typeface="HY강B"/>
                <a:cs typeface="HY강B"/>
              </a:rPr>
              <a:t>URL </a:t>
            </a:r>
            <a:r>
              <a:rPr sz="1600" spc="-5" dirty="0">
                <a:latin typeface="HY강B"/>
                <a:cs typeface="HY강B"/>
              </a:rPr>
              <a:t>: 핸들러를</a:t>
            </a:r>
            <a:r>
              <a:rPr sz="1600" spc="5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매핑한다.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2105" algn="l"/>
              </a:tabLst>
            </a:pPr>
            <a:r>
              <a:rPr sz="1050" spc="25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1050" spc="25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0000FF"/>
                </a:solidFill>
                <a:latin typeface="HY강B"/>
                <a:cs typeface="HY강B"/>
              </a:rPr>
              <a:t>컴포넌트 스캔(Component </a:t>
            </a:r>
            <a:r>
              <a:rPr sz="1800" dirty="0">
                <a:solidFill>
                  <a:srgbClr val="0000FF"/>
                </a:solidFill>
                <a:latin typeface="HY강B"/>
                <a:cs typeface="HY강B"/>
              </a:rPr>
              <a:t>Scan) </a:t>
            </a:r>
            <a:r>
              <a:rPr sz="1800" b="1" spc="65" dirty="0">
                <a:latin typeface="Adobe 고딕 Std B"/>
                <a:cs typeface="Adobe 고딕 Std B"/>
              </a:rPr>
              <a:t>- </a:t>
            </a:r>
            <a:r>
              <a:rPr sz="1800" spc="-5" dirty="0">
                <a:latin typeface="HY강B"/>
                <a:cs typeface="HY강B"/>
              </a:rPr>
              <a:t>자동 클래스</a:t>
            </a:r>
            <a:r>
              <a:rPr sz="1800" spc="95" dirty="0">
                <a:latin typeface="HY강B"/>
                <a:cs typeface="HY강B"/>
              </a:rPr>
              <a:t> </a:t>
            </a:r>
            <a:r>
              <a:rPr sz="1800" spc="-5" dirty="0">
                <a:latin typeface="HY강B"/>
                <a:cs typeface="HY강B"/>
              </a:rPr>
              <a:t>탐지</a:t>
            </a:r>
            <a:endParaRPr sz="1800">
              <a:latin typeface="HY강B"/>
              <a:cs typeface="HY강B"/>
            </a:endParaRPr>
          </a:p>
          <a:p>
            <a:pPr marL="652145" marR="5080" indent="-274320">
              <a:lnSpc>
                <a:spcPct val="100000"/>
              </a:lnSpc>
              <a:spcBef>
                <a:spcPts val="585"/>
              </a:spcBef>
              <a:tabLst>
                <a:tab pos="652145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클래스에 </a:t>
            </a:r>
            <a:r>
              <a:rPr sz="1600" spc="-10" dirty="0">
                <a:solidFill>
                  <a:srgbClr val="0000FF"/>
                </a:solidFill>
                <a:latin typeface="HY강B"/>
                <a:cs typeface="HY강B"/>
              </a:rPr>
              <a:t>@Component</a:t>
            </a:r>
            <a:r>
              <a:rPr sz="1600" spc="-10" dirty="0">
                <a:latin typeface="HY강B"/>
                <a:cs typeface="HY강B"/>
              </a:rPr>
              <a:t>와 </a:t>
            </a:r>
            <a:r>
              <a:rPr sz="1600" spc="-5" dirty="0">
                <a:latin typeface="HY강B"/>
                <a:cs typeface="HY강B"/>
              </a:rPr>
              <a:t>같은 애노테이션이 붙은 클래스를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컴포넌트 클래스</a:t>
            </a:r>
            <a:r>
              <a:rPr sz="1600" spc="-5" dirty="0">
                <a:latin typeface="HY강B"/>
                <a:cs typeface="HY강B"/>
              </a:rPr>
              <a:t>라  하고, IoC 컨테이너를 생성하는 동안 컴포넌트 클래스를 탐색하여 빈으로 자동 등  록한다.</a:t>
            </a:r>
            <a:endParaRPr sz="1600">
              <a:latin typeface="HY강B"/>
              <a:cs typeface="HY강B"/>
            </a:endParaRPr>
          </a:p>
          <a:p>
            <a:pPr marL="652145" marR="158750" indent="-274320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HY강B"/>
                <a:cs typeface="HY강B"/>
              </a:rPr>
              <a:t>@Component </a:t>
            </a:r>
            <a:r>
              <a:rPr sz="1600" spc="-5" dirty="0">
                <a:latin typeface="HY강B"/>
                <a:cs typeface="HY강B"/>
              </a:rPr>
              <a:t>애노테이션 대신에 클래스의 특정한 용도를 나타내기 위해서  @Repository, @Service, </a:t>
            </a:r>
            <a:r>
              <a:rPr sz="1600" spc="-5" dirty="0">
                <a:solidFill>
                  <a:srgbClr val="FF0000"/>
                </a:solidFill>
                <a:latin typeface="HY강B"/>
                <a:cs typeface="HY강B"/>
              </a:rPr>
              <a:t>@Controller </a:t>
            </a:r>
            <a:r>
              <a:rPr sz="1600" spc="-10" dirty="0">
                <a:latin typeface="HY강B"/>
                <a:cs typeface="HY강B"/>
              </a:rPr>
              <a:t>애노테이션을 </a:t>
            </a:r>
            <a:r>
              <a:rPr sz="1600" spc="-5" dirty="0">
                <a:latin typeface="HY강B"/>
                <a:cs typeface="HY강B"/>
              </a:rPr>
              <a:t>사용할 수 있으며 </a:t>
            </a:r>
            <a:r>
              <a:rPr sz="1600" spc="-10" dirty="0">
                <a:latin typeface="HY강B"/>
                <a:cs typeface="HY강B"/>
              </a:rPr>
              <a:t>@Component  </a:t>
            </a:r>
            <a:r>
              <a:rPr sz="1600" spc="-5" dirty="0">
                <a:latin typeface="HY강B"/>
                <a:cs typeface="HY강B"/>
              </a:rPr>
              <a:t>의 특수한 형태라고 볼 수</a:t>
            </a:r>
            <a:r>
              <a:rPr sz="1600" spc="5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있다.</a:t>
            </a:r>
            <a:endParaRPr sz="1600">
              <a:latin typeface="HY강B"/>
              <a:cs typeface="HY강B"/>
            </a:endParaRPr>
          </a:p>
          <a:p>
            <a:pPr marL="652145" marR="90805" indent="-274320">
              <a:lnSpc>
                <a:spcPct val="100000"/>
              </a:lnSpc>
              <a:spcBef>
                <a:spcPts val="605"/>
              </a:spcBef>
              <a:tabLst>
                <a:tab pos="652145" algn="l"/>
              </a:tabLst>
            </a:pPr>
            <a:r>
              <a:rPr sz="11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11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@Controller 어노테이션은 해당 클래스가 컨트롤러의 역할을 한다는 것을 나타낸  다.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106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225933"/>
            <a:ext cx="5442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Controller : </a:t>
            </a:r>
            <a:r>
              <a:rPr sz="2800" spc="-5" dirty="0">
                <a:solidFill>
                  <a:srgbClr val="0000FF"/>
                </a:solidFill>
              </a:rPr>
              <a:t>@RequestMapping</a:t>
            </a:r>
            <a:r>
              <a:rPr sz="2800" spc="55" dirty="0">
                <a:solidFill>
                  <a:srgbClr val="0000FF"/>
                </a:solidFill>
              </a:rPr>
              <a:t> </a:t>
            </a:r>
            <a:r>
              <a:rPr sz="2800" spc="-5" dirty="0">
                <a:solidFill>
                  <a:srgbClr val="0000FF"/>
                </a:solidFill>
              </a:rPr>
              <a:t>방법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396240" y="836675"/>
            <a:ext cx="8063865" cy="4401820"/>
          </a:xfrm>
          <a:custGeom>
            <a:avLst/>
            <a:gdLst/>
            <a:ahLst/>
            <a:cxnLst/>
            <a:rect l="l" t="t" r="r" b="b"/>
            <a:pathLst>
              <a:path w="8063865" h="4401820">
                <a:moveTo>
                  <a:pt x="0" y="4401312"/>
                </a:moveTo>
                <a:lnTo>
                  <a:pt x="8063483" y="4401312"/>
                </a:lnTo>
                <a:lnTo>
                  <a:pt x="8063483" y="0"/>
                </a:lnTo>
                <a:lnTo>
                  <a:pt x="0" y="0"/>
                </a:lnTo>
                <a:lnTo>
                  <a:pt x="0" y="4401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" y="836675"/>
            <a:ext cx="8063865" cy="4401820"/>
          </a:xfrm>
          <a:custGeom>
            <a:avLst/>
            <a:gdLst/>
            <a:ahLst/>
            <a:cxnLst/>
            <a:rect l="l" t="t" r="r" b="b"/>
            <a:pathLst>
              <a:path w="8063865" h="4401820">
                <a:moveTo>
                  <a:pt x="0" y="4401312"/>
                </a:moveTo>
                <a:lnTo>
                  <a:pt x="8063483" y="4401312"/>
                </a:lnTo>
                <a:lnTo>
                  <a:pt x="8063483" y="0"/>
                </a:lnTo>
                <a:lnTo>
                  <a:pt x="0" y="0"/>
                </a:lnTo>
                <a:lnTo>
                  <a:pt x="0" y="4401312"/>
                </a:lnTo>
                <a:close/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370" y="859282"/>
            <a:ext cx="29787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636363"/>
                </a:solidFill>
                <a:latin typeface="Consolas"/>
                <a:cs typeface="Consolas"/>
              </a:rPr>
              <a:t>@Controller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7E0054"/>
                </a:solidFill>
                <a:latin typeface="Consolas"/>
                <a:cs typeface="Consolas"/>
              </a:rPr>
              <a:t>public class </a:t>
            </a:r>
            <a:r>
              <a:rPr sz="1400" b="1" dirty="0">
                <a:latin typeface="Consolas"/>
                <a:cs typeface="Consolas"/>
              </a:rPr>
              <a:t>HelloController</a:t>
            </a:r>
            <a:r>
              <a:rPr sz="1400" b="1" spc="40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966" y="1499057"/>
            <a:ext cx="5878830" cy="109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636363"/>
                </a:solidFill>
                <a:latin typeface="Consolas"/>
                <a:cs typeface="Consolas"/>
              </a:rPr>
              <a:t>@RequestMapping</a:t>
            </a:r>
            <a:r>
              <a:rPr sz="1400" dirty="0">
                <a:latin typeface="Consolas"/>
                <a:cs typeface="Consolas"/>
              </a:rPr>
              <a:t>(</a:t>
            </a:r>
            <a:r>
              <a:rPr sz="1400" dirty="0">
                <a:solidFill>
                  <a:srgbClr val="2A00FF"/>
                </a:solidFill>
                <a:latin typeface="Consolas"/>
                <a:cs typeface="Consolas"/>
              </a:rPr>
              <a:t>"/hello"</a:t>
            </a:r>
            <a:r>
              <a:rPr sz="1400" dirty="0"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  <a:p>
            <a:pPr marL="306705" marR="5080" indent="-29464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7E0054"/>
                </a:solidFill>
                <a:latin typeface="Consolas"/>
                <a:cs typeface="Consolas"/>
              </a:rPr>
              <a:t>public </a:t>
            </a:r>
            <a:r>
              <a:rPr sz="1400" b="1" dirty="0">
                <a:latin typeface="Consolas"/>
                <a:cs typeface="Consolas"/>
              </a:rPr>
              <a:t>String helloWorld(Model </a:t>
            </a:r>
            <a:r>
              <a:rPr sz="1400" b="1" dirty="0">
                <a:solidFill>
                  <a:srgbClr val="6A3D3D"/>
                </a:solidFill>
                <a:latin typeface="Consolas"/>
                <a:cs typeface="Consolas"/>
              </a:rPr>
              <a:t>model</a:t>
            </a:r>
            <a:r>
              <a:rPr sz="1400" b="1" dirty="0">
                <a:latin typeface="Consolas"/>
                <a:cs typeface="Consolas"/>
              </a:rPr>
              <a:t>) {  </a:t>
            </a:r>
            <a:r>
              <a:rPr sz="1400" dirty="0">
                <a:solidFill>
                  <a:srgbClr val="6A3D3D"/>
                </a:solidFill>
                <a:latin typeface="Consolas"/>
                <a:cs typeface="Consolas"/>
              </a:rPr>
              <a:t>model</a:t>
            </a:r>
            <a:r>
              <a:rPr sz="1400" dirty="0">
                <a:latin typeface="Consolas"/>
                <a:cs typeface="Consolas"/>
              </a:rPr>
              <a:t>.addAttribute(</a:t>
            </a:r>
            <a:r>
              <a:rPr sz="1400" dirty="0">
                <a:solidFill>
                  <a:srgbClr val="2A00FF"/>
                </a:solidFill>
                <a:latin typeface="Consolas"/>
                <a:cs typeface="Consolas"/>
              </a:rPr>
              <a:t>"message"</a:t>
            </a:r>
            <a:r>
              <a:rPr sz="1400" dirty="0">
                <a:latin typeface="Consolas"/>
                <a:cs typeface="Consolas"/>
              </a:rPr>
              <a:t>, </a:t>
            </a:r>
            <a:r>
              <a:rPr sz="1400" spc="-5" dirty="0">
                <a:solidFill>
                  <a:srgbClr val="2A00FF"/>
                </a:solidFill>
                <a:latin typeface="Consolas"/>
                <a:cs typeface="Consolas"/>
              </a:rPr>
              <a:t>"</a:t>
            </a:r>
            <a:r>
              <a:rPr sz="1400" spc="-5" dirty="0">
                <a:solidFill>
                  <a:srgbClr val="2A00FF"/>
                </a:solidFill>
                <a:latin typeface="HY얕은샘물M"/>
                <a:cs typeface="HY얕은샘물M"/>
              </a:rPr>
              <a:t>안녕하세요</a:t>
            </a:r>
            <a:r>
              <a:rPr sz="1400" spc="-5" dirty="0">
                <a:solidFill>
                  <a:srgbClr val="2A00FF"/>
                </a:solidFill>
                <a:latin typeface="Consolas"/>
                <a:cs typeface="Consolas"/>
              </a:rPr>
              <a:t>...Spring </a:t>
            </a:r>
            <a:r>
              <a:rPr sz="1400" dirty="0">
                <a:solidFill>
                  <a:srgbClr val="2A00FF"/>
                </a:solidFill>
                <a:latin typeface="HY얕은샘물M"/>
                <a:cs typeface="HY얕은샘물M"/>
              </a:rPr>
              <a:t>시작합니다</a:t>
            </a:r>
            <a:r>
              <a:rPr sz="1400" dirty="0">
                <a:solidFill>
                  <a:srgbClr val="2A00FF"/>
                </a:solidFill>
                <a:latin typeface="Consolas"/>
                <a:cs typeface="Consolas"/>
              </a:rPr>
              <a:t>!"</a:t>
            </a:r>
            <a:r>
              <a:rPr sz="1400" dirty="0">
                <a:latin typeface="Consolas"/>
                <a:cs typeface="Consolas"/>
              </a:rPr>
              <a:t>);  </a:t>
            </a:r>
            <a:r>
              <a:rPr sz="1400" b="1" dirty="0">
                <a:solidFill>
                  <a:srgbClr val="7E0054"/>
                </a:solidFill>
                <a:latin typeface="Consolas"/>
                <a:cs typeface="Consolas"/>
              </a:rPr>
              <a:t>return</a:t>
            </a:r>
            <a:r>
              <a:rPr sz="1400" b="1" spc="15" dirty="0">
                <a:solidFill>
                  <a:srgbClr val="7E0054"/>
                </a:solidFill>
                <a:latin typeface="Consolas"/>
                <a:cs typeface="Consolas"/>
              </a:rPr>
              <a:t> </a:t>
            </a:r>
            <a:r>
              <a:rPr sz="1400" b="1" dirty="0">
                <a:solidFill>
                  <a:srgbClr val="2A00FF"/>
                </a:solidFill>
                <a:latin typeface="Consolas"/>
                <a:cs typeface="Consolas"/>
              </a:rPr>
              <a:t>"hello"</a:t>
            </a:r>
            <a:r>
              <a:rPr sz="1400" b="1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636363"/>
                </a:solidFill>
              </a:rPr>
              <a:t>@RequestMapping</a:t>
            </a:r>
            <a:r>
              <a:rPr dirty="0"/>
              <a:t>(</a:t>
            </a:r>
            <a:r>
              <a:rPr dirty="0">
                <a:solidFill>
                  <a:srgbClr val="0000FF"/>
                </a:solidFill>
              </a:rPr>
              <a:t>value="/hello</a:t>
            </a:r>
            <a:r>
              <a:rPr dirty="0"/>
              <a:t>", method = RequestMethod.</a:t>
            </a:r>
            <a:r>
              <a:rPr b="1" i="1" dirty="0">
                <a:latin typeface="Consolas"/>
                <a:cs typeface="Consolas"/>
              </a:rPr>
              <a:t>GET</a:t>
            </a:r>
            <a:r>
              <a:rPr b="1" i="1" spc="35" dirty="0">
                <a:latin typeface="Consolas"/>
                <a:cs typeface="Consolas"/>
              </a:rPr>
              <a:t> </a:t>
            </a:r>
            <a:r>
              <a:rPr dirty="0"/>
              <a:t>)</a:t>
            </a:r>
          </a:p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7E0054"/>
                </a:solidFill>
                <a:latin typeface="Consolas"/>
                <a:cs typeface="Consolas"/>
              </a:rPr>
              <a:t>public </a:t>
            </a:r>
            <a:r>
              <a:rPr b="1" dirty="0">
                <a:latin typeface="Consolas"/>
                <a:cs typeface="Consolas"/>
              </a:rPr>
              <a:t>String helloWorld(Model </a:t>
            </a:r>
            <a:r>
              <a:rPr b="1" dirty="0">
                <a:solidFill>
                  <a:srgbClr val="6A3D3D"/>
                </a:solidFill>
                <a:latin typeface="Consolas"/>
                <a:cs typeface="Consolas"/>
              </a:rPr>
              <a:t>model</a:t>
            </a:r>
            <a:r>
              <a:rPr b="1" dirty="0">
                <a:latin typeface="Consolas"/>
                <a:cs typeface="Consolas"/>
              </a:rPr>
              <a:t>)</a:t>
            </a:r>
            <a:r>
              <a:rPr b="1" spc="20" dirty="0">
                <a:latin typeface="Consolas"/>
                <a:cs typeface="Consolas"/>
              </a:rPr>
              <a:t> </a:t>
            </a:r>
            <a:r>
              <a:rPr b="1" dirty="0">
                <a:latin typeface="Consolas"/>
                <a:cs typeface="Consolas"/>
              </a:rPr>
              <a:t>{</a:t>
            </a:r>
          </a:p>
          <a:p>
            <a:pPr marL="208915">
              <a:lnSpc>
                <a:spcPct val="100000"/>
              </a:lnSpc>
            </a:pPr>
            <a:r>
              <a:rPr dirty="0"/>
              <a:t>…</a:t>
            </a:r>
          </a:p>
          <a:p>
            <a:pPr marL="12700">
              <a:lnSpc>
                <a:spcPct val="100000"/>
              </a:lnSpc>
            </a:pPr>
            <a:r>
              <a:rPr dirty="0"/>
              <a:t>}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636363"/>
                </a:solidFill>
              </a:rPr>
              <a:t>@RequestMapping</a:t>
            </a:r>
            <a:r>
              <a:rPr dirty="0"/>
              <a:t>(value=“/hello/{</a:t>
            </a:r>
            <a:r>
              <a:rPr dirty="0">
                <a:solidFill>
                  <a:srgbClr val="0000FF"/>
                </a:solidFill>
              </a:rPr>
              <a:t>ownerId}</a:t>
            </a:r>
            <a:r>
              <a:rPr dirty="0"/>
              <a:t>", method = </a:t>
            </a:r>
            <a:r>
              <a:rPr spc="5" dirty="0"/>
              <a:t>RequestMethod.</a:t>
            </a:r>
            <a:r>
              <a:rPr b="1" i="1" spc="5" dirty="0">
                <a:latin typeface="Consolas"/>
                <a:cs typeface="Consolas"/>
              </a:rPr>
              <a:t>GET</a:t>
            </a:r>
            <a:r>
              <a:rPr b="1" i="1" spc="130" dirty="0">
                <a:latin typeface="Consolas"/>
                <a:cs typeface="Consolas"/>
              </a:rPr>
              <a:t> </a:t>
            </a:r>
            <a:r>
              <a:rPr dirty="0"/>
              <a:t>)</a:t>
            </a:r>
          </a:p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7E0054"/>
                </a:solidFill>
                <a:latin typeface="Consolas"/>
                <a:cs typeface="Consolas"/>
              </a:rPr>
              <a:t>public </a:t>
            </a:r>
            <a:r>
              <a:rPr b="1" dirty="0">
                <a:latin typeface="Consolas"/>
                <a:cs typeface="Consolas"/>
              </a:rPr>
              <a:t>String helloland</a:t>
            </a:r>
            <a:r>
              <a:rPr b="1" dirty="0">
                <a:solidFill>
                  <a:srgbClr val="0000FF"/>
                </a:solidFill>
                <a:latin typeface="Consolas"/>
                <a:cs typeface="Consolas"/>
              </a:rPr>
              <a:t>(@PathVariable </a:t>
            </a:r>
            <a:r>
              <a:rPr b="1" spc="5" dirty="0">
                <a:solidFill>
                  <a:srgbClr val="0000FF"/>
                </a:solidFill>
                <a:latin typeface="Consolas"/>
                <a:cs typeface="Consolas"/>
              </a:rPr>
              <a:t>String </a:t>
            </a:r>
            <a:r>
              <a:rPr b="1" dirty="0">
                <a:solidFill>
                  <a:srgbClr val="0000FF"/>
                </a:solidFill>
                <a:latin typeface="Consolas"/>
                <a:cs typeface="Consolas"/>
              </a:rPr>
              <a:t>ownerId</a:t>
            </a:r>
            <a:r>
              <a:rPr b="1" dirty="0">
                <a:latin typeface="Consolas"/>
                <a:cs typeface="Consolas"/>
              </a:rPr>
              <a:t>, Model </a:t>
            </a:r>
            <a:r>
              <a:rPr b="1" dirty="0">
                <a:solidFill>
                  <a:srgbClr val="6A3D3D"/>
                </a:solidFill>
                <a:latin typeface="Consolas"/>
                <a:cs typeface="Consolas"/>
              </a:rPr>
              <a:t>model</a:t>
            </a:r>
            <a:r>
              <a:rPr b="1" dirty="0">
                <a:latin typeface="Consolas"/>
                <a:cs typeface="Consolas"/>
              </a:rPr>
              <a:t>)</a:t>
            </a:r>
            <a:r>
              <a:rPr b="1" spc="75" dirty="0">
                <a:latin typeface="Consolas"/>
                <a:cs typeface="Consolas"/>
              </a:rPr>
              <a:t> </a:t>
            </a:r>
            <a:r>
              <a:rPr b="1" dirty="0">
                <a:latin typeface="Consolas"/>
                <a:cs typeface="Consolas"/>
              </a:rPr>
              <a:t>{</a:t>
            </a:r>
          </a:p>
          <a:p>
            <a:pPr marL="306705">
              <a:lnSpc>
                <a:spcPct val="100000"/>
              </a:lnSpc>
              <a:spcBef>
                <a:spcPts val="5"/>
              </a:spcBef>
            </a:pPr>
            <a:r>
              <a:rPr dirty="0"/>
              <a:t>…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0966" y="4487417"/>
            <a:ext cx="1238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370" y="4914138"/>
            <a:ext cx="1238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15411" y="3788664"/>
            <a:ext cx="2952115" cy="546100"/>
          </a:xfrm>
          <a:custGeom>
            <a:avLst/>
            <a:gdLst/>
            <a:ahLst/>
            <a:cxnLst/>
            <a:rect l="l" t="t" r="r" b="b"/>
            <a:pathLst>
              <a:path w="2952115" h="546100">
                <a:moveTo>
                  <a:pt x="0" y="545592"/>
                </a:moveTo>
                <a:lnTo>
                  <a:pt x="2951988" y="545592"/>
                </a:lnTo>
                <a:lnTo>
                  <a:pt x="2951988" y="0"/>
                </a:lnTo>
                <a:lnTo>
                  <a:pt x="0" y="0"/>
                </a:lnTo>
                <a:lnTo>
                  <a:pt x="0" y="545592"/>
                </a:lnTo>
                <a:close/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4076" y="2183892"/>
            <a:ext cx="1468120" cy="276225"/>
          </a:xfrm>
          <a:custGeom>
            <a:avLst/>
            <a:gdLst/>
            <a:ahLst/>
            <a:cxnLst/>
            <a:rect l="l" t="t" r="r" b="b"/>
            <a:pathLst>
              <a:path w="1468120" h="276225">
                <a:moveTo>
                  <a:pt x="0" y="275843"/>
                </a:moveTo>
                <a:lnTo>
                  <a:pt x="1467612" y="275843"/>
                </a:lnTo>
                <a:lnTo>
                  <a:pt x="1467612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4076" y="2183892"/>
            <a:ext cx="1468120" cy="276225"/>
          </a:xfrm>
          <a:custGeom>
            <a:avLst/>
            <a:gdLst/>
            <a:ahLst/>
            <a:cxnLst/>
            <a:rect l="l" t="t" r="r" b="b"/>
            <a:pathLst>
              <a:path w="1468120" h="276225">
                <a:moveTo>
                  <a:pt x="0" y="275843"/>
                </a:moveTo>
                <a:lnTo>
                  <a:pt x="1467612" y="275843"/>
                </a:lnTo>
                <a:lnTo>
                  <a:pt x="1467612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84340" y="2221484"/>
            <a:ext cx="1245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HY강B"/>
                <a:cs typeface="HY강B"/>
              </a:rPr>
              <a:t>생략하면 get</a:t>
            </a:r>
            <a:r>
              <a:rPr sz="1200" spc="-90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방식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60035" y="2283422"/>
            <a:ext cx="1882139" cy="515620"/>
          </a:xfrm>
          <a:custGeom>
            <a:avLst/>
            <a:gdLst/>
            <a:ahLst/>
            <a:cxnLst/>
            <a:rect l="l" t="t" r="r" b="b"/>
            <a:pathLst>
              <a:path w="1882140" h="515619">
                <a:moveTo>
                  <a:pt x="64769" y="441489"/>
                </a:moveTo>
                <a:lnTo>
                  <a:pt x="0" y="496861"/>
                </a:lnTo>
                <a:lnTo>
                  <a:pt x="83185" y="515403"/>
                </a:lnTo>
                <a:lnTo>
                  <a:pt x="76255" y="487590"/>
                </a:lnTo>
                <a:lnTo>
                  <a:pt x="63118" y="487590"/>
                </a:lnTo>
                <a:lnTo>
                  <a:pt x="60071" y="475271"/>
                </a:lnTo>
                <a:lnTo>
                  <a:pt x="72420" y="472197"/>
                </a:lnTo>
                <a:lnTo>
                  <a:pt x="64769" y="441489"/>
                </a:lnTo>
                <a:close/>
              </a:path>
              <a:path w="1882140" h="515619">
                <a:moveTo>
                  <a:pt x="72420" y="472197"/>
                </a:moveTo>
                <a:lnTo>
                  <a:pt x="60071" y="475271"/>
                </a:lnTo>
                <a:lnTo>
                  <a:pt x="63118" y="487590"/>
                </a:lnTo>
                <a:lnTo>
                  <a:pt x="75488" y="484511"/>
                </a:lnTo>
                <a:lnTo>
                  <a:pt x="72420" y="472197"/>
                </a:lnTo>
                <a:close/>
              </a:path>
              <a:path w="1882140" h="515619">
                <a:moveTo>
                  <a:pt x="75488" y="484511"/>
                </a:moveTo>
                <a:lnTo>
                  <a:pt x="63118" y="487590"/>
                </a:lnTo>
                <a:lnTo>
                  <a:pt x="76255" y="487590"/>
                </a:lnTo>
                <a:lnTo>
                  <a:pt x="75488" y="484511"/>
                </a:lnTo>
                <a:close/>
              </a:path>
              <a:path w="1882140" h="515619">
                <a:moveTo>
                  <a:pt x="1807174" y="40300"/>
                </a:moveTo>
                <a:lnTo>
                  <a:pt x="72420" y="472197"/>
                </a:lnTo>
                <a:lnTo>
                  <a:pt x="75488" y="484511"/>
                </a:lnTo>
                <a:lnTo>
                  <a:pt x="1810287" y="52727"/>
                </a:lnTo>
                <a:lnTo>
                  <a:pt x="1807464" y="46773"/>
                </a:lnTo>
                <a:lnTo>
                  <a:pt x="1807174" y="40300"/>
                </a:lnTo>
                <a:close/>
              </a:path>
              <a:path w="1882140" h="515619">
                <a:moveTo>
                  <a:pt x="1881512" y="31406"/>
                </a:moveTo>
                <a:lnTo>
                  <a:pt x="1842896" y="31406"/>
                </a:lnTo>
                <a:lnTo>
                  <a:pt x="1845944" y="43852"/>
                </a:lnTo>
                <a:lnTo>
                  <a:pt x="1810287" y="52727"/>
                </a:lnTo>
                <a:lnTo>
                  <a:pt x="1813954" y="60459"/>
                </a:lnTo>
                <a:lnTo>
                  <a:pt x="1824815" y="70252"/>
                </a:lnTo>
                <a:lnTo>
                  <a:pt x="1838557" y="75259"/>
                </a:lnTo>
                <a:lnTo>
                  <a:pt x="1853691" y="74586"/>
                </a:lnTo>
                <a:lnTo>
                  <a:pt x="1867358" y="68097"/>
                </a:lnTo>
                <a:lnTo>
                  <a:pt x="1877107" y="57251"/>
                </a:lnTo>
                <a:lnTo>
                  <a:pt x="1882070" y="43547"/>
                </a:lnTo>
                <a:lnTo>
                  <a:pt x="1881512" y="31406"/>
                </a:lnTo>
                <a:close/>
              </a:path>
              <a:path w="1882140" h="515619">
                <a:moveTo>
                  <a:pt x="1842896" y="31406"/>
                </a:moveTo>
                <a:lnTo>
                  <a:pt x="1807174" y="40300"/>
                </a:lnTo>
                <a:lnTo>
                  <a:pt x="1807464" y="46773"/>
                </a:lnTo>
                <a:lnTo>
                  <a:pt x="1810287" y="52727"/>
                </a:lnTo>
                <a:lnTo>
                  <a:pt x="1845944" y="43852"/>
                </a:lnTo>
                <a:lnTo>
                  <a:pt x="1842896" y="31406"/>
                </a:lnTo>
                <a:close/>
              </a:path>
              <a:path w="1882140" h="515619">
                <a:moveTo>
                  <a:pt x="1850391" y="0"/>
                </a:moveTo>
                <a:lnTo>
                  <a:pt x="1835277" y="672"/>
                </a:lnTo>
                <a:lnTo>
                  <a:pt x="1821590" y="7161"/>
                </a:lnTo>
                <a:lnTo>
                  <a:pt x="1811797" y="18008"/>
                </a:lnTo>
                <a:lnTo>
                  <a:pt x="1806791" y="31712"/>
                </a:lnTo>
                <a:lnTo>
                  <a:pt x="1807174" y="40300"/>
                </a:lnTo>
                <a:lnTo>
                  <a:pt x="1842896" y="31406"/>
                </a:lnTo>
                <a:lnTo>
                  <a:pt x="1881512" y="31406"/>
                </a:lnTo>
                <a:lnTo>
                  <a:pt x="1881378" y="28485"/>
                </a:lnTo>
                <a:lnTo>
                  <a:pt x="1874906" y="14799"/>
                </a:lnTo>
                <a:lnTo>
                  <a:pt x="1864090" y="5006"/>
                </a:lnTo>
                <a:lnTo>
                  <a:pt x="18503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9700" y="4479035"/>
            <a:ext cx="3641090" cy="830580"/>
          </a:xfrm>
          <a:custGeom>
            <a:avLst/>
            <a:gdLst/>
            <a:ahLst/>
            <a:cxnLst/>
            <a:rect l="l" t="t" r="r" b="b"/>
            <a:pathLst>
              <a:path w="3641090" h="830579">
                <a:moveTo>
                  <a:pt x="0" y="830579"/>
                </a:moveTo>
                <a:lnTo>
                  <a:pt x="3640836" y="830579"/>
                </a:lnTo>
                <a:lnTo>
                  <a:pt x="3640836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9700" y="4479035"/>
            <a:ext cx="3641090" cy="830580"/>
          </a:xfrm>
          <a:custGeom>
            <a:avLst/>
            <a:gdLst/>
            <a:ahLst/>
            <a:cxnLst/>
            <a:rect l="l" t="t" r="r" b="b"/>
            <a:pathLst>
              <a:path w="3641090" h="830579">
                <a:moveTo>
                  <a:pt x="0" y="830579"/>
                </a:moveTo>
                <a:lnTo>
                  <a:pt x="3640836" y="830579"/>
                </a:lnTo>
                <a:lnTo>
                  <a:pt x="3640836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99709" y="4517517"/>
            <a:ext cx="244284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33333"/>
                </a:solidFill>
                <a:latin typeface="HY강B"/>
                <a:cs typeface="HY강B"/>
              </a:rPr>
              <a:t>URI </a:t>
            </a:r>
            <a:r>
              <a:rPr sz="1200" dirty="0">
                <a:solidFill>
                  <a:srgbClr val="333333"/>
                </a:solidFill>
                <a:latin typeface="HY강B"/>
                <a:cs typeface="HY강B"/>
              </a:rPr>
              <a:t>템플릿 변수 </a:t>
            </a:r>
            <a:r>
              <a:rPr sz="1200" spc="-5" dirty="0">
                <a:latin typeface="HY강B"/>
                <a:cs typeface="HY강B"/>
              </a:rPr>
              <a:t>ownerId</a:t>
            </a:r>
            <a:r>
              <a:rPr sz="1200" spc="-3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지정</a:t>
            </a:r>
            <a:endParaRPr sz="1200">
              <a:latin typeface="HY강B"/>
              <a:cs typeface="HY강B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latin typeface="HY강B"/>
                <a:cs typeface="HY강B"/>
              </a:rPr>
              <a:t>URI 템플릿 변수의 </a:t>
            </a:r>
            <a:r>
              <a:rPr sz="1200" dirty="0">
                <a:latin typeface="HY강B"/>
                <a:cs typeface="HY강B"/>
              </a:rPr>
              <a:t>값</a:t>
            </a:r>
            <a:r>
              <a:rPr sz="1200" spc="-20" dirty="0">
                <a:latin typeface="HY강B"/>
                <a:cs typeface="HY강B"/>
              </a:rPr>
              <a:t> </a:t>
            </a:r>
            <a:r>
              <a:rPr sz="1200" spc="-5" dirty="0">
                <a:latin typeface="HY강B"/>
                <a:cs typeface="HY강B"/>
              </a:rPr>
              <a:t>사용</a:t>
            </a:r>
            <a:endParaRPr sz="1200">
              <a:latin typeface="HY강B"/>
              <a:cs typeface="HY강B"/>
            </a:endParaRPr>
          </a:p>
          <a:p>
            <a:pPr marL="114300">
              <a:lnSpc>
                <a:spcPts val="1410"/>
              </a:lnSpc>
            </a:pPr>
            <a:r>
              <a:rPr sz="1200" dirty="0">
                <a:latin typeface="Wingdings"/>
                <a:cs typeface="Wingdings"/>
              </a:rPr>
              <a:t>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HY강B"/>
                <a:cs typeface="HY강B"/>
              </a:rPr>
              <a:t>@PathVariable </a:t>
            </a:r>
            <a:r>
              <a:rPr sz="1200" dirty="0">
                <a:latin typeface="HY강B"/>
                <a:cs typeface="HY강B"/>
              </a:rPr>
              <a:t>어노테이션</a:t>
            </a:r>
            <a:r>
              <a:rPr sz="1200" spc="40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사용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9709" y="5055870"/>
            <a:ext cx="3362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HY강B"/>
                <a:cs typeface="HY강B"/>
              </a:rPr>
              <a:t>예: </a:t>
            </a:r>
            <a:r>
              <a:rPr sz="1200" spc="-5" dirty="0">
                <a:latin typeface="HY강B"/>
                <a:cs typeface="HY강B"/>
              </a:rPr>
              <a:t>/owners/fred </a:t>
            </a:r>
            <a:r>
              <a:rPr sz="1200" dirty="0">
                <a:latin typeface="HY강B"/>
                <a:cs typeface="HY강B"/>
              </a:rPr>
              <a:t>요청 </a:t>
            </a:r>
            <a:r>
              <a:rPr sz="1200" dirty="0">
                <a:latin typeface="Wingdings"/>
                <a:cs typeface="Wingdings"/>
              </a:rPr>
              <a:t></a:t>
            </a:r>
            <a:r>
              <a:rPr sz="1200" dirty="0">
                <a:latin typeface="HY강B"/>
                <a:cs typeface="HY강B"/>
              </a:rPr>
              <a:t>변수 </a:t>
            </a:r>
            <a:r>
              <a:rPr sz="1200" spc="-5" dirty="0">
                <a:latin typeface="HY강B"/>
                <a:cs typeface="HY강B"/>
              </a:rPr>
              <a:t>ownerId의 </a:t>
            </a:r>
            <a:r>
              <a:rPr sz="1200" dirty="0">
                <a:latin typeface="HY강B"/>
                <a:cs typeface="HY강B"/>
              </a:rPr>
              <a:t>값은</a:t>
            </a:r>
            <a:r>
              <a:rPr sz="1200" spc="-70" dirty="0">
                <a:latin typeface="HY강B"/>
                <a:cs typeface="HY강B"/>
              </a:rPr>
              <a:t> </a:t>
            </a:r>
            <a:r>
              <a:rPr sz="1200" spc="-5" dirty="0">
                <a:latin typeface="HY강B"/>
                <a:cs typeface="HY강B"/>
              </a:rPr>
              <a:t>fred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92167" y="4334255"/>
            <a:ext cx="865505" cy="597535"/>
          </a:xfrm>
          <a:custGeom>
            <a:avLst/>
            <a:gdLst/>
            <a:ahLst/>
            <a:cxnLst/>
            <a:rect l="l" t="t" r="r" b="b"/>
            <a:pathLst>
              <a:path w="865504" h="597535">
                <a:moveTo>
                  <a:pt x="794040" y="544197"/>
                </a:moveTo>
                <a:lnTo>
                  <a:pt x="790702" y="552160"/>
                </a:lnTo>
                <a:lnTo>
                  <a:pt x="790731" y="566890"/>
                </a:lnTo>
                <a:lnTo>
                  <a:pt x="796115" y="580266"/>
                </a:lnTo>
                <a:lnTo>
                  <a:pt x="806704" y="591058"/>
                </a:lnTo>
                <a:lnTo>
                  <a:pt x="820711" y="596900"/>
                </a:lnTo>
                <a:lnTo>
                  <a:pt x="835326" y="596931"/>
                </a:lnTo>
                <a:lnTo>
                  <a:pt x="848869" y="591486"/>
                </a:lnTo>
                <a:lnTo>
                  <a:pt x="859663" y="580898"/>
                </a:lnTo>
                <a:lnTo>
                  <a:pt x="865503" y="566890"/>
                </a:lnTo>
                <a:lnTo>
                  <a:pt x="865505" y="564769"/>
                </a:lnTo>
                <a:lnTo>
                  <a:pt x="824484" y="564769"/>
                </a:lnTo>
                <a:lnTo>
                  <a:pt x="794040" y="544197"/>
                </a:lnTo>
                <a:close/>
              </a:path>
              <a:path w="865504" h="597535">
                <a:moveTo>
                  <a:pt x="801162" y="533663"/>
                </a:moveTo>
                <a:lnTo>
                  <a:pt x="796544" y="538226"/>
                </a:lnTo>
                <a:lnTo>
                  <a:pt x="794040" y="544197"/>
                </a:lnTo>
                <a:lnTo>
                  <a:pt x="824484" y="564769"/>
                </a:lnTo>
                <a:lnTo>
                  <a:pt x="831596" y="554228"/>
                </a:lnTo>
                <a:lnTo>
                  <a:pt x="801162" y="533663"/>
                </a:lnTo>
                <a:close/>
              </a:path>
              <a:path w="865504" h="597535">
                <a:moveTo>
                  <a:pt x="820864" y="522081"/>
                </a:moveTo>
                <a:lnTo>
                  <a:pt x="807335" y="527563"/>
                </a:lnTo>
                <a:lnTo>
                  <a:pt x="801162" y="533663"/>
                </a:lnTo>
                <a:lnTo>
                  <a:pt x="831596" y="554228"/>
                </a:lnTo>
                <a:lnTo>
                  <a:pt x="824484" y="564769"/>
                </a:lnTo>
                <a:lnTo>
                  <a:pt x="865505" y="564769"/>
                </a:lnTo>
                <a:lnTo>
                  <a:pt x="865474" y="552160"/>
                </a:lnTo>
                <a:lnTo>
                  <a:pt x="860038" y="538732"/>
                </a:lnTo>
                <a:lnTo>
                  <a:pt x="849376" y="527939"/>
                </a:lnTo>
                <a:lnTo>
                  <a:pt x="835441" y="522098"/>
                </a:lnTo>
                <a:lnTo>
                  <a:pt x="820864" y="522081"/>
                </a:lnTo>
                <a:close/>
              </a:path>
              <a:path w="865504" h="597535">
                <a:moveTo>
                  <a:pt x="66674" y="37348"/>
                </a:moveTo>
                <a:lnTo>
                  <a:pt x="59553" y="47883"/>
                </a:lnTo>
                <a:lnTo>
                  <a:pt x="794040" y="544197"/>
                </a:lnTo>
                <a:lnTo>
                  <a:pt x="796544" y="538226"/>
                </a:lnTo>
                <a:lnTo>
                  <a:pt x="801162" y="533663"/>
                </a:lnTo>
                <a:lnTo>
                  <a:pt x="66674" y="37348"/>
                </a:lnTo>
                <a:close/>
              </a:path>
              <a:path w="865504" h="597535">
                <a:moveTo>
                  <a:pt x="0" y="0"/>
                </a:moveTo>
                <a:lnTo>
                  <a:pt x="41783" y="74168"/>
                </a:lnTo>
                <a:lnTo>
                  <a:pt x="59553" y="47883"/>
                </a:lnTo>
                <a:lnTo>
                  <a:pt x="49022" y="40767"/>
                </a:lnTo>
                <a:lnTo>
                  <a:pt x="56134" y="30226"/>
                </a:lnTo>
                <a:lnTo>
                  <a:pt x="71490" y="30226"/>
                </a:lnTo>
                <a:lnTo>
                  <a:pt x="84455" y="11049"/>
                </a:lnTo>
                <a:lnTo>
                  <a:pt x="0" y="0"/>
                </a:lnTo>
                <a:close/>
              </a:path>
              <a:path w="865504" h="597535">
                <a:moveTo>
                  <a:pt x="56134" y="30226"/>
                </a:moveTo>
                <a:lnTo>
                  <a:pt x="49022" y="40767"/>
                </a:lnTo>
                <a:lnTo>
                  <a:pt x="59553" y="47883"/>
                </a:lnTo>
                <a:lnTo>
                  <a:pt x="66674" y="37348"/>
                </a:lnTo>
                <a:lnTo>
                  <a:pt x="56134" y="30226"/>
                </a:lnTo>
                <a:close/>
              </a:path>
              <a:path w="865504" h="597535">
                <a:moveTo>
                  <a:pt x="71490" y="30226"/>
                </a:moveTo>
                <a:lnTo>
                  <a:pt x="56134" y="30226"/>
                </a:lnTo>
                <a:lnTo>
                  <a:pt x="66674" y="37348"/>
                </a:lnTo>
                <a:lnTo>
                  <a:pt x="71490" y="302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3448" y="1606550"/>
            <a:ext cx="3538220" cy="753110"/>
          </a:xfrm>
          <a:custGeom>
            <a:avLst/>
            <a:gdLst/>
            <a:ahLst/>
            <a:cxnLst/>
            <a:rect l="l" t="t" r="r" b="b"/>
            <a:pathLst>
              <a:path w="3538220" h="753110">
                <a:moveTo>
                  <a:pt x="3463314" y="714606"/>
                </a:moveTo>
                <a:lnTo>
                  <a:pt x="3463347" y="723245"/>
                </a:lnTo>
                <a:lnTo>
                  <a:pt x="3468989" y="736695"/>
                </a:lnTo>
                <a:lnTo>
                  <a:pt x="3479274" y="747049"/>
                </a:lnTo>
                <a:lnTo>
                  <a:pt x="3493261" y="752855"/>
                </a:lnTo>
                <a:lnTo>
                  <a:pt x="3508355" y="752852"/>
                </a:lnTo>
                <a:lnTo>
                  <a:pt x="3521805" y="747204"/>
                </a:lnTo>
                <a:lnTo>
                  <a:pt x="3532159" y="736889"/>
                </a:lnTo>
                <a:lnTo>
                  <a:pt x="3537966" y="722884"/>
                </a:lnTo>
                <a:lnTo>
                  <a:pt x="3537965" y="721740"/>
                </a:lnTo>
                <a:lnTo>
                  <a:pt x="3499357" y="721740"/>
                </a:lnTo>
                <a:lnTo>
                  <a:pt x="3463314" y="714606"/>
                </a:lnTo>
                <a:close/>
              </a:path>
              <a:path w="3538220" h="753110">
                <a:moveTo>
                  <a:pt x="3465782" y="702146"/>
                </a:moveTo>
                <a:lnTo>
                  <a:pt x="3463439" y="707790"/>
                </a:lnTo>
                <a:lnTo>
                  <a:pt x="3463314" y="714606"/>
                </a:lnTo>
                <a:lnTo>
                  <a:pt x="3499357" y="721740"/>
                </a:lnTo>
                <a:lnTo>
                  <a:pt x="3501898" y="709295"/>
                </a:lnTo>
                <a:lnTo>
                  <a:pt x="3465782" y="702146"/>
                </a:lnTo>
                <a:close/>
              </a:path>
              <a:path w="3538220" h="753110">
                <a:moveTo>
                  <a:pt x="3507994" y="678179"/>
                </a:moveTo>
                <a:lnTo>
                  <a:pt x="3492900" y="678237"/>
                </a:lnTo>
                <a:lnTo>
                  <a:pt x="3479450" y="683879"/>
                </a:lnTo>
                <a:lnTo>
                  <a:pt x="3469096" y="694164"/>
                </a:lnTo>
                <a:lnTo>
                  <a:pt x="3465782" y="702146"/>
                </a:lnTo>
                <a:lnTo>
                  <a:pt x="3501898" y="709295"/>
                </a:lnTo>
                <a:lnTo>
                  <a:pt x="3499357" y="721740"/>
                </a:lnTo>
                <a:lnTo>
                  <a:pt x="3537965" y="721740"/>
                </a:lnTo>
                <a:lnTo>
                  <a:pt x="3537962" y="707790"/>
                </a:lnTo>
                <a:lnTo>
                  <a:pt x="3532314" y="694340"/>
                </a:lnTo>
                <a:lnTo>
                  <a:pt x="3521999" y="683986"/>
                </a:lnTo>
                <a:lnTo>
                  <a:pt x="3507994" y="678179"/>
                </a:lnTo>
                <a:close/>
              </a:path>
              <a:path w="3538220" h="753110">
                <a:moveTo>
                  <a:pt x="75977" y="31171"/>
                </a:moveTo>
                <a:lnTo>
                  <a:pt x="73506" y="43606"/>
                </a:lnTo>
                <a:lnTo>
                  <a:pt x="3463314" y="714606"/>
                </a:lnTo>
                <a:lnTo>
                  <a:pt x="3463290" y="708151"/>
                </a:lnTo>
                <a:lnTo>
                  <a:pt x="3465782" y="702146"/>
                </a:lnTo>
                <a:lnTo>
                  <a:pt x="75977" y="31171"/>
                </a:lnTo>
                <a:close/>
              </a:path>
              <a:path w="3538220" h="753110">
                <a:moveTo>
                  <a:pt x="82168" y="0"/>
                </a:moveTo>
                <a:lnTo>
                  <a:pt x="0" y="22605"/>
                </a:lnTo>
                <a:lnTo>
                  <a:pt x="67310" y="74802"/>
                </a:lnTo>
                <a:lnTo>
                  <a:pt x="73506" y="43606"/>
                </a:lnTo>
                <a:lnTo>
                  <a:pt x="61087" y="41148"/>
                </a:lnTo>
                <a:lnTo>
                  <a:pt x="63500" y="28701"/>
                </a:lnTo>
                <a:lnTo>
                  <a:pt x="76467" y="28701"/>
                </a:lnTo>
                <a:lnTo>
                  <a:pt x="82168" y="0"/>
                </a:lnTo>
                <a:close/>
              </a:path>
              <a:path w="3538220" h="753110">
                <a:moveTo>
                  <a:pt x="63500" y="28701"/>
                </a:moveTo>
                <a:lnTo>
                  <a:pt x="61087" y="41148"/>
                </a:lnTo>
                <a:lnTo>
                  <a:pt x="73506" y="43606"/>
                </a:lnTo>
                <a:lnTo>
                  <a:pt x="75977" y="31171"/>
                </a:lnTo>
                <a:lnTo>
                  <a:pt x="63500" y="28701"/>
                </a:lnTo>
                <a:close/>
              </a:path>
              <a:path w="3538220" h="753110">
                <a:moveTo>
                  <a:pt x="76467" y="28701"/>
                </a:moveTo>
                <a:lnTo>
                  <a:pt x="63500" y="28701"/>
                </a:lnTo>
                <a:lnTo>
                  <a:pt x="75977" y="31171"/>
                </a:lnTo>
                <a:lnTo>
                  <a:pt x="76467" y="287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107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241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Controller :</a:t>
            </a:r>
            <a:r>
              <a:rPr spc="-105" dirty="0"/>
              <a:t> </a:t>
            </a:r>
            <a:r>
              <a:rPr sz="2800" spc="-10" dirty="0">
                <a:solidFill>
                  <a:srgbClr val="0000FF"/>
                </a:solidFill>
              </a:rPr>
              <a:t>Handler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618540" y="776122"/>
            <a:ext cx="7922895" cy="236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9690" indent="-320040">
              <a:lnSpc>
                <a:spcPct val="105600"/>
              </a:lnSpc>
              <a:spcBef>
                <a:spcPts val="10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10" dirty="0">
                <a:latin typeface="HY강B"/>
                <a:cs typeface="HY강B"/>
              </a:rPr>
              <a:t>Spring에서</a:t>
            </a:r>
            <a:r>
              <a:rPr sz="1600" spc="-10" dirty="0">
                <a:solidFill>
                  <a:srgbClr val="636363"/>
                </a:solidFill>
                <a:latin typeface="Consolas"/>
                <a:cs typeface="Consolas"/>
              </a:rPr>
              <a:t>@RequestMapping </a:t>
            </a:r>
            <a:r>
              <a:rPr sz="1600" spc="-5" dirty="0">
                <a:solidFill>
                  <a:srgbClr val="636363"/>
                </a:solidFill>
                <a:latin typeface="HY강B"/>
                <a:cs typeface="HY강B"/>
              </a:rPr>
              <a:t>메서드</a:t>
            </a:r>
            <a:r>
              <a:rPr sz="1600" spc="-5" dirty="0">
                <a:solidFill>
                  <a:srgbClr val="636363"/>
                </a:solidFill>
                <a:latin typeface="Consolas"/>
                <a:cs typeface="Consolas"/>
              </a:rPr>
              <a:t>: </a:t>
            </a:r>
            <a:r>
              <a:rPr sz="1600" spc="-5" dirty="0">
                <a:latin typeface="HY강B"/>
                <a:cs typeface="HY강B"/>
              </a:rPr>
              <a:t>handler(처리기)는 사용자의 요청을</a:t>
            </a:r>
            <a:r>
              <a:rPr sz="1600" spc="-21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처리해주  는 @Controller 클래스의 멤버함수</a:t>
            </a:r>
            <a:r>
              <a:rPr sz="1600" spc="7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이다.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@Controller 클래스의 멤버함수의 명칭은 처리기 구별에만</a:t>
            </a:r>
            <a:r>
              <a:rPr sz="1600" spc="12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사용한다.</a:t>
            </a:r>
            <a:endParaRPr sz="1600">
              <a:latin typeface="HY강B"/>
              <a:cs typeface="HY강B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Handler의 매개변수(파라메터)에는 http 요청 </a:t>
            </a:r>
            <a:r>
              <a:rPr sz="1600" spc="-10" dirty="0">
                <a:latin typeface="HY강B"/>
                <a:cs typeface="HY강B"/>
              </a:rPr>
              <a:t>파라메터를 </a:t>
            </a:r>
            <a:r>
              <a:rPr sz="1600" spc="-5" dirty="0">
                <a:latin typeface="HY강B"/>
                <a:cs typeface="HY강B"/>
              </a:rPr>
              <a:t>처리기 </a:t>
            </a:r>
            <a:r>
              <a:rPr sz="1600" spc="-10" dirty="0">
                <a:latin typeface="HY강B"/>
                <a:cs typeface="HY강B"/>
              </a:rPr>
              <a:t>파라메터로 </a:t>
            </a:r>
            <a:r>
              <a:rPr sz="1600" spc="-5" dirty="0">
                <a:latin typeface="HY강B"/>
                <a:cs typeface="HY강B"/>
              </a:rPr>
              <a:t>변환해  주는 애노테이션을 사용할 수 있으며, 처리기에서 사용해야하는 객체를 생성하여 파  라메터로</a:t>
            </a:r>
            <a:r>
              <a:rPr sz="1600" spc="1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전달한다.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buClr>
                <a:srgbClr val="F3A346"/>
              </a:buClr>
              <a:buFont typeface="Wingdings 2"/>
              <a:buChar char=""/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3A346"/>
              </a:buClr>
              <a:buFont typeface="Wingdings 2"/>
              <a:buChar char=""/>
            </a:pPr>
            <a:endParaRPr sz="125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  <a:tab pos="2237740" algn="l"/>
              </a:tabLst>
            </a:pPr>
            <a:r>
              <a:rPr sz="1600" spc="-10" dirty="0">
                <a:latin typeface="HY강B"/>
                <a:cs typeface="HY강B"/>
              </a:rPr>
              <a:t>Handler의</a:t>
            </a:r>
            <a:r>
              <a:rPr sz="1600" spc="4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반환값은	뷰의 이름이나 뷰에 전달되는 객체가</a:t>
            </a:r>
            <a:r>
              <a:rPr sz="1600" spc="8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지정된다.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904" y="3500628"/>
            <a:ext cx="7122159" cy="1754505"/>
          </a:xfrm>
          <a:prstGeom prst="rect">
            <a:avLst/>
          </a:prstGeom>
          <a:ln w="9144">
            <a:solidFill>
              <a:srgbClr val="B5537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1800" spc="-5" dirty="0">
                <a:solidFill>
                  <a:srgbClr val="636363"/>
                </a:solidFill>
                <a:latin typeface="Consolas"/>
                <a:cs typeface="Consolas"/>
              </a:rPr>
              <a:t>@RequestMapping</a:t>
            </a:r>
            <a:r>
              <a:rPr sz="1800" spc="-5" dirty="0">
                <a:latin typeface="Consolas"/>
                <a:cs typeface="Consolas"/>
              </a:rPr>
              <a:t>(value </a:t>
            </a:r>
            <a:r>
              <a:rPr sz="1800" dirty="0">
                <a:latin typeface="Consolas"/>
                <a:cs typeface="Consolas"/>
              </a:rPr>
              <a:t>= </a:t>
            </a:r>
            <a:r>
              <a:rPr sz="1800" spc="-10" dirty="0">
                <a:solidFill>
                  <a:srgbClr val="2A00FF"/>
                </a:solidFill>
                <a:latin typeface="Consolas"/>
                <a:cs typeface="Consolas"/>
              </a:rPr>
              <a:t>"/"</a:t>
            </a:r>
            <a:r>
              <a:rPr sz="1800" spc="-10" dirty="0">
                <a:latin typeface="Consolas"/>
                <a:cs typeface="Consolas"/>
              </a:rPr>
              <a:t>, </a:t>
            </a:r>
            <a:r>
              <a:rPr sz="1800" spc="-5" dirty="0">
                <a:latin typeface="Consolas"/>
                <a:cs typeface="Consolas"/>
              </a:rPr>
              <a:t>method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4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RequestMethod.</a:t>
            </a:r>
            <a:r>
              <a:rPr sz="1800" b="1" i="1" spc="-5" dirty="0">
                <a:solidFill>
                  <a:srgbClr val="0000C0"/>
                </a:solidFill>
                <a:latin typeface="Consolas"/>
                <a:cs typeface="Consolas"/>
              </a:rPr>
              <a:t>GET</a:t>
            </a:r>
            <a:r>
              <a:rPr sz="1800" b="1" i="1" spc="-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  <a:p>
            <a:pPr marL="90805" marR="3175">
              <a:lnSpc>
                <a:spcPct val="100000"/>
              </a:lnSpc>
            </a:pPr>
            <a:r>
              <a:rPr sz="1800" b="1" spc="-10" dirty="0">
                <a:solidFill>
                  <a:srgbClr val="7E0054"/>
                </a:solidFill>
                <a:latin typeface="Consolas"/>
                <a:cs typeface="Consolas"/>
              </a:rPr>
              <a:t>public </a:t>
            </a:r>
            <a:r>
              <a:rPr sz="1800" b="1" spc="-5" dirty="0">
                <a:solidFill>
                  <a:srgbClr val="0000FF"/>
                </a:solidFill>
                <a:latin typeface="Consolas"/>
                <a:cs typeface="Consolas"/>
              </a:rPr>
              <a:t>String </a:t>
            </a:r>
            <a:r>
              <a:rPr sz="1800" b="1" spc="-5" dirty="0">
                <a:latin typeface="Consolas"/>
                <a:cs typeface="Consolas"/>
              </a:rPr>
              <a:t>home(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Locale locale, Model model</a:t>
            </a:r>
            <a:r>
              <a:rPr sz="1800" b="1" spc="-5" dirty="0">
                <a:latin typeface="Consolas"/>
                <a:cs typeface="Consolas"/>
              </a:rPr>
              <a:t>)</a:t>
            </a:r>
            <a:r>
              <a:rPr sz="1800" b="1" spc="-50" dirty="0">
                <a:latin typeface="Consolas"/>
                <a:cs typeface="Consolas"/>
              </a:rPr>
              <a:t> </a:t>
            </a:r>
            <a:r>
              <a:rPr sz="1800" b="1" dirty="0">
                <a:latin typeface="Consolas"/>
                <a:cs typeface="Consolas"/>
              </a:rPr>
              <a:t>{</a:t>
            </a:r>
            <a:endParaRPr sz="1800">
              <a:latin typeface="Consolas"/>
              <a:cs typeface="Consolas"/>
            </a:endParaRPr>
          </a:p>
          <a:p>
            <a:pPr marR="3175"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3175"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717550" marR="3175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Consolas"/>
                <a:cs typeface="Consolas"/>
              </a:rPr>
              <a:t>return </a:t>
            </a:r>
            <a:r>
              <a:rPr sz="1800" b="1" spc="-5" dirty="0">
                <a:solidFill>
                  <a:srgbClr val="2A00FF"/>
                </a:solidFill>
                <a:latin typeface="Consolas"/>
                <a:cs typeface="Consolas"/>
              </a:rPr>
              <a:t>"home"</a:t>
            </a:r>
            <a:r>
              <a:rPr sz="1800" b="1" spc="-5" dirty="0">
                <a:latin typeface="Consolas"/>
                <a:cs typeface="Consolas"/>
              </a:rPr>
              <a:t>;</a:t>
            </a:r>
            <a:endParaRPr sz="1800">
              <a:latin typeface="Consolas"/>
              <a:cs typeface="Consolas"/>
            </a:endParaRPr>
          </a:p>
          <a:p>
            <a:pPr marL="90805" marR="3175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}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108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225933"/>
            <a:ext cx="72428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Controller : </a:t>
            </a:r>
            <a:r>
              <a:rPr sz="2800" b="1" spc="-180" dirty="0">
                <a:solidFill>
                  <a:srgbClr val="0000FF"/>
                </a:solidFill>
                <a:latin typeface="Adobe 고딕 Std B"/>
                <a:cs typeface="Adobe 고딕 Std B"/>
              </a:rPr>
              <a:t>@RequestMapping </a:t>
            </a:r>
            <a:r>
              <a:rPr sz="2800" b="1" spc="-35" dirty="0">
                <a:solidFill>
                  <a:srgbClr val="0000FF"/>
                </a:solidFill>
                <a:latin typeface="Adobe 고딕 Std B"/>
                <a:cs typeface="Adobe 고딕 Std B"/>
              </a:rPr>
              <a:t>메서드</a:t>
            </a:r>
            <a:r>
              <a:rPr sz="2800" b="1" spc="280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2800" b="1" spc="-45" dirty="0">
                <a:solidFill>
                  <a:srgbClr val="0000FF"/>
                </a:solidFill>
                <a:latin typeface="Adobe 고딕 Std B"/>
                <a:cs typeface="Adobe 고딕 Std B"/>
              </a:rPr>
              <a:t>파라미터</a:t>
            </a:r>
            <a:endParaRPr sz="2800">
              <a:latin typeface="Adobe 고딕 Std B"/>
              <a:cs typeface="Adobe 고딕 Std 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929792"/>
            <a:ext cx="7881620" cy="46945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2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Request객체나 Response 객체 </a:t>
            </a:r>
            <a:r>
              <a:rPr sz="1600" spc="-5" dirty="0">
                <a:latin typeface="바탕"/>
                <a:cs typeface="바탕"/>
              </a:rPr>
              <a:t>– </a:t>
            </a:r>
            <a:r>
              <a:rPr sz="1600" spc="-5" dirty="0">
                <a:latin typeface="HY강B"/>
                <a:cs typeface="HY강B"/>
              </a:rPr>
              <a:t>ServletRequest, HttpServletRequest, </a:t>
            </a:r>
            <a:r>
              <a:rPr sz="1600" spc="-10" dirty="0">
                <a:latin typeface="HY강B"/>
                <a:cs typeface="HY강B"/>
              </a:rPr>
              <a:t>WebRequest</a:t>
            </a:r>
            <a:r>
              <a:rPr sz="1600" spc="26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등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2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Session 타입의 객체 :</a:t>
            </a:r>
            <a:r>
              <a:rPr sz="1600" spc="4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HttpSession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Locale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OutputStream/Writer</a:t>
            </a:r>
            <a:r>
              <a:rPr sz="1600" spc="6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@PathVariable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2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  <a:tab pos="1870710" algn="l"/>
              </a:tabLst>
            </a:pPr>
            <a:r>
              <a:rPr sz="1600" spc="-5" dirty="0">
                <a:latin typeface="HY강B"/>
                <a:cs typeface="HY강B"/>
              </a:rPr>
              <a:t>@RequestParam	: HTTP 요청 </a:t>
            </a:r>
            <a:r>
              <a:rPr sz="1600" spc="-10" dirty="0">
                <a:latin typeface="HY강B"/>
                <a:cs typeface="HY강B"/>
              </a:rPr>
              <a:t>파라미터를 </a:t>
            </a:r>
            <a:r>
              <a:rPr sz="1600" spc="-5" dirty="0">
                <a:latin typeface="HY강B"/>
                <a:cs typeface="HY강B"/>
              </a:rPr>
              <a:t>메소드 </a:t>
            </a:r>
            <a:r>
              <a:rPr sz="1600" spc="-10" dirty="0">
                <a:latin typeface="HY강B"/>
                <a:cs typeface="HY강B"/>
              </a:rPr>
              <a:t>파라미터로 </a:t>
            </a:r>
            <a:r>
              <a:rPr sz="1600" spc="-5" dirty="0">
                <a:latin typeface="HY강B"/>
                <a:cs typeface="HY강B"/>
              </a:rPr>
              <a:t>넣어 주는</a:t>
            </a:r>
            <a:r>
              <a:rPr sz="1600" spc="120" dirty="0">
                <a:latin typeface="HY강B"/>
                <a:cs typeface="HY강B"/>
              </a:rPr>
              <a:t> </a:t>
            </a:r>
            <a:r>
              <a:rPr sz="1600" spc="-10" dirty="0">
                <a:latin typeface="HY강B"/>
                <a:cs typeface="HY강B"/>
              </a:rPr>
              <a:t>애노테이션</a:t>
            </a:r>
            <a:endParaRPr sz="1600">
              <a:latin typeface="HY강B"/>
              <a:cs typeface="HY강B"/>
            </a:endParaRPr>
          </a:p>
          <a:p>
            <a:pPr marL="332105">
              <a:lnSpc>
                <a:spcPct val="100000"/>
              </a:lnSpc>
              <a:spcBef>
                <a:spcPts val="1155"/>
              </a:spcBef>
            </a:pPr>
            <a:r>
              <a:rPr sz="1600" spc="-5" dirty="0">
                <a:latin typeface="HY강B"/>
                <a:cs typeface="HY강B"/>
              </a:rPr>
              <a:t>@RequestHeader : 특정 서블릿 요청 HTTP 헤더에</a:t>
            </a:r>
            <a:r>
              <a:rPr sz="1600" spc="15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접근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10" dirty="0">
                <a:latin typeface="HY강B"/>
                <a:cs typeface="HY강B"/>
              </a:rPr>
              <a:t>@RequestPart </a:t>
            </a:r>
            <a:r>
              <a:rPr sz="1600" spc="-5" dirty="0">
                <a:latin typeface="HY강B"/>
                <a:cs typeface="HY강B"/>
              </a:rPr>
              <a:t>: "multipart/form-data" 요청 부분의 내용에</a:t>
            </a:r>
            <a:r>
              <a:rPr sz="1600" spc="20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접근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  <a:tab pos="1728470" algn="l"/>
              </a:tabLst>
            </a:pPr>
            <a:r>
              <a:rPr sz="1600" spc="-5" dirty="0">
                <a:latin typeface="HY강B"/>
                <a:cs typeface="HY강B"/>
              </a:rPr>
              <a:t>@RequestBody	: HTTP 바디에 접근하기</a:t>
            </a:r>
            <a:r>
              <a:rPr sz="1600" spc="7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위해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2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10" dirty="0">
                <a:latin typeface="HY강B"/>
                <a:cs typeface="HY강B"/>
              </a:rPr>
              <a:t>Map, </a:t>
            </a:r>
            <a:r>
              <a:rPr sz="1600" spc="-5" dirty="0">
                <a:latin typeface="HY강B"/>
                <a:cs typeface="HY강B"/>
              </a:rPr>
              <a:t>ModelMap, Model : 웹 뷰에 </a:t>
            </a:r>
            <a:r>
              <a:rPr sz="1600" spc="-10" dirty="0">
                <a:latin typeface="HY강B"/>
                <a:cs typeface="HY강B"/>
              </a:rPr>
              <a:t>전달되는 암시적인 </a:t>
            </a:r>
            <a:r>
              <a:rPr sz="1600" spc="-5" dirty="0">
                <a:latin typeface="HY강B"/>
                <a:cs typeface="HY강B"/>
              </a:rPr>
              <a:t>map 형태의 모델 객체</a:t>
            </a:r>
            <a:r>
              <a:rPr sz="1600" spc="27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생성</a:t>
            </a:r>
            <a:endParaRPr sz="1600">
              <a:latin typeface="HY강B"/>
              <a:cs typeface="HY강B"/>
            </a:endParaRPr>
          </a:p>
          <a:p>
            <a:pPr marL="332740" marR="267335" indent="-320040">
              <a:lnSpc>
                <a:spcPts val="1540"/>
              </a:lnSpc>
              <a:spcBef>
                <a:spcPts val="68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RedirectAttributes : "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redirect</a:t>
            </a:r>
            <a:r>
              <a:rPr sz="1600" spc="-5" dirty="0">
                <a:latin typeface="HY강B"/>
                <a:cs typeface="HY강B"/>
              </a:rPr>
              <a:t>:" 접두사가 붙은 뷰 이름이나 RedirectView를 반환할때  </a:t>
            </a:r>
            <a:r>
              <a:rPr sz="1600" spc="-10" dirty="0">
                <a:latin typeface="HY강B"/>
                <a:cs typeface="HY강B"/>
              </a:rPr>
              <a:t>model </a:t>
            </a:r>
            <a:r>
              <a:rPr sz="1600" spc="-5" dirty="0">
                <a:latin typeface="HY강B"/>
                <a:cs typeface="HY강B"/>
              </a:rPr>
              <a:t>대신</a:t>
            </a:r>
            <a:r>
              <a:rPr sz="1600" spc="3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사용</a:t>
            </a:r>
            <a:endParaRPr sz="1600">
              <a:latin typeface="HY강B"/>
              <a:cs typeface="HY강B"/>
            </a:endParaRPr>
          </a:p>
          <a:p>
            <a:pPr marL="332740" marR="91440" indent="-320040">
              <a:lnSpc>
                <a:spcPct val="80000"/>
              </a:lnSpc>
              <a:spcBef>
                <a:spcPts val="70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10" dirty="0">
                <a:latin typeface="HY강B"/>
                <a:cs typeface="HY강B"/>
              </a:rPr>
              <a:t>@InitBinder: </a:t>
            </a:r>
            <a:r>
              <a:rPr sz="1600" spc="-5" dirty="0">
                <a:latin typeface="HY강B"/>
                <a:cs typeface="HY강B"/>
              </a:rPr>
              <a:t>요청 파라미터를 빈 setter나 필드에 직접 바인딩하는 커맨드 객체나 폼  객체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2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  <a:tab pos="3622040" algn="l"/>
              </a:tabLst>
            </a:pPr>
            <a:r>
              <a:rPr sz="1600" spc="-5" dirty="0">
                <a:latin typeface="HY강B"/>
                <a:cs typeface="HY강B"/>
              </a:rPr>
              <a:t>@ModelAttribute :</a:t>
            </a:r>
            <a:r>
              <a:rPr sz="1600" spc="85" dirty="0">
                <a:latin typeface="HY강B"/>
                <a:cs typeface="HY강B"/>
              </a:rPr>
              <a:t> </a:t>
            </a:r>
            <a:r>
              <a:rPr sz="1600" spc="-10" dirty="0">
                <a:latin typeface="HY강B"/>
                <a:cs typeface="HY강B"/>
              </a:rPr>
              <a:t>커맨드객체</a:t>
            </a:r>
            <a:r>
              <a:rPr sz="1600" spc="3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사용,	커맨드</a:t>
            </a:r>
            <a:r>
              <a:rPr sz="1600" spc="15" dirty="0">
                <a:latin typeface="HY강B"/>
                <a:cs typeface="HY강B"/>
              </a:rPr>
              <a:t> </a:t>
            </a:r>
            <a:r>
              <a:rPr sz="1600" spc="-10" dirty="0">
                <a:latin typeface="HY강B"/>
                <a:cs typeface="HY강B"/>
              </a:rPr>
              <a:t>패턴구현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@SessionAttributes: 세션 속성을</a:t>
            </a:r>
            <a:r>
              <a:rPr sz="1600" spc="8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사용</a:t>
            </a:r>
            <a:endParaRPr sz="1600">
              <a:latin typeface="HY강B"/>
              <a:cs typeface="HY강B"/>
            </a:endParaRPr>
          </a:p>
          <a:p>
            <a:pPr marL="332740" marR="5080" indent="-320040">
              <a:lnSpc>
                <a:spcPts val="1540"/>
              </a:lnSpc>
              <a:spcBef>
                <a:spcPts val="68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10" dirty="0">
                <a:latin typeface="HY강B"/>
                <a:cs typeface="HY강B"/>
              </a:rPr>
              <a:t>BindingResult </a:t>
            </a:r>
            <a:r>
              <a:rPr sz="1600" spc="-5" dirty="0">
                <a:latin typeface="HY강B"/>
                <a:cs typeface="HY강B"/>
              </a:rPr>
              <a:t>: 커맨드 객체나 폼 객체(바로 앞의 메서드 인자)에 대한 유효성검사 결  과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109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225933"/>
            <a:ext cx="6743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80" dirty="0">
                <a:latin typeface="Adobe 고딕 Std B"/>
                <a:cs typeface="Adobe 고딕 Std B"/>
              </a:rPr>
              <a:t>@RequestMapping </a:t>
            </a:r>
            <a:r>
              <a:rPr sz="2800" b="1" spc="-35" dirty="0">
                <a:latin typeface="Adobe 고딕 Std B"/>
                <a:cs typeface="Adobe 고딕 Std B"/>
              </a:rPr>
              <a:t>핸들러 메서드 </a:t>
            </a:r>
            <a:r>
              <a:rPr sz="2800" b="1" spc="-25" dirty="0">
                <a:latin typeface="Adobe 고딕 Std B"/>
                <a:cs typeface="Adobe 고딕 Std B"/>
              </a:rPr>
              <a:t>반환</a:t>
            </a:r>
            <a:r>
              <a:rPr sz="2800" b="1" spc="180" dirty="0">
                <a:latin typeface="Adobe 고딕 Std B"/>
                <a:cs typeface="Adobe 고딕 Std B"/>
              </a:rPr>
              <a:t> </a:t>
            </a:r>
            <a:r>
              <a:rPr sz="2800" b="1" spc="-45" dirty="0">
                <a:latin typeface="Adobe 고딕 Std B"/>
                <a:cs typeface="Adobe 고딕 Std B"/>
              </a:rPr>
              <a:t>타입</a:t>
            </a:r>
            <a:endParaRPr sz="2800">
              <a:latin typeface="Adobe 고딕 Std B"/>
              <a:cs typeface="Adobe 고딕 Std 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799236"/>
            <a:ext cx="7190740" cy="4953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332105" algn="l"/>
              </a:tabLst>
            </a:pPr>
            <a:r>
              <a:rPr sz="750" spc="25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750" spc="25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0000FF"/>
                </a:solidFill>
                <a:latin typeface="HY강B"/>
                <a:cs typeface="HY강B"/>
              </a:rPr>
              <a:t>ModelAndView 객체, Model 객체, ModelMap,</a:t>
            </a:r>
            <a:r>
              <a:rPr sz="1300" spc="95" dirty="0">
                <a:solidFill>
                  <a:srgbClr val="0000FF"/>
                </a:solidFill>
                <a:latin typeface="HY강B"/>
                <a:cs typeface="HY강B"/>
              </a:rPr>
              <a:t> </a:t>
            </a:r>
            <a:r>
              <a:rPr sz="1300" spc="-10" dirty="0">
                <a:solidFill>
                  <a:srgbClr val="0000FF"/>
                </a:solidFill>
                <a:latin typeface="HY강B"/>
                <a:cs typeface="HY강B"/>
              </a:rPr>
              <a:t>Map객체</a:t>
            </a:r>
            <a:endParaRPr sz="13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90"/>
              </a:spcBef>
              <a:tabLst>
                <a:tab pos="652145" algn="l"/>
              </a:tabLst>
            </a:pPr>
            <a:r>
              <a:rPr sz="9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HY강B"/>
                <a:cs typeface="HY강B"/>
              </a:rPr>
              <a:t>Map, </a:t>
            </a:r>
            <a:r>
              <a:rPr sz="1300" spc="-5" dirty="0">
                <a:latin typeface="HY강B"/>
                <a:cs typeface="HY강B"/>
              </a:rPr>
              <a:t>Model 객체가 메서드 파라메터에 사용되면 암시적으로 뷰에 전달되는 모델이</a:t>
            </a:r>
            <a:r>
              <a:rPr sz="1300" spc="165" dirty="0">
                <a:latin typeface="HY강B"/>
                <a:cs typeface="HY강B"/>
              </a:rPr>
              <a:t> </a:t>
            </a:r>
            <a:r>
              <a:rPr sz="1300" spc="-5" dirty="0">
                <a:latin typeface="HY강B"/>
                <a:cs typeface="HY강B"/>
              </a:rPr>
              <a:t>생성</a:t>
            </a:r>
            <a:endParaRPr sz="1300">
              <a:latin typeface="HY강B"/>
              <a:cs typeface="HY강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540" y="2505346"/>
            <a:ext cx="8093709" cy="3458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85"/>
              </a:spcBef>
              <a:buClr>
                <a:srgbClr val="F3A346"/>
              </a:buClr>
              <a:buSzPct val="57692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300" spc="-5" dirty="0">
                <a:solidFill>
                  <a:srgbClr val="0000FF"/>
                </a:solidFill>
                <a:latin typeface="HY강B"/>
                <a:cs typeface="HY강B"/>
              </a:rPr>
              <a:t>String</a:t>
            </a:r>
            <a:endParaRPr sz="13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85"/>
              </a:spcBef>
              <a:tabLst>
                <a:tab pos="652145" algn="l"/>
              </a:tabLst>
            </a:pPr>
            <a:r>
              <a:rPr sz="9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HY강B"/>
                <a:cs typeface="HY강B"/>
              </a:rPr>
              <a:t>리턴 타입이 String으로 </a:t>
            </a:r>
            <a:r>
              <a:rPr sz="1300" spc="-10" dirty="0">
                <a:latin typeface="HY강B"/>
                <a:cs typeface="HY강B"/>
              </a:rPr>
              <a:t>지정되면 반환되는 문자열은 </a:t>
            </a:r>
            <a:r>
              <a:rPr sz="1300" spc="-5" dirty="0">
                <a:latin typeface="HY강B"/>
                <a:cs typeface="HY강B"/>
              </a:rPr>
              <a:t>뷰 </a:t>
            </a:r>
            <a:r>
              <a:rPr sz="1300" spc="-10" dirty="0">
                <a:latin typeface="HY강B"/>
                <a:cs typeface="HY강B"/>
              </a:rPr>
              <a:t>이름으로</a:t>
            </a:r>
            <a:r>
              <a:rPr sz="1300" spc="165" dirty="0">
                <a:latin typeface="HY강B"/>
                <a:cs typeface="HY강B"/>
              </a:rPr>
              <a:t> </a:t>
            </a:r>
            <a:r>
              <a:rPr sz="1300" spc="-5" dirty="0">
                <a:latin typeface="HY강B"/>
                <a:cs typeface="HY강B"/>
              </a:rPr>
              <a:t>인식.</a:t>
            </a:r>
            <a:endParaRPr sz="13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400"/>
              </a:spcBef>
              <a:buClr>
                <a:srgbClr val="F3A346"/>
              </a:buClr>
              <a:buSzPct val="57692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300" spc="-5" dirty="0">
                <a:solidFill>
                  <a:srgbClr val="0000FF"/>
                </a:solidFill>
                <a:latin typeface="HY강B"/>
                <a:cs typeface="HY강B"/>
              </a:rPr>
              <a:t>Void</a:t>
            </a:r>
            <a:endParaRPr sz="13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90"/>
              </a:spcBef>
              <a:tabLst>
                <a:tab pos="707390" algn="l"/>
              </a:tabLst>
            </a:pPr>
            <a:r>
              <a:rPr sz="9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HY강B"/>
                <a:cs typeface="HY강B"/>
              </a:rPr>
              <a:t>void 타입일 경우 접근하는 </a:t>
            </a:r>
            <a:r>
              <a:rPr sz="1300" spc="-10" dirty="0">
                <a:latin typeface="HY강B"/>
                <a:cs typeface="HY강B"/>
              </a:rPr>
              <a:t>URL </a:t>
            </a:r>
            <a:r>
              <a:rPr sz="1300" spc="-5" dirty="0">
                <a:latin typeface="HY강B"/>
                <a:cs typeface="HY강B"/>
              </a:rPr>
              <a:t>경로에 해당하는 jsp를 찾아</a:t>
            </a:r>
            <a:r>
              <a:rPr sz="1300" spc="165" dirty="0">
                <a:latin typeface="HY강B"/>
                <a:cs typeface="HY강B"/>
              </a:rPr>
              <a:t> </a:t>
            </a:r>
            <a:r>
              <a:rPr sz="1300" spc="-5" dirty="0">
                <a:latin typeface="HY강B"/>
                <a:cs typeface="HY강B"/>
              </a:rPr>
              <a:t>실행한다.</a:t>
            </a:r>
            <a:endParaRPr sz="13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85"/>
              </a:spcBef>
              <a:tabLst>
                <a:tab pos="707390" algn="l"/>
              </a:tabLst>
            </a:pPr>
            <a:r>
              <a:rPr sz="9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HY강B"/>
                <a:cs typeface="HY강B"/>
              </a:rPr>
              <a:t>예를 들어 /hello/doB로 접근했다면 hello 폴더 아래 </a:t>
            </a:r>
            <a:r>
              <a:rPr sz="1300" spc="-10" dirty="0">
                <a:latin typeface="HY강B"/>
                <a:cs typeface="HY강B"/>
              </a:rPr>
              <a:t>doB.jsp를 </a:t>
            </a:r>
            <a:r>
              <a:rPr sz="1300" spc="-5" dirty="0">
                <a:latin typeface="HY강B"/>
                <a:cs typeface="HY강B"/>
              </a:rPr>
              <a:t>찾아</a:t>
            </a:r>
            <a:r>
              <a:rPr sz="1300" spc="170" dirty="0">
                <a:latin typeface="HY강B"/>
                <a:cs typeface="HY강B"/>
              </a:rPr>
              <a:t> </a:t>
            </a:r>
            <a:r>
              <a:rPr sz="1300" spc="-5" dirty="0">
                <a:latin typeface="HY강B"/>
                <a:cs typeface="HY강B"/>
              </a:rPr>
              <a:t>실행시킨다.</a:t>
            </a:r>
            <a:endParaRPr sz="13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85"/>
              </a:spcBef>
              <a:buClr>
                <a:srgbClr val="F3A346"/>
              </a:buClr>
              <a:buSzPct val="57692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300" spc="-5" dirty="0">
                <a:solidFill>
                  <a:srgbClr val="0000FF"/>
                </a:solidFill>
                <a:latin typeface="HY강B"/>
                <a:cs typeface="HY강B"/>
              </a:rPr>
              <a:t>@ResponseBody</a:t>
            </a:r>
            <a:endParaRPr sz="1300">
              <a:latin typeface="HY강B"/>
              <a:cs typeface="HY강B"/>
            </a:endParaRPr>
          </a:p>
          <a:p>
            <a:pPr marL="378460">
              <a:lnSpc>
                <a:spcPts val="1405"/>
              </a:lnSpc>
              <a:spcBef>
                <a:spcPts val="290"/>
              </a:spcBef>
              <a:tabLst>
                <a:tab pos="652145" algn="l"/>
              </a:tabLst>
            </a:pPr>
            <a:r>
              <a:rPr sz="9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HY강B"/>
                <a:cs typeface="HY강B"/>
              </a:rPr>
              <a:t>@ResponseBody 어노테이션이 클래스 또는 메서드 레벨에 명시되어 있고 String 리턴 타입이</a:t>
            </a:r>
            <a:r>
              <a:rPr sz="1300" spc="229" dirty="0">
                <a:latin typeface="HY강B"/>
                <a:cs typeface="HY강B"/>
              </a:rPr>
              <a:t> </a:t>
            </a:r>
            <a:r>
              <a:rPr sz="1300" spc="-5" dirty="0">
                <a:latin typeface="HY강B"/>
                <a:cs typeface="HY강B"/>
              </a:rPr>
              <a:t>지정되면</a:t>
            </a:r>
            <a:endParaRPr sz="1300">
              <a:latin typeface="HY강B"/>
              <a:cs typeface="HY강B"/>
            </a:endParaRPr>
          </a:p>
          <a:p>
            <a:pPr marL="420370" algn="ctr">
              <a:lnSpc>
                <a:spcPts val="1405"/>
              </a:lnSpc>
            </a:pPr>
            <a:r>
              <a:rPr sz="1300" spc="-10" dirty="0">
                <a:latin typeface="HY강B"/>
                <a:cs typeface="HY강B"/>
              </a:rPr>
              <a:t>반환되는 </a:t>
            </a:r>
            <a:r>
              <a:rPr sz="1300" spc="-5" dirty="0">
                <a:latin typeface="HY강B"/>
                <a:cs typeface="HY강B"/>
              </a:rPr>
              <a:t>문자열은 그대로 HTTP 응답 </a:t>
            </a:r>
            <a:r>
              <a:rPr sz="1300" spc="-10" dirty="0">
                <a:latin typeface="HY강B"/>
                <a:cs typeface="HY강B"/>
              </a:rPr>
              <a:t>출력스트림의 </a:t>
            </a:r>
            <a:r>
              <a:rPr sz="1300" spc="-5" dirty="0">
                <a:latin typeface="HY강B"/>
                <a:cs typeface="HY강B"/>
              </a:rPr>
              <a:t>Body에 담겨 반환된다. </a:t>
            </a:r>
            <a:r>
              <a:rPr sz="1300" spc="-10" dirty="0">
                <a:latin typeface="HY강B"/>
                <a:cs typeface="HY강B"/>
              </a:rPr>
              <a:t>JSON, </a:t>
            </a:r>
            <a:r>
              <a:rPr sz="1300" spc="-5" dirty="0">
                <a:latin typeface="HY강B"/>
                <a:cs typeface="HY강B"/>
              </a:rPr>
              <a:t>XML 전송에</a:t>
            </a:r>
            <a:r>
              <a:rPr sz="1300" spc="229" dirty="0">
                <a:latin typeface="HY강B"/>
                <a:cs typeface="HY강B"/>
              </a:rPr>
              <a:t> </a:t>
            </a:r>
            <a:r>
              <a:rPr sz="1300" spc="-10" dirty="0">
                <a:latin typeface="HY강B"/>
                <a:cs typeface="HY강B"/>
              </a:rPr>
              <a:t>사용</a:t>
            </a:r>
            <a:endParaRPr sz="13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85"/>
              </a:spcBef>
              <a:buClr>
                <a:srgbClr val="F3A346"/>
              </a:buClr>
              <a:buSzPct val="57692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300" spc="-5" dirty="0">
                <a:solidFill>
                  <a:srgbClr val="0000FF"/>
                </a:solidFill>
                <a:latin typeface="HY강B"/>
                <a:cs typeface="HY강B"/>
              </a:rPr>
              <a:t>View</a:t>
            </a:r>
            <a:r>
              <a:rPr sz="1300" spc="10" dirty="0">
                <a:solidFill>
                  <a:srgbClr val="0000FF"/>
                </a:solidFill>
                <a:latin typeface="HY강B"/>
                <a:cs typeface="HY강B"/>
              </a:rPr>
              <a:t> </a:t>
            </a:r>
            <a:r>
              <a:rPr sz="1300" spc="-5" dirty="0">
                <a:solidFill>
                  <a:srgbClr val="0000FF"/>
                </a:solidFill>
                <a:latin typeface="HY강B"/>
                <a:cs typeface="HY강B"/>
              </a:rPr>
              <a:t>객체</a:t>
            </a:r>
            <a:endParaRPr sz="13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90"/>
              </a:spcBef>
              <a:tabLst>
                <a:tab pos="652145" algn="l"/>
              </a:tabLst>
            </a:pPr>
            <a:r>
              <a:rPr sz="9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HY강B"/>
                <a:cs typeface="HY강B"/>
              </a:rPr>
              <a:t>리턴 타입을 View로 선언하면 반환값 문자열은 반환하는 뷰 객체</a:t>
            </a:r>
            <a:r>
              <a:rPr sz="1300" spc="165" dirty="0">
                <a:latin typeface="HY강B"/>
                <a:cs typeface="HY강B"/>
              </a:rPr>
              <a:t> </a:t>
            </a:r>
            <a:r>
              <a:rPr sz="1300" spc="-5" dirty="0">
                <a:latin typeface="HY강B"/>
                <a:cs typeface="HY강B"/>
              </a:rPr>
              <a:t>이름</a:t>
            </a:r>
            <a:endParaRPr sz="13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95"/>
              </a:spcBef>
              <a:buClr>
                <a:srgbClr val="F3A346"/>
              </a:buClr>
              <a:buSzPct val="57692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300" spc="-5" dirty="0">
                <a:solidFill>
                  <a:srgbClr val="0000FF"/>
                </a:solidFill>
                <a:latin typeface="HY강B"/>
                <a:cs typeface="HY강B"/>
              </a:rPr>
              <a:t>@ModelAttribute</a:t>
            </a:r>
            <a:r>
              <a:rPr sz="1300" spc="50" dirty="0">
                <a:solidFill>
                  <a:srgbClr val="0000FF"/>
                </a:solidFill>
                <a:latin typeface="HY강B"/>
                <a:cs typeface="HY강B"/>
              </a:rPr>
              <a:t> </a:t>
            </a:r>
            <a:r>
              <a:rPr sz="1300" spc="-5" dirty="0">
                <a:solidFill>
                  <a:srgbClr val="0000FF"/>
                </a:solidFill>
                <a:latin typeface="HY강B"/>
                <a:cs typeface="HY강B"/>
              </a:rPr>
              <a:t>메소드</a:t>
            </a:r>
            <a:endParaRPr sz="1300">
              <a:latin typeface="HY강B"/>
              <a:cs typeface="HY강B"/>
            </a:endParaRPr>
          </a:p>
          <a:p>
            <a:pPr marL="652145" marR="52069" indent="-274320">
              <a:lnSpc>
                <a:spcPct val="8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HY강B"/>
                <a:cs typeface="HY강B"/>
              </a:rPr>
              <a:t>@ModelAttribute 메소드가 생성하는 객체는 클래스 내의 다른 컨트롤러 메소드의 모델에 자동으로 추  가</a:t>
            </a:r>
            <a:endParaRPr sz="13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385"/>
              </a:spcBef>
              <a:buClr>
                <a:srgbClr val="F3A346"/>
              </a:buClr>
              <a:buSzPct val="57692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300" spc="-5" dirty="0">
                <a:solidFill>
                  <a:srgbClr val="0000FF"/>
                </a:solidFill>
                <a:latin typeface="HY강B"/>
                <a:cs typeface="HY강B"/>
              </a:rPr>
              <a:t>BindingResult</a:t>
            </a:r>
            <a:endParaRPr sz="13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90"/>
              </a:spcBef>
              <a:tabLst>
                <a:tab pos="652145" algn="l"/>
              </a:tabLst>
            </a:pPr>
            <a:r>
              <a:rPr sz="900" spc="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00" spc="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HY강B"/>
                <a:cs typeface="HY강B"/>
              </a:rPr>
              <a:t>@ModelAttribute 파라미터와 함께 사용하는 BindingResult 타입의 객체도 모델에 자동으로</a:t>
            </a:r>
            <a:r>
              <a:rPr sz="1300" spc="229" dirty="0">
                <a:latin typeface="HY강B"/>
                <a:cs typeface="HY강B"/>
              </a:rPr>
              <a:t> </a:t>
            </a:r>
            <a:r>
              <a:rPr sz="1300" spc="-5" dirty="0">
                <a:latin typeface="HY강B"/>
                <a:cs typeface="HY강B"/>
              </a:rPr>
              <a:t>추가</a:t>
            </a:r>
            <a:endParaRPr sz="1300">
              <a:latin typeface="HY강B"/>
              <a:cs typeface="HY강B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81277" y="1334388"/>
          <a:ext cx="6121399" cy="1135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marL="4552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ModelAndView</a:t>
                      </a:r>
                      <a:endParaRPr sz="1400">
                        <a:latin typeface="Tw Cen MT"/>
                        <a:cs typeface="Tw Cen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Model,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ModelMap</a:t>
                      </a:r>
                      <a:endParaRPr sz="1400">
                        <a:latin typeface="Tw Cen MT"/>
                        <a:cs typeface="Tw Cen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Map</a:t>
                      </a:r>
                      <a:endParaRPr sz="1400">
                        <a:latin typeface="Tw Cen MT"/>
                        <a:cs typeface="Tw Cen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7790" marR="2940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10" dirty="0">
                          <a:latin typeface="Tw Cen MT"/>
                          <a:cs typeface="Tw Cen MT"/>
                        </a:rPr>
                        <a:t>mav.addObject()  </a:t>
                      </a:r>
                      <a:r>
                        <a:rPr sz="1600" dirty="0">
                          <a:latin typeface="Tw Cen MT"/>
                          <a:cs typeface="Tw Cen MT"/>
                        </a:rPr>
                        <a:t>ma</a:t>
                      </a:r>
                      <a:r>
                        <a:rPr sz="1600" spc="-105" dirty="0">
                          <a:latin typeface="Tw Cen MT"/>
                          <a:cs typeface="Tw Cen MT"/>
                        </a:rPr>
                        <a:t>v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.</a:t>
                      </a:r>
                      <a:r>
                        <a:rPr sz="1600" spc="-10" dirty="0">
                          <a:latin typeface="Tw Cen MT"/>
                          <a:cs typeface="Tw Cen MT"/>
                        </a:rPr>
                        <a:t>a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d</a:t>
                      </a:r>
                      <a:r>
                        <a:rPr sz="1600" spc="5" dirty="0">
                          <a:latin typeface="Tw Cen MT"/>
                          <a:cs typeface="Tw Cen MT"/>
                        </a:rPr>
                        <a:t>d</a:t>
                      </a:r>
                      <a:r>
                        <a:rPr sz="1600" spc="-30" dirty="0">
                          <a:latin typeface="Tw Cen MT"/>
                          <a:cs typeface="Tw Cen MT"/>
                        </a:rPr>
                        <a:t>A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l</a:t>
                      </a:r>
                      <a:r>
                        <a:rPr sz="1600" spc="5" dirty="0">
                          <a:latin typeface="Tw Cen MT"/>
                          <a:cs typeface="Tw Cen MT"/>
                        </a:rPr>
                        <a:t>l</a:t>
                      </a:r>
                      <a:r>
                        <a:rPr sz="1600" dirty="0">
                          <a:latin typeface="Tw Cen MT"/>
                          <a:cs typeface="Tw Cen MT"/>
                        </a:rPr>
                        <a:t>O</a:t>
                      </a:r>
                      <a:r>
                        <a:rPr sz="1600" spc="5" dirty="0">
                          <a:latin typeface="Tw Cen MT"/>
                          <a:cs typeface="Tw Cen MT"/>
                        </a:rPr>
                        <a:t>b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jec</a:t>
                      </a:r>
                      <a:r>
                        <a:rPr sz="1600" spc="10" dirty="0">
                          <a:latin typeface="Tw Cen MT"/>
                          <a:cs typeface="Tw Cen MT"/>
                        </a:rPr>
                        <a:t>t</a:t>
                      </a:r>
                      <a:r>
                        <a:rPr sz="1600" spc="20" dirty="0">
                          <a:latin typeface="Tw Cen MT"/>
                          <a:cs typeface="Tw Cen MT"/>
                        </a:rPr>
                        <a:t>s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()  </a:t>
                      </a:r>
                      <a:r>
                        <a:rPr sz="1600" spc="-15" dirty="0">
                          <a:latin typeface="Tw Cen MT"/>
                          <a:cs typeface="Tw Cen MT"/>
                        </a:rPr>
                        <a:t>mav.setViewName()</a:t>
                      </a:r>
                      <a:endParaRPr sz="1600">
                        <a:latin typeface="Tw Cen MT"/>
                        <a:cs typeface="Tw Cen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44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Tw Cen MT"/>
                          <a:cs typeface="Tw Cen MT"/>
                        </a:rPr>
                        <a:t>model.addAttribute()  </a:t>
                      </a:r>
                      <a:r>
                        <a:rPr sz="1600" dirty="0">
                          <a:latin typeface="Tw Cen MT"/>
                          <a:cs typeface="Tw Cen MT"/>
                        </a:rPr>
                        <a:t>m</a:t>
                      </a:r>
                      <a:r>
                        <a:rPr sz="1600" spc="5" dirty="0">
                          <a:latin typeface="Tw Cen MT"/>
                          <a:cs typeface="Tw Cen MT"/>
                        </a:rPr>
                        <a:t>o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d</a:t>
                      </a:r>
                      <a:r>
                        <a:rPr sz="1600" dirty="0">
                          <a:latin typeface="Tw Cen MT"/>
                          <a:cs typeface="Tw Cen MT"/>
                        </a:rPr>
                        <a:t>e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l.</a:t>
                      </a:r>
                      <a:r>
                        <a:rPr sz="1600" spc="-10" dirty="0">
                          <a:latin typeface="Tw Cen MT"/>
                          <a:cs typeface="Tw Cen MT"/>
                        </a:rPr>
                        <a:t>a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d</a:t>
                      </a:r>
                      <a:r>
                        <a:rPr sz="1600" spc="5" dirty="0">
                          <a:latin typeface="Tw Cen MT"/>
                          <a:cs typeface="Tw Cen MT"/>
                        </a:rPr>
                        <a:t>d</a:t>
                      </a:r>
                      <a:r>
                        <a:rPr sz="1600" spc="-40" dirty="0">
                          <a:latin typeface="Tw Cen MT"/>
                          <a:cs typeface="Tw Cen MT"/>
                        </a:rPr>
                        <a:t>A</a:t>
                      </a:r>
                      <a:r>
                        <a:rPr sz="1600" spc="5" dirty="0">
                          <a:latin typeface="Tw Cen MT"/>
                          <a:cs typeface="Tw Cen MT"/>
                        </a:rPr>
                        <a:t>ll</a:t>
                      </a:r>
                      <a:r>
                        <a:rPr sz="1600" spc="-20" dirty="0">
                          <a:latin typeface="Tw Cen MT"/>
                          <a:cs typeface="Tw Cen MT"/>
                        </a:rPr>
                        <a:t>A</a:t>
                      </a:r>
                      <a:r>
                        <a:rPr sz="1600" spc="5" dirty="0">
                          <a:latin typeface="Tw Cen MT"/>
                          <a:cs typeface="Tw Cen MT"/>
                        </a:rPr>
                        <a:t>t</a:t>
                      </a:r>
                      <a:r>
                        <a:rPr sz="1600" dirty="0">
                          <a:latin typeface="Tw Cen MT"/>
                          <a:cs typeface="Tw Cen MT"/>
                        </a:rPr>
                        <a:t>t</a:t>
                      </a:r>
                      <a:r>
                        <a:rPr sz="1600" spc="5" dirty="0">
                          <a:latin typeface="Tw Cen MT"/>
                          <a:cs typeface="Tw Cen MT"/>
                        </a:rPr>
                        <a:t>ri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b</a:t>
                      </a:r>
                      <a:r>
                        <a:rPr sz="1600" dirty="0">
                          <a:latin typeface="Tw Cen MT"/>
                          <a:cs typeface="Tw Cen MT"/>
                        </a:rPr>
                        <a:t>ut</a:t>
                      </a:r>
                      <a:r>
                        <a:rPr sz="1600" spc="10" dirty="0">
                          <a:latin typeface="Tw Cen MT"/>
                          <a:cs typeface="Tw Cen MT"/>
                        </a:rPr>
                        <a:t>e</a:t>
                      </a:r>
                      <a:r>
                        <a:rPr sz="1600" spc="20" dirty="0">
                          <a:latin typeface="Tw Cen MT"/>
                          <a:cs typeface="Tw Cen MT"/>
                        </a:rPr>
                        <a:t>s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()</a:t>
                      </a:r>
                      <a:endParaRPr sz="1600">
                        <a:latin typeface="Tw Cen MT"/>
                        <a:cs typeface="Tw Cen MT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50165">
                        <a:lnSpc>
                          <a:spcPts val="1900"/>
                        </a:lnSpc>
                        <a:spcBef>
                          <a:spcPts val="380"/>
                        </a:spcBef>
                      </a:pPr>
                      <a:r>
                        <a:rPr sz="1600" spc="-10" dirty="0">
                          <a:latin typeface="Tw Cen MT"/>
                          <a:cs typeface="Tw Cen MT"/>
                        </a:rPr>
                        <a:t>map.put</a:t>
                      </a:r>
                      <a:r>
                        <a:rPr sz="1600" spc="-23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(</a:t>
                      </a:r>
                      <a:r>
                        <a:rPr sz="1600" spc="-27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0000FF"/>
                          </a:solidFill>
                          <a:latin typeface="Tw Cen MT"/>
                          <a:cs typeface="Tw Cen MT"/>
                        </a:rPr>
                        <a:t>“ke</a:t>
                      </a:r>
                      <a:r>
                        <a:rPr sz="1600" spc="-100" dirty="0">
                          <a:solidFill>
                            <a:srgbClr val="0000FF"/>
                          </a:solidFill>
                          <a:latin typeface="Tw Cen MT"/>
                          <a:cs typeface="Tw Cen MT"/>
                        </a:rPr>
                        <a:t> </a:t>
                      </a:r>
                      <a:r>
                        <a:rPr sz="1600" spc="-300" dirty="0">
                          <a:solidFill>
                            <a:srgbClr val="0000FF"/>
                          </a:solidFill>
                          <a:latin typeface="Tw Cen MT"/>
                          <a:cs typeface="Tw Cen MT"/>
                        </a:rPr>
                        <a:t>y”</a:t>
                      </a:r>
                      <a:r>
                        <a:rPr sz="1600" spc="-175" dirty="0">
                          <a:solidFill>
                            <a:srgbClr val="0000FF"/>
                          </a:solidFill>
                          <a:latin typeface="Tw Cen MT"/>
                          <a:cs typeface="Tw Cen MT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Tw Cen MT"/>
                          <a:cs typeface="Tw Cen MT"/>
                        </a:rPr>
                        <a:t>,</a:t>
                      </a:r>
                      <a:r>
                        <a:rPr sz="1600" spc="-150" dirty="0">
                          <a:solidFill>
                            <a:srgbClr val="0000FF"/>
                          </a:solidFill>
                          <a:latin typeface="Tw Cen MT"/>
                          <a:cs typeface="Tw Cen MT"/>
                        </a:rPr>
                        <a:t> </a:t>
                      </a:r>
                      <a:r>
                        <a:rPr sz="1600" spc="30" dirty="0">
                          <a:solidFill>
                            <a:srgbClr val="0000FF"/>
                          </a:solidFill>
                          <a:latin typeface="HY얕은샘물M"/>
                          <a:cs typeface="HY얕은샘물M"/>
                        </a:rPr>
                        <a:t>객체</a:t>
                      </a:r>
                      <a:r>
                        <a:rPr sz="1600" spc="-170" dirty="0">
                          <a:solidFill>
                            <a:srgbClr val="0000FF"/>
                          </a:solidFill>
                          <a:latin typeface="HY얕은샘물M"/>
                          <a:cs typeface="HY얕은샘물M"/>
                        </a:rPr>
                        <a:t> </a:t>
                      </a:r>
                      <a:r>
                        <a:rPr sz="1600" spc="-5" dirty="0">
                          <a:latin typeface="Tw Cen MT"/>
                          <a:cs typeface="Tw Cen MT"/>
                        </a:rPr>
                        <a:t>)  </a:t>
                      </a:r>
                      <a:r>
                        <a:rPr sz="1600" spc="-10" dirty="0">
                          <a:latin typeface="Tw Cen MT"/>
                          <a:cs typeface="Tw Cen MT"/>
                        </a:rPr>
                        <a:t>map.putAll()</a:t>
                      </a:r>
                      <a:endParaRPr sz="1600">
                        <a:latin typeface="Tw Cen MT"/>
                        <a:cs typeface="Tw Cen MT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23909" y="6303680"/>
            <a:ext cx="40513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110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831" y="765048"/>
            <a:ext cx="8568055" cy="861060"/>
          </a:xfrm>
          <a:custGeom>
            <a:avLst/>
            <a:gdLst/>
            <a:ahLst/>
            <a:cxnLst/>
            <a:rect l="l" t="t" r="r" b="b"/>
            <a:pathLst>
              <a:path w="8568055" h="861060">
                <a:moveTo>
                  <a:pt x="0" y="861060"/>
                </a:moveTo>
                <a:lnTo>
                  <a:pt x="8567928" y="861060"/>
                </a:lnTo>
                <a:lnTo>
                  <a:pt x="8567928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EBE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831" y="765048"/>
            <a:ext cx="8568055" cy="861060"/>
          </a:xfrm>
          <a:custGeom>
            <a:avLst/>
            <a:gdLst/>
            <a:ahLst/>
            <a:cxnLst/>
            <a:rect l="l" t="t" r="r" b="b"/>
            <a:pathLst>
              <a:path w="8568055" h="861060">
                <a:moveTo>
                  <a:pt x="0" y="861060"/>
                </a:moveTo>
                <a:lnTo>
                  <a:pt x="8567928" y="861060"/>
                </a:lnTo>
                <a:lnTo>
                  <a:pt x="8567928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0967" y="802639"/>
            <a:ext cx="4826635" cy="787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1680"/>
              </a:lnSpc>
              <a:spcBef>
                <a:spcPts val="105"/>
              </a:spcBef>
            </a:pPr>
            <a:r>
              <a:rPr sz="1400" b="1" spc="-75" dirty="0">
                <a:solidFill>
                  <a:srgbClr val="0000FF"/>
                </a:solidFill>
                <a:latin typeface="Adobe 고딕 Std B"/>
                <a:cs typeface="Adobe 고딕 Std B"/>
              </a:rPr>
              <a:t>배열(Array</a:t>
            </a:r>
            <a:r>
              <a:rPr sz="1400" b="1" spc="105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400" b="1" spc="-120" dirty="0">
                <a:solidFill>
                  <a:srgbClr val="0000FF"/>
                </a:solidFill>
                <a:latin typeface="Adobe 고딕 Std B"/>
                <a:cs typeface="Adobe 고딕 Std B"/>
              </a:rPr>
              <a:t>)</a:t>
            </a:r>
            <a:endParaRPr sz="1400">
              <a:latin typeface="Adobe 고딕 Std B"/>
              <a:cs typeface="Adobe 고딕 Std B"/>
            </a:endParaRPr>
          </a:p>
          <a:p>
            <a:pPr marR="5080">
              <a:lnSpc>
                <a:spcPts val="1440"/>
              </a:lnSpc>
              <a:spcBef>
                <a:spcPts val="45"/>
              </a:spcBef>
            </a:pPr>
            <a:r>
              <a:rPr sz="1200" dirty="0">
                <a:latin typeface="HY강B"/>
                <a:cs typeface="HY강B"/>
              </a:rPr>
              <a:t>같은 타입의 여러 변수를 하나의 묶음으로 다루는 것. 정적인 크기</a:t>
            </a:r>
            <a:r>
              <a:rPr sz="1200" spc="-120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결정  선언 : </a:t>
            </a:r>
            <a:r>
              <a:rPr sz="1200" spc="-5" dirty="0">
                <a:latin typeface="HY강B"/>
                <a:cs typeface="HY강B"/>
              </a:rPr>
              <a:t>int[] </a:t>
            </a:r>
            <a:r>
              <a:rPr sz="1200" dirty="0">
                <a:latin typeface="HY강B"/>
                <a:cs typeface="HY강B"/>
              </a:rPr>
              <a:t>arr = </a:t>
            </a:r>
            <a:r>
              <a:rPr sz="1200" spc="-5" dirty="0">
                <a:latin typeface="HY강B"/>
                <a:cs typeface="HY강B"/>
              </a:rPr>
              <a:t>new</a:t>
            </a:r>
            <a:r>
              <a:rPr sz="1200" spc="-30" dirty="0">
                <a:latin typeface="HY강B"/>
                <a:cs typeface="HY강B"/>
              </a:rPr>
              <a:t> </a:t>
            </a:r>
            <a:r>
              <a:rPr sz="1200" spc="-5" dirty="0">
                <a:latin typeface="HY강B"/>
                <a:cs typeface="HY강B"/>
              </a:rPr>
              <a:t>int[5]</a:t>
            </a:r>
            <a:endParaRPr sz="1200">
              <a:latin typeface="HY강B"/>
              <a:cs typeface="HY강B"/>
            </a:endParaRPr>
          </a:p>
          <a:p>
            <a:pPr>
              <a:lnSpc>
                <a:spcPts val="1390"/>
              </a:lnSpc>
            </a:pPr>
            <a:r>
              <a:rPr sz="1200" dirty="0">
                <a:latin typeface="HY강B"/>
                <a:cs typeface="HY강B"/>
              </a:rPr>
              <a:t>사용 : </a:t>
            </a:r>
            <a:r>
              <a:rPr sz="1200" spc="-5" dirty="0">
                <a:latin typeface="HY강B"/>
                <a:cs typeface="HY강B"/>
              </a:rPr>
              <a:t>arr[0] </a:t>
            </a:r>
            <a:r>
              <a:rPr sz="1200" dirty="0">
                <a:latin typeface="HY강B"/>
                <a:cs typeface="HY강B"/>
              </a:rPr>
              <a:t>~</a:t>
            </a:r>
            <a:r>
              <a:rPr sz="1200" spc="-10" dirty="0">
                <a:latin typeface="HY강B"/>
                <a:cs typeface="HY강B"/>
              </a:rPr>
              <a:t> </a:t>
            </a:r>
            <a:r>
              <a:rPr sz="1200" spc="-5" dirty="0">
                <a:latin typeface="HY강B"/>
                <a:cs typeface="HY강B"/>
              </a:rPr>
              <a:t>arr[4]</a:t>
            </a:r>
            <a:endParaRPr sz="1200">
              <a:latin typeface="HY강B"/>
              <a:cs typeface="HY강B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1026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Java </a:t>
            </a:r>
            <a:r>
              <a:rPr dirty="0"/>
              <a:t>의</a:t>
            </a:r>
            <a:r>
              <a:rPr spc="-75" dirty="0"/>
              <a:t> </a:t>
            </a:r>
            <a:r>
              <a:rPr dirty="0"/>
              <a:t>자료구조</a:t>
            </a:r>
          </a:p>
        </p:txBody>
      </p:sp>
      <p:sp>
        <p:nvSpPr>
          <p:cNvPr id="8" name="object 8"/>
          <p:cNvSpPr/>
          <p:nvPr/>
        </p:nvSpPr>
        <p:spPr>
          <a:xfrm>
            <a:off x="5352288" y="1239011"/>
            <a:ext cx="3153156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01055" y="1122426"/>
            <a:ext cx="11207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53365" algn="l"/>
                <a:tab pos="537845" algn="l"/>
                <a:tab pos="791845" algn="l"/>
                <a:tab pos="1044575" algn="l"/>
              </a:tabLst>
            </a:pPr>
            <a:r>
              <a:rPr sz="900" dirty="0">
                <a:latin typeface="Tw Cen MT"/>
                <a:cs typeface="Tw Cen MT"/>
              </a:rPr>
              <a:t>0	1	2	3	4</a:t>
            </a:r>
            <a:endParaRPr sz="9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831" y="1769364"/>
            <a:ext cx="8514715" cy="1229995"/>
          </a:xfrm>
          <a:custGeom>
            <a:avLst/>
            <a:gdLst/>
            <a:ahLst/>
            <a:cxnLst/>
            <a:rect l="l" t="t" r="r" b="b"/>
            <a:pathLst>
              <a:path w="8514715" h="1229995">
                <a:moveTo>
                  <a:pt x="0" y="1229867"/>
                </a:moveTo>
                <a:lnTo>
                  <a:pt x="8514588" y="1229867"/>
                </a:lnTo>
                <a:lnTo>
                  <a:pt x="8514588" y="0"/>
                </a:lnTo>
                <a:lnTo>
                  <a:pt x="0" y="0"/>
                </a:lnTo>
                <a:lnTo>
                  <a:pt x="0" y="1229867"/>
                </a:lnTo>
                <a:close/>
              </a:path>
            </a:pathLst>
          </a:custGeom>
          <a:solidFill>
            <a:srgbClr val="EBE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831" y="1769364"/>
            <a:ext cx="8514715" cy="1229995"/>
          </a:xfrm>
          <a:custGeom>
            <a:avLst/>
            <a:gdLst/>
            <a:ahLst/>
            <a:cxnLst/>
            <a:rect l="l" t="t" r="r" b="b"/>
            <a:pathLst>
              <a:path w="8514715" h="1229995">
                <a:moveTo>
                  <a:pt x="0" y="1229867"/>
                </a:moveTo>
                <a:lnTo>
                  <a:pt x="8514588" y="1229867"/>
                </a:lnTo>
                <a:lnTo>
                  <a:pt x="8514588" y="0"/>
                </a:lnTo>
                <a:lnTo>
                  <a:pt x="0" y="0"/>
                </a:lnTo>
                <a:lnTo>
                  <a:pt x="0" y="122986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8559" y="2568955"/>
            <a:ext cx="3324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  <a:tabLst>
                <a:tab pos="1160145" algn="l"/>
              </a:tabLst>
            </a:pPr>
            <a:r>
              <a:rPr sz="1200" dirty="0">
                <a:latin typeface="HY강B"/>
                <a:cs typeface="HY강B"/>
              </a:rPr>
              <a:t>ArrayList </a:t>
            </a:r>
            <a:r>
              <a:rPr sz="1200" b="1" spc="-130" dirty="0">
                <a:solidFill>
                  <a:srgbClr val="0000FF"/>
                </a:solidFill>
                <a:latin typeface="Adobe 고딕 Std B"/>
                <a:cs typeface="Adobe 고딕 Std B"/>
              </a:rPr>
              <a:t>&lt;String&gt; </a:t>
            </a:r>
            <a:r>
              <a:rPr sz="1200" spc="-5" dirty="0">
                <a:latin typeface="HY강B"/>
                <a:cs typeface="HY강B"/>
              </a:rPr>
              <a:t>myList </a:t>
            </a:r>
            <a:r>
              <a:rPr sz="1200" dirty="0">
                <a:latin typeface="HY강B"/>
                <a:cs typeface="HY강B"/>
              </a:rPr>
              <a:t>= </a:t>
            </a:r>
            <a:r>
              <a:rPr sz="1200" spc="-5" dirty="0">
                <a:latin typeface="HY강B"/>
                <a:cs typeface="HY강B"/>
              </a:rPr>
              <a:t>new </a:t>
            </a:r>
            <a:r>
              <a:rPr sz="1200" dirty="0">
                <a:latin typeface="HY강B"/>
                <a:cs typeface="HY강B"/>
              </a:rPr>
              <a:t>ArrayList </a:t>
            </a:r>
            <a:r>
              <a:rPr sz="1200" b="1" spc="-125" dirty="0">
                <a:solidFill>
                  <a:srgbClr val="0000FF"/>
                </a:solidFill>
                <a:latin typeface="Adobe 고딕 Std B"/>
                <a:cs typeface="Adobe 고딕 Std B"/>
              </a:rPr>
              <a:t>&lt;String&gt;( </a:t>
            </a:r>
            <a:r>
              <a:rPr sz="1200" b="1" spc="-50" dirty="0">
                <a:solidFill>
                  <a:srgbClr val="0000FF"/>
                </a:solidFill>
                <a:latin typeface="Adobe 고딕 Std B"/>
                <a:cs typeface="Adobe 고딕 Std B"/>
              </a:rPr>
              <a:t>)</a:t>
            </a:r>
            <a:r>
              <a:rPr sz="1200" spc="-50" dirty="0">
                <a:latin typeface="HY강B"/>
                <a:cs typeface="HY강B"/>
              </a:rPr>
              <a:t>;  </a:t>
            </a:r>
            <a:r>
              <a:rPr sz="1200" dirty="0">
                <a:latin typeface="HY강B"/>
                <a:cs typeface="HY강B"/>
              </a:rPr>
              <a:t>List</a:t>
            </a:r>
            <a:r>
              <a:rPr sz="1200" spc="-10" dirty="0">
                <a:latin typeface="HY강B"/>
                <a:cs typeface="HY강B"/>
              </a:rPr>
              <a:t> </a:t>
            </a:r>
            <a:r>
              <a:rPr sz="1200" b="1" spc="-120" dirty="0">
                <a:solidFill>
                  <a:srgbClr val="0000FF"/>
                </a:solidFill>
                <a:latin typeface="Adobe 고딕 Std B"/>
                <a:cs typeface="Adobe 고딕 Std B"/>
              </a:rPr>
              <a:t>&lt;string&gt;	</a:t>
            </a:r>
            <a:r>
              <a:rPr sz="1200" spc="-5" dirty="0">
                <a:latin typeface="HY강B"/>
                <a:cs typeface="HY강B"/>
              </a:rPr>
              <a:t>myList </a:t>
            </a:r>
            <a:r>
              <a:rPr sz="1200" dirty="0">
                <a:latin typeface="HY강B"/>
                <a:cs typeface="HY강B"/>
              </a:rPr>
              <a:t>= </a:t>
            </a:r>
            <a:r>
              <a:rPr sz="1200" spc="-5" dirty="0">
                <a:latin typeface="HY강B"/>
                <a:cs typeface="HY강B"/>
              </a:rPr>
              <a:t>new </a:t>
            </a:r>
            <a:r>
              <a:rPr sz="1200" dirty="0">
                <a:latin typeface="HY강B"/>
                <a:cs typeface="HY강B"/>
              </a:rPr>
              <a:t>ArrayList </a:t>
            </a:r>
            <a:r>
              <a:rPr sz="1200" b="1" spc="-120" dirty="0">
                <a:solidFill>
                  <a:srgbClr val="0000FF"/>
                </a:solidFill>
                <a:latin typeface="Adobe 고딕 Std B"/>
                <a:cs typeface="Adobe 고딕 Std B"/>
              </a:rPr>
              <a:t>&lt;string&gt;(</a:t>
            </a:r>
            <a:r>
              <a:rPr sz="1200" b="1" spc="-30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200" b="1" spc="-65" dirty="0">
                <a:solidFill>
                  <a:srgbClr val="0000FF"/>
                </a:solidFill>
                <a:latin typeface="Adobe 고딕 Std B"/>
                <a:cs typeface="Adobe 고딕 Std B"/>
              </a:rPr>
              <a:t>);</a:t>
            </a:r>
            <a:endParaRPr sz="1200">
              <a:latin typeface="Adobe 고딕 Std B"/>
              <a:cs typeface="Adobe 고딕 Std B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78779" y="2444495"/>
            <a:ext cx="3153155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8267" y="1806701"/>
            <a:ext cx="7554595" cy="683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5"/>
              </a:lnSpc>
              <a:spcBef>
                <a:spcPts val="105"/>
              </a:spcBef>
            </a:pPr>
            <a:r>
              <a:rPr sz="1400" b="1" spc="-110" dirty="0">
                <a:solidFill>
                  <a:srgbClr val="0000FF"/>
                </a:solidFill>
                <a:latin typeface="Adobe 고딕 Std B"/>
                <a:cs typeface="Adobe 고딕 Std B"/>
              </a:rPr>
              <a:t>List</a:t>
            </a:r>
            <a:r>
              <a:rPr sz="1400" b="1" spc="-80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400" b="1" spc="-95" dirty="0">
                <a:solidFill>
                  <a:srgbClr val="0000FF"/>
                </a:solidFill>
                <a:latin typeface="Adobe 고딕 Std B"/>
                <a:cs typeface="Adobe 고딕 Std B"/>
              </a:rPr>
              <a:t>(interface)</a:t>
            </a:r>
            <a:endParaRPr sz="1400">
              <a:latin typeface="Adobe 고딕 Std B"/>
              <a:cs typeface="Adobe 고딕 Std B"/>
            </a:endParaRPr>
          </a:p>
          <a:p>
            <a:pPr marL="12700">
              <a:lnSpc>
                <a:spcPts val="1395"/>
              </a:lnSpc>
            </a:pPr>
            <a:r>
              <a:rPr sz="1200" b="1" spc="-65" dirty="0">
                <a:solidFill>
                  <a:srgbClr val="0000FF"/>
                </a:solidFill>
                <a:latin typeface="Adobe 고딕 Std B"/>
                <a:cs typeface="Adobe 고딕 Std B"/>
              </a:rPr>
              <a:t>Aarray list </a:t>
            </a:r>
            <a:r>
              <a:rPr sz="1200" dirty="0">
                <a:latin typeface="HY강B"/>
                <a:cs typeface="HY강B"/>
              </a:rPr>
              <a:t>: 동적인 크기 결정, 인덱스를 가지고 있으며, 모든 타입의 데이터를 담을 수 있는 구조(제네릭을</a:t>
            </a:r>
            <a:r>
              <a:rPr sz="1200" spc="-260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사용)</a:t>
            </a:r>
            <a:endParaRPr sz="1200">
              <a:latin typeface="HY강B"/>
              <a:cs typeface="HY강B"/>
            </a:endParaRPr>
          </a:p>
          <a:p>
            <a:pPr marL="824865">
              <a:lnSpc>
                <a:spcPts val="1210"/>
              </a:lnSpc>
              <a:spcBef>
                <a:spcPts val="80"/>
              </a:spcBef>
            </a:pPr>
            <a:r>
              <a:rPr sz="1200" spc="-5" dirty="0">
                <a:latin typeface="HY강B"/>
                <a:cs typeface="HY강B"/>
              </a:rPr>
              <a:t>검색이 빠르다. 데이터 추가 삭제시 성능</a:t>
            </a:r>
            <a:r>
              <a:rPr sz="1200" spc="-10" dirty="0">
                <a:latin typeface="HY강B"/>
                <a:cs typeface="HY강B"/>
              </a:rPr>
              <a:t> </a:t>
            </a:r>
            <a:r>
              <a:rPr sz="1200" spc="-5" dirty="0">
                <a:latin typeface="HY강B"/>
                <a:cs typeface="HY강B"/>
              </a:rPr>
              <a:t>떨어짐,</a:t>
            </a:r>
            <a:endParaRPr sz="1200">
              <a:latin typeface="HY강B"/>
              <a:cs typeface="HY강B"/>
            </a:endParaRPr>
          </a:p>
          <a:p>
            <a:pPr marR="1168400" algn="r">
              <a:lnSpc>
                <a:spcPts val="850"/>
              </a:lnSpc>
              <a:tabLst>
                <a:tab pos="253365" algn="l"/>
                <a:tab pos="537845" algn="l"/>
                <a:tab pos="791845" algn="l"/>
                <a:tab pos="1044575" algn="l"/>
              </a:tabLst>
            </a:pPr>
            <a:r>
              <a:rPr sz="900" dirty="0">
                <a:latin typeface="Tw Cen MT"/>
                <a:cs typeface="Tw Cen MT"/>
              </a:rPr>
              <a:t>0	1	2	3	4</a:t>
            </a:r>
            <a:endParaRPr sz="900">
              <a:latin typeface="Tw Cen MT"/>
              <a:cs typeface="Tw Cen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6595" y="3127248"/>
            <a:ext cx="8496300" cy="1632585"/>
          </a:xfrm>
          <a:custGeom>
            <a:avLst/>
            <a:gdLst/>
            <a:ahLst/>
            <a:cxnLst/>
            <a:rect l="l" t="t" r="r" b="b"/>
            <a:pathLst>
              <a:path w="8496300" h="1632585">
                <a:moveTo>
                  <a:pt x="0" y="1632203"/>
                </a:moveTo>
                <a:lnTo>
                  <a:pt x="8496300" y="1632203"/>
                </a:lnTo>
                <a:lnTo>
                  <a:pt x="8496300" y="0"/>
                </a:lnTo>
                <a:lnTo>
                  <a:pt x="0" y="0"/>
                </a:lnTo>
                <a:lnTo>
                  <a:pt x="0" y="1632203"/>
                </a:lnTo>
                <a:close/>
              </a:path>
            </a:pathLst>
          </a:custGeom>
          <a:solidFill>
            <a:srgbClr val="EBE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595" y="3127248"/>
            <a:ext cx="8496300" cy="1632585"/>
          </a:xfrm>
          <a:custGeom>
            <a:avLst/>
            <a:gdLst/>
            <a:ahLst/>
            <a:cxnLst/>
            <a:rect l="l" t="t" r="r" b="b"/>
            <a:pathLst>
              <a:path w="8496300" h="1632585">
                <a:moveTo>
                  <a:pt x="0" y="1632203"/>
                </a:moveTo>
                <a:lnTo>
                  <a:pt x="8496300" y="1632203"/>
                </a:lnTo>
                <a:lnTo>
                  <a:pt x="8496300" y="0"/>
                </a:lnTo>
                <a:lnTo>
                  <a:pt x="0" y="0"/>
                </a:lnTo>
                <a:lnTo>
                  <a:pt x="0" y="163220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78803" y="3448152"/>
            <a:ext cx="4965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5"/>
              </a:lnSpc>
            </a:pPr>
            <a:r>
              <a:rPr sz="1400" dirty="0">
                <a:latin typeface="HY강B"/>
                <a:cs typeface="HY강B"/>
              </a:rPr>
              <a:t>는다</a:t>
            </a:r>
            <a:r>
              <a:rPr sz="1400" spc="-5" dirty="0">
                <a:latin typeface="HY강B"/>
                <a:cs typeface="HY강B"/>
              </a:rPr>
              <a:t>0.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7426" y="3167887"/>
            <a:ext cx="6404610" cy="908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20"/>
              </a:lnSpc>
              <a:spcBef>
                <a:spcPts val="95"/>
              </a:spcBef>
            </a:pPr>
            <a:r>
              <a:rPr sz="1600" b="1" spc="-70" dirty="0">
                <a:solidFill>
                  <a:srgbClr val="0000FF"/>
                </a:solidFill>
                <a:latin typeface="Adobe 고딕 Std B"/>
                <a:cs typeface="Adobe 고딕 Std B"/>
              </a:rPr>
              <a:t>Map</a:t>
            </a:r>
            <a:r>
              <a:rPr sz="1600" b="1" spc="125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600" b="1" spc="-110" dirty="0">
                <a:solidFill>
                  <a:srgbClr val="0000FF"/>
                </a:solidFill>
                <a:latin typeface="Adobe 고딕 Std B"/>
                <a:cs typeface="Adobe 고딕 Std B"/>
              </a:rPr>
              <a:t>(interface)</a:t>
            </a:r>
            <a:endParaRPr sz="1600">
              <a:latin typeface="Adobe 고딕 Std B"/>
              <a:cs typeface="Adobe 고딕 Std B"/>
            </a:endParaRPr>
          </a:p>
          <a:p>
            <a:pPr>
              <a:lnSpc>
                <a:spcPts val="1620"/>
              </a:lnSpc>
            </a:pPr>
            <a:r>
              <a:rPr sz="1400" b="1" spc="-60" dirty="0">
                <a:solidFill>
                  <a:srgbClr val="0000FF"/>
                </a:solidFill>
                <a:latin typeface="Adobe 고딕 Std B"/>
                <a:cs typeface="Adobe 고딕 Std B"/>
              </a:rPr>
              <a:t>HashMap </a:t>
            </a:r>
            <a:r>
              <a:rPr sz="1400" dirty="0">
                <a:latin typeface="HY강B"/>
                <a:cs typeface="HY강B"/>
              </a:rPr>
              <a:t>: 키와 데이터 값의 한쌍으로 묶어서 관리하며 키의 중복을 허용하지</a:t>
            </a:r>
            <a:r>
              <a:rPr sz="1400" spc="-204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않</a:t>
            </a:r>
            <a:endParaRPr sz="1400">
              <a:latin typeface="HY강B"/>
              <a:cs typeface="HY강B"/>
            </a:endParaRPr>
          </a:p>
          <a:p>
            <a:pPr>
              <a:lnSpc>
                <a:spcPts val="1620"/>
              </a:lnSpc>
            </a:pPr>
            <a:r>
              <a:rPr sz="1400" dirty="0">
                <a:latin typeface="Tw Cen MT"/>
                <a:cs typeface="Tw Cen MT"/>
              </a:rPr>
              <a:t>HashMap </a:t>
            </a:r>
            <a:r>
              <a:rPr sz="1400" b="1" spc="-5" dirty="0">
                <a:solidFill>
                  <a:srgbClr val="0000FF"/>
                </a:solidFill>
                <a:latin typeface="Tw Cen MT"/>
                <a:cs typeface="Tw Cen MT"/>
              </a:rPr>
              <a:t>&lt;String, String&gt; </a:t>
            </a:r>
            <a:r>
              <a:rPr sz="1400" dirty="0">
                <a:latin typeface="Tw Cen MT"/>
                <a:cs typeface="Tw Cen MT"/>
              </a:rPr>
              <a:t>map = </a:t>
            </a:r>
            <a:r>
              <a:rPr sz="1400" b="1" spc="-30" dirty="0">
                <a:latin typeface="Tw Cen MT"/>
                <a:cs typeface="Tw Cen MT"/>
              </a:rPr>
              <a:t>new </a:t>
            </a:r>
            <a:r>
              <a:rPr sz="1400" dirty="0">
                <a:latin typeface="Tw Cen MT"/>
                <a:cs typeface="Tw Cen MT"/>
              </a:rPr>
              <a:t>HashMap </a:t>
            </a:r>
            <a:r>
              <a:rPr sz="1400" b="1" spc="-5" dirty="0">
                <a:solidFill>
                  <a:srgbClr val="0000FF"/>
                </a:solidFill>
                <a:latin typeface="Tw Cen MT"/>
                <a:cs typeface="Tw Cen MT"/>
              </a:rPr>
              <a:t>&lt;String,</a:t>
            </a:r>
            <a:r>
              <a:rPr sz="1400" b="1" spc="-35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Tw Cen MT"/>
                <a:cs typeface="Tw Cen MT"/>
              </a:rPr>
              <a:t>String&gt;();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latin typeface="HY강B"/>
                <a:cs typeface="HY강B"/>
              </a:rPr>
              <a:t>Map </a:t>
            </a:r>
            <a:r>
              <a:rPr sz="1400" b="1" spc="-120" dirty="0">
                <a:solidFill>
                  <a:srgbClr val="0000FF"/>
                </a:solidFill>
                <a:latin typeface="Adobe 고딕 Std B"/>
                <a:cs typeface="Adobe 고딕 Std B"/>
              </a:rPr>
              <a:t>&lt;String, </a:t>
            </a:r>
            <a:r>
              <a:rPr sz="1400" b="1" spc="-130" dirty="0">
                <a:solidFill>
                  <a:srgbClr val="0000FF"/>
                </a:solidFill>
                <a:latin typeface="Adobe 고딕 Std B"/>
                <a:cs typeface="Adobe 고딕 Std B"/>
              </a:rPr>
              <a:t>String&gt; </a:t>
            </a:r>
            <a:r>
              <a:rPr sz="1400" b="1" spc="-35" dirty="0">
                <a:solidFill>
                  <a:srgbClr val="0000FF"/>
                </a:solidFill>
                <a:latin typeface="Adobe 고딕 Std B"/>
                <a:cs typeface="Adobe 고딕 Std B"/>
              </a:rPr>
              <a:t>k</a:t>
            </a:r>
            <a:r>
              <a:rPr sz="1400" spc="-35" dirty="0">
                <a:latin typeface="HY강B"/>
                <a:cs typeface="HY강B"/>
              </a:rPr>
              <a:t>map </a:t>
            </a:r>
            <a:r>
              <a:rPr sz="1400" dirty="0">
                <a:latin typeface="HY강B"/>
                <a:cs typeface="HY강B"/>
              </a:rPr>
              <a:t>= new </a:t>
            </a:r>
            <a:r>
              <a:rPr sz="1400" spc="-5" dirty="0">
                <a:latin typeface="HY강B"/>
                <a:cs typeface="HY강B"/>
              </a:rPr>
              <a:t>HashMap </a:t>
            </a:r>
            <a:r>
              <a:rPr sz="1400" b="1" spc="-120" dirty="0">
                <a:solidFill>
                  <a:srgbClr val="0000FF"/>
                </a:solidFill>
                <a:latin typeface="Adobe 고딕 Std B"/>
                <a:cs typeface="Adobe 고딕 Std B"/>
              </a:rPr>
              <a:t>&lt;String,</a:t>
            </a:r>
            <a:r>
              <a:rPr sz="1400" b="1" spc="-95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400" b="1" spc="-125" dirty="0">
                <a:solidFill>
                  <a:srgbClr val="0000FF"/>
                </a:solidFill>
                <a:latin typeface="Adobe 고딕 Std B"/>
                <a:cs typeface="Adobe 고딕 Std B"/>
              </a:rPr>
              <a:t>String&gt;();</a:t>
            </a:r>
            <a:endParaRPr sz="1400">
              <a:latin typeface="Adobe 고딕 Std B"/>
              <a:cs typeface="Adobe 고딕 Std B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31507" y="3282696"/>
            <a:ext cx="1429511" cy="1094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19673" y="2735021"/>
            <a:ext cx="12433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aseline="2525" dirty="0">
                <a:latin typeface="Tw Cen MT"/>
                <a:cs typeface="Tw Cen MT"/>
              </a:rPr>
              <a:t>“</a:t>
            </a:r>
            <a:r>
              <a:rPr sz="1650" baseline="2525" dirty="0">
                <a:latin typeface="HY얕은샘물M"/>
                <a:cs typeface="HY얕은샘물M"/>
              </a:rPr>
              <a:t>객체</a:t>
            </a:r>
            <a:r>
              <a:rPr sz="1650" baseline="2525" dirty="0">
                <a:latin typeface="Tw Cen MT"/>
                <a:cs typeface="Tw Cen MT"/>
              </a:rPr>
              <a:t>”</a:t>
            </a:r>
            <a:r>
              <a:rPr sz="1650" spc="-157" baseline="2525" dirty="0">
                <a:latin typeface="Tw Cen MT"/>
                <a:cs typeface="Tw Cen MT"/>
              </a:rPr>
              <a:t> </a:t>
            </a:r>
            <a:r>
              <a:rPr sz="1100" spc="-35" dirty="0">
                <a:latin typeface="Tw Cen MT"/>
                <a:cs typeface="Tw Cen MT"/>
              </a:rPr>
              <a:t>“</a:t>
            </a:r>
            <a:r>
              <a:rPr sz="1100" spc="-35" dirty="0">
                <a:latin typeface="HY얕은샘물M"/>
                <a:cs typeface="HY얕은샘물M"/>
              </a:rPr>
              <a:t>객체</a:t>
            </a:r>
            <a:r>
              <a:rPr sz="1100" spc="-35" dirty="0">
                <a:latin typeface="Tw Cen MT"/>
                <a:cs typeface="Tw Cen MT"/>
              </a:rPr>
              <a:t>”</a:t>
            </a:r>
            <a:r>
              <a:rPr sz="1650" spc="-52" baseline="-7575" dirty="0">
                <a:latin typeface="Tw Cen MT"/>
                <a:cs typeface="Tw Cen MT"/>
              </a:rPr>
              <a:t>“</a:t>
            </a:r>
            <a:r>
              <a:rPr sz="1650" spc="-52" baseline="-7575" dirty="0">
                <a:latin typeface="HY얕은샘물M"/>
                <a:cs typeface="HY얕은샘물M"/>
              </a:rPr>
              <a:t>객체</a:t>
            </a:r>
            <a:r>
              <a:rPr sz="1650" spc="-52" baseline="-7575" dirty="0">
                <a:latin typeface="Tw Cen MT"/>
                <a:cs typeface="Tw Cen MT"/>
              </a:rPr>
              <a:t>”</a:t>
            </a:r>
            <a:r>
              <a:rPr sz="1650" spc="-315" baseline="-7575" dirty="0">
                <a:latin typeface="Tw Cen MT"/>
                <a:cs typeface="Tw Cen MT"/>
              </a:rPr>
              <a:t> </a:t>
            </a:r>
            <a:r>
              <a:rPr sz="1650" baseline="10101" dirty="0">
                <a:latin typeface="Tw Cen MT"/>
                <a:cs typeface="Tw Cen MT"/>
              </a:rPr>
              <a:t>“</a:t>
            </a:r>
            <a:r>
              <a:rPr sz="1650" baseline="10101" dirty="0">
                <a:latin typeface="HY얕은샘물M"/>
                <a:cs typeface="HY얕은샘물M"/>
              </a:rPr>
              <a:t>객체</a:t>
            </a:r>
            <a:r>
              <a:rPr sz="1650" baseline="10101" dirty="0">
                <a:latin typeface="Tw Cen MT"/>
                <a:cs typeface="Tw Cen MT"/>
              </a:rPr>
              <a:t>”</a:t>
            </a:r>
            <a:endParaRPr sz="1650" baseline="10101">
              <a:latin typeface="Tw Cen MT"/>
              <a:cs typeface="Tw Cen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46035" y="2199132"/>
            <a:ext cx="1833372" cy="82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095742" y="3723259"/>
            <a:ext cx="333375" cy="563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w Cen MT"/>
                <a:cs typeface="Tw Cen MT"/>
              </a:rPr>
              <a:t>“</a:t>
            </a:r>
            <a:r>
              <a:rPr sz="1100" dirty="0">
                <a:latin typeface="HY얕은샘물M"/>
                <a:cs typeface="HY얕은샘물M"/>
              </a:rPr>
              <a:t>객체</a:t>
            </a:r>
            <a:r>
              <a:rPr sz="1100" dirty="0">
                <a:latin typeface="Tw Cen MT"/>
                <a:cs typeface="Tw Cen MT"/>
              </a:rPr>
              <a:t>”</a:t>
            </a:r>
            <a:endParaRPr sz="11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</a:pPr>
            <a:r>
              <a:rPr sz="1100" spc="-5" dirty="0">
                <a:latin typeface="Tw Cen MT"/>
                <a:cs typeface="Tw Cen MT"/>
              </a:rPr>
              <a:t>“</a:t>
            </a:r>
            <a:r>
              <a:rPr sz="1100" spc="5" dirty="0">
                <a:latin typeface="HY얕은샘물M"/>
                <a:cs typeface="HY얕은샘물M"/>
              </a:rPr>
              <a:t>객체</a:t>
            </a:r>
            <a:r>
              <a:rPr sz="1100" dirty="0">
                <a:latin typeface="Tw Cen MT"/>
                <a:cs typeface="Tw Cen MT"/>
              </a:rPr>
              <a:t>”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5175" y="4869179"/>
            <a:ext cx="4172712" cy="1228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7426" y="4251147"/>
            <a:ext cx="8580755" cy="173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1670"/>
              </a:lnSpc>
              <a:spcBef>
                <a:spcPts val="105"/>
              </a:spcBef>
            </a:pPr>
            <a:r>
              <a:rPr sz="1400" dirty="0">
                <a:latin typeface="Tw Cen MT"/>
                <a:cs typeface="Tw Cen MT"/>
              </a:rPr>
              <a:t>kmap.put("people", "</a:t>
            </a:r>
            <a:r>
              <a:rPr sz="1400" dirty="0">
                <a:latin typeface="HY얕은샘물M"/>
                <a:cs typeface="HY얕은샘물M"/>
              </a:rPr>
              <a:t>사람</a:t>
            </a:r>
            <a:r>
              <a:rPr sz="1400" dirty="0">
                <a:latin typeface="Tw Cen MT"/>
                <a:cs typeface="Tw Cen MT"/>
              </a:rPr>
              <a:t>"); </a:t>
            </a:r>
            <a:r>
              <a:rPr sz="1400" spc="-5" dirty="0">
                <a:latin typeface="Tw Cen MT"/>
                <a:cs typeface="Tw Cen MT"/>
              </a:rPr>
              <a:t>kmap.put("baseball",</a:t>
            </a:r>
            <a:r>
              <a:rPr sz="1400" spc="-95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"</a:t>
            </a:r>
            <a:r>
              <a:rPr sz="1400" dirty="0">
                <a:latin typeface="HY얕은샘물M"/>
                <a:cs typeface="HY얕은샘물M"/>
              </a:rPr>
              <a:t>야구</a:t>
            </a:r>
            <a:r>
              <a:rPr sz="1400" dirty="0">
                <a:latin typeface="Tw Cen MT"/>
                <a:cs typeface="Tw Cen MT"/>
              </a:rPr>
              <a:t>");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ts val="1670"/>
              </a:lnSpc>
            </a:pPr>
            <a:r>
              <a:rPr sz="1400" spc="-5" dirty="0">
                <a:latin typeface="Tw Cen MT"/>
                <a:cs typeface="Tw Cen MT"/>
              </a:rPr>
              <a:t>kmap.get("people"), kmap.remove("people"),</a:t>
            </a:r>
            <a:r>
              <a:rPr sz="1400" spc="-50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kmap.size()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4394200" marR="5080">
              <a:lnSpc>
                <a:spcPct val="100000"/>
              </a:lnSpc>
            </a:pPr>
            <a:r>
              <a:rPr sz="1800" dirty="0">
                <a:solidFill>
                  <a:srgbClr val="7E7E7E"/>
                </a:solidFill>
                <a:latin typeface="HY얕은샘물M"/>
                <a:cs typeface="HY얕은샘물M"/>
              </a:rPr>
              <a:t>컬렉션이란</a:t>
            </a:r>
            <a:r>
              <a:rPr sz="1800" spc="-125" dirty="0">
                <a:solidFill>
                  <a:srgbClr val="7E7E7E"/>
                </a:solidFill>
                <a:latin typeface="HY얕은샘물M"/>
                <a:cs typeface="HY얕은샘물M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HY얕은샘물M"/>
                <a:cs typeface="HY얕은샘물M"/>
              </a:rPr>
              <a:t>객체들을</a:t>
            </a:r>
            <a:r>
              <a:rPr sz="1800" spc="-135" dirty="0">
                <a:solidFill>
                  <a:srgbClr val="7E7E7E"/>
                </a:solidFill>
                <a:latin typeface="HY얕은샘물M"/>
                <a:cs typeface="HY얕은샘물M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HY얕은샘물M"/>
                <a:cs typeface="HY얕은샘물M"/>
              </a:rPr>
              <a:t>모아놓고</a:t>
            </a:r>
            <a:r>
              <a:rPr sz="1800" spc="-135" dirty="0">
                <a:solidFill>
                  <a:srgbClr val="7E7E7E"/>
                </a:solidFill>
                <a:latin typeface="HY얕은샘물M"/>
                <a:cs typeface="HY얕은샘물M"/>
              </a:rPr>
              <a:t> </a:t>
            </a:r>
            <a:r>
              <a:rPr sz="1800" dirty="0">
                <a:solidFill>
                  <a:srgbClr val="7E7E7E"/>
                </a:solidFill>
                <a:latin typeface="HY얕은샘물M"/>
                <a:cs typeface="HY얕은샘물M"/>
              </a:rPr>
              <a:t>제어</a:t>
            </a:r>
            <a:r>
              <a:rPr sz="1800" dirty="0">
                <a:solidFill>
                  <a:srgbClr val="7E7E7E"/>
                </a:solidFill>
                <a:latin typeface="Tw Cen MT"/>
                <a:cs typeface="Tw Cen MT"/>
              </a:rPr>
              <a:t>,</a:t>
            </a:r>
            <a:r>
              <a:rPr sz="1800" dirty="0">
                <a:solidFill>
                  <a:srgbClr val="7E7E7E"/>
                </a:solidFill>
                <a:latin typeface="HY얕은샘물M"/>
                <a:cs typeface="HY얕은샘물M"/>
              </a:rPr>
              <a:t>관리하기</a:t>
            </a:r>
            <a:r>
              <a:rPr sz="1800" spc="-114" dirty="0">
                <a:solidFill>
                  <a:srgbClr val="7E7E7E"/>
                </a:solidFill>
                <a:latin typeface="HY얕은샘물M"/>
                <a:cs typeface="HY얕은샘물M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HY얕은샘물M"/>
                <a:cs typeface="HY얕은샘물M"/>
              </a:rPr>
              <a:t>위해</a:t>
            </a:r>
            <a:r>
              <a:rPr sz="1800" spc="-114" dirty="0">
                <a:solidFill>
                  <a:srgbClr val="7E7E7E"/>
                </a:solidFill>
                <a:latin typeface="HY얕은샘물M"/>
                <a:cs typeface="HY얕은샘물M"/>
              </a:rPr>
              <a:t> </a:t>
            </a:r>
            <a:r>
              <a:rPr sz="1800" dirty="0">
                <a:solidFill>
                  <a:srgbClr val="7E7E7E"/>
                </a:solidFill>
                <a:latin typeface="HY얕은샘물M"/>
                <a:cs typeface="HY얕은샘물M"/>
              </a:rPr>
              <a:t>필요한</a:t>
            </a:r>
            <a:r>
              <a:rPr sz="1800" spc="-120" dirty="0">
                <a:solidFill>
                  <a:srgbClr val="7E7E7E"/>
                </a:solidFill>
                <a:latin typeface="HY얕은샘물M"/>
                <a:cs typeface="HY얕은샘물M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HY얕은샘물M"/>
                <a:cs typeface="HY얕은샘물M"/>
              </a:rPr>
              <a:t>객체들을  모아놓은</a:t>
            </a:r>
            <a:r>
              <a:rPr sz="1800" spc="-130" dirty="0">
                <a:solidFill>
                  <a:srgbClr val="7E7E7E"/>
                </a:solidFill>
                <a:latin typeface="HY얕은샘물M"/>
                <a:cs typeface="HY얕은샘물M"/>
              </a:rPr>
              <a:t> </a:t>
            </a:r>
            <a:r>
              <a:rPr sz="1800" spc="5" dirty="0">
                <a:solidFill>
                  <a:srgbClr val="7E7E7E"/>
                </a:solidFill>
                <a:latin typeface="HY얕은샘물M"/>
                <a:cs typeface="HY얕은샘물M"/>
              </a:rPr>
              <a:t>객체</a:t>
            </a:r>
            <a:endParaRPr sz="1800">
              <a:latin typeface="HY얕은샘물M"/>
              <a:cs typeface="HY얕은샘물M"/>
            </a:endParaRPr>
          </a:p>
          <a:p>
            <a:pPr marL="4394200">
              <a:lnSpc>
                <a:spcPct val="100000"/>
              </a:lnSpc>
            </a:pPr>
            <a:r>
              <a:rPr sz="1800" spc="-5" dirty="0">
                <a:solidFill>
                  <a:srgbClr val="666666"/>
                </a:solidFill>
                <a:latin typeface="HY얕은샘물M"/>
                <a:cs typeface="HY얕은샘물M"/>
              </a:rPr>
              <a:t>여러 </a:t>
            </a:r>
            <a:r>
              <a:rPr sz="1800" dirty="0">
                <a:solidFill>
                  <a:srgbClr val="666666"/>
                </a:solidFill>
                <a:latin typeface="HY얕은샘물M"/>
                <a:cs typeface="HY얕은샘물M"/>
              </a:rPr>
              <a:t>개의 객체를 하나의 객체에 담아</a:t>
            </a:r>
            <a:r>
              <a:rPr sz="1800" spc="-95" dirty="0">
                <a:solidFill>
                  <a:srgbClr val="666666"/>
                </a:solidFill>
                <a:latin typeface="HY얕은샘물M"/>
                <a:cs typeface="HY얕은샘물M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HY얕은샘물M"/>
                <a:cs typeface="HY얕은샘물M"/>
              </a:rPr>
              <a:t>처리</a:t>
            </a:r>
            <a:endParaRPr sz="1800">
              <a:latin typeface="HY얕은샘물M"/>
              <a:cs typeface="HY얕은샘물M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111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225933"/>
            <a:ext cx="4451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90" dirty="0">
                <a:solidFill>
                  <a:srgbClr val="000000"/>
                </a:solidFill>
                <a:latin typeface="Adobe 고딕 Std B"/>
                <a:cs typeface="Adobe 고딕 Std B"/>
              </a:rPr>
              <a:t>Controller </a:t>
            </a:r>
            <a:r>
              <a:rPr sz="2800" b="1" spc="-50" dirty="0">
                <a:solidFill>
                  <a:srgbClr val="000000"/>
                </a:solidFill>
                <a:latin typeface="Adobe 고딕 Std B"/>
                <a:cs typeface="Adobe 고딕 Std B"/>
              </a:rPr>
              <a:t>: </a:t>
            </a:r>
            <a:r>
              <a:rPr sz="2800" b="1" spc="-190" dirty="0">
                <a:solidFill>
                  <a:srgbClr val="000000"/>
                </a:solidFill>
                <a:latin typeface="Adobe 고딕 Std B"/>
                <a:cs typeface="Adobe 고딕 Std B"/>
              </a:rPr>
              <a:t>View </a:t>
            </a:r>
            <a:r>
              <a:rPr sz="2800" b="1" spc="-35" dirty="0">
                <a:solidFill>
                  <a:srgbClr val="000000"/>
                </a:solidFill>
                <a:latin typeface="Adobe 고딕 Std B"/>
                <a:cs typeface="Adobe 고딕 Std B"/>
              </a:rPr>
              <a:t>데이터</a:t>
            </a:r>
            <a:r>
              <a:rPr sz="2800" b="1" spc="45" dirty="0">
                <a:solidFill>
                  <a:srgbClr val="000000"/>
                </a:solidFill>
                <a:latin typeface="Adobe 고딕 Std B"/>
                <a:cs typeface="Adobe 고딕 Std B"/>
              </a:rPr>
              <a:t> </a:t>
            </a:r>
            <a:r>
              <a:rPr sz="2800" b="1" spc="-45" dirty="0">
                <a:solidFill>
                  <a:srgbClr val="000000"/>
                </a:solidFill>
                <a:latin typeface="Adobe 고딕 Std B"/>
                <a:cs typeface="Adobe 고딕 Std B"/>
              </a:rPr>
              <a:t>전달</a:t>
            </a:r>
            <a:endParaRPr sz="2800">
              <a:latin typeface="Adobe 고딕 Std B"/>
              <a:cs typeface="Adobe 고딕 Std 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72995" y="3229355"/>
            <a:ext cx="3058668" cy="129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99788" y="2663951"/>
            <a:ext cx="1130935" cy="307975"/>
          </a:xfrm>
          <a:prstGeom prst="rect">
            <a:avLst/>
          </a:prstGeom>
          <a:solidFill>
            <a:srgbClr val="E2BDC9"/>
          </a:solidFill>
          <a:ln w="9144">
            <a:solidFill>
              <a:srgbClr val="00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284"/>
              </a:spcBef>
            </a:pPr>
            <a:r>
              <a:rPr sz="1400" b="1" spc="-15" dirty="0">
                <a:latin typeface="Tw Cen MT"/>
                <a:cs typeface="Tw Cen MT"/>
              </a:rPr>
              <a:t>Controlle</a:t>
            </a:r>
            <a:r>
              <a:rPr sz="1400" spc="-15" dirty="0">
                <a:latin typeface="Tw Cen MT"/>
                <a:cs typeface="Tw Cen MT"/>
              </a:rPr>
              <a:t>r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7196" y="2663951"/>
            <a:ext cx="1130935" cy="307975"/>
          </a:xfrm>
          <a:prstGeom prst="rect">
            <a:avLst/>
          </a:prstGeom>
          <a:solidFill>
            <a:srgbClr val="E2BDC9"/>
          </a:solidFill>
          <a:ln w="9144">
            <a:solidFill>
              <a:srgbClr val="00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284"/>
              </a:spcBef>
            </a:pPr>
            <a:r>
              <a:rPr sz="1400" b="1" spc="-25" dirty="0">
                <a:latin typeface="Tw Cen MT"/>
                <a:cs typeface="Tw Cen MT"/>
              </a:rPr>
              <a:t>View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80176" y="2653283"/>
            <a:ext cx="1130935" cy="307975"/>
          </a:xfrm>
          <a:prstGeom prst="rect">
            <a:avLst/>
          </a:prstGeom>
          <a:solidFill>
            <a:srgbClr val="E2BDC9"/>
          </a:solidFill>
          <a:ln w="9144">
            <a:solidFill>
              <a:srgbClr val="00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284"/>
              </a:spcBef>
            </a:pPr>
            <a:r>
              <a:rPr sz="1400" b="1" spc="-15" dirty="0">
                <a:latin typeface="Tw Cen MT"/>
                <a:cs typeface="Tw Cen MT"/>
              </a:rPr>
              <a:t>Model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51826" y="2538222"/>
            <a:ext cx="565785" cy="554990"/>
          </a:xfrm>
          <a:custGeom>
            <a:avLst/>
            <a:gdLst/>
            <a:ahLst/>
            <a:cxnLst/>
            <a:rect l="l" t="t" r="r" b="b"/>
            <a:pathLst>
              <a:path w="565784" h="554989">
                <a:moveTo>
                  <a:pt x="282701" y="0"/>
                </a:moveTo>
                <a:lnTo>
                  <a:pt x="217896" y="2442"/>
                </a:lnTo>
                <a:lnTo>
                  <a:pt x="158398" y="9398"/>
                </a:lnTo>
                <a:lnTo>
                  <a:pt x="105906" y="20314"/>
                </a:lnTo>
                <a:lnTo>
                  <a:pt x="62121" y="34632"/>
                </a:lnTo>
                <a:lnTo>
                  <a:pt x="7468" y="71259"/>
                </a:lnTo>
                <a:lnTo>
                  <a:pt x="0" y="92455"/>
                </a:lnTo>
                <a:lnTo>
                  <a:pt x="0" y="462279"/>
                </a:lnTo>
                <a:lnTo>
                  <a:pt x="28742" y="502936"/>
                </a:lnTo>
                <a:lnTo>
                  <a:pt x="105906" y="534421"/>
                </a:lnTo>
                <a:lnTo>
                  <a:pt x="158398" y="545337"/>
                </a:lnTo>
                <a:lnTo>
                  <a:pt x="217896" y="552293"/>
                </a:lnTo>
                <a:lnTo>
                  <a:pt x="282701" y="554736"/>
                </a:lnTo>
                <a:lnTo>
                  <a:pt x="347507" y="552293"/>
                </a:lnTo>
                <a:lnTo>
                  <a:pt x="407005" y="545337"/>
                </a:lnTo>
                <a:lnTo>
                  <a:pt x="459497" y="534421"/>
                </a:lnTo>
                <a:lnTo>
                  <a:pt x="503282" y="520103"/>
                </a:lnTo>
                <a:lnTo>
                  <a:pt x="557935" y="483476"/>
                </a:lnTo>
                <a:lnTo>
                  <a:pt x="565403" y="462279"/>
                </a:lnTo>
                <a:lnTo>
                  <a:pt x="565403" y="92455"/>
                </a:lnTo>
                <a:lnTo>
                  <a:pt x="536661" y="51799"/>
                </a:lnTo>
                <a:lnTo>
                  <a:pt x="459497" y="20314"/>
                </a:lnTo>
                <a:lnTo>
                  <a:pt x="407005" y="9398"/>
                </a:lnTo>
                <a:lnTo>
                  <a:pt x="347507" y="2442"/>
                </a:lnTo>
                <a:lnTo>
                  <a:pt x="282701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51826" y="2630677"/>
            <a:ext cx="565785" cy="92710"/>
          </a:xfrm>
          <a:custGeom>
            <a:avLst/>
            <a:gdLst/>
            <a:ahLst/>
            <a:cxnLst/>
            <a:rect l="l" t="t" r="r" b="b"/>
            <a:pathLst>
              <a:path w="565784" h="92710">
                <a:moveTo>
                  <a:pt x="565403" y="0"/>
                </a:moveTo>
                <a:lnTo>
                  <a:pt x="536661" y="40656"/>
                </a:lnTo>
                <a:lnTo>
                  <a:pt x="459497" y="72141"/>
                </a:lnTo>
                <a:lnTo>
                  <a:pt x="407005" y="83057"/>
                </a:lnTo>
                <a:lnTo>
                  <a:pt x="347507" y="90013"/>
                </a:lnTo>
                <a:lnTo>
                  <a:pt x="282701" y="92456"/>
                </a:lnTo>
                <a:lnTo>
                  <a:pt x="217896" y="90013"/>
                </a:lnTo>
                <a:lnTo>
                  <a:pt x="158398" y="83057"/>
                </a:lnTo>
                <a:lnTo>
                  <a:pt x="105906" y="72141"/>
                </a:lnTo>
                <a:lnTo>
                  <a:pt x="62121" y="57823"/>
                </a:lnTo>
                <a:lnTo>
                  <a:pt x="7468" y="21196"/>
                </a:lnTo>
                <a:lnTo>
                  <a:pt x="0" y="0"/>
                </a:lnTo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51826" y="2538222"/>
            <a:ext cx="565785" cy="554990"/>
          </a:xfrm>
          <a:custGeom>
            <a:avLst/>
            <a:gdLst/>
            <a:ahLst/>
            <a:cxnLst/>
            <a:rect l="l" t="t" r="r" b="b"/>
            <a:pathLst>
              <a:path w="565784" h="554989">
                <a:moveTo>
                  <a:pt x="0" y="92455"/>
                </a:moveTo>
                <a:lnTo>
                  <a:pt x="28742" y="51799"/>
                </a:lnTo>
                <a:lnTo>
                  <a:pt x="105906" y="20314"/>
                </a:lnTo>
                <a:lnTo>
                  <a:pt x="158398" y="9398"/>
                </a:lnTo>
                <a:lnTo>
                  <a:pt x="217896" y="2442"/>
                </a:lnTo>
                <a:lnTo>
                  <a:pt x="282701" y="0"/>
                </a:lnTo>
                <a:lnTo>
                  <a:pt x="347507" y="2442"/>
                </a:lnTo>
                <a:lnTo>
                  <a:pt x="407005" y="9398"/>
                </a:lnTo>
                <a:lnTo>
                  <a:pt x="459497" y="20314"/>
                </a:lnTo>
                <a:lnTo>
                  <a:pt x="503282" y="34632"/>
                </a:lnTo>
                <a:lnTo>
                  <a:pt x="557935" y="71259"/>
                </a:lnTo>
                <a:lnTo>
                  <a:pt x="565403" y="92455"/>
                </a:lnTo>
                <a:lnTo>
                  <a:pt x="565403" y="462279"/>
                </a:lnTo>
                <a:lnTo>
                  <a:pt x="536661" y="502936"/>
                </a:lnTo>
                <a:lnTo>
                  <a:pt x="459497" y="534421"/>
                </a:lnTo>
                <a:lnTo>
                  <a:pt x="407005" y="545337"/>
                </a:lnTo>
                <a:lnTo>
                  <a:pt x="347507" y="552293"/>
                </a:lnTo>
                <a:lnTo>
                  <a:pt x="282701" y="554736"/>
                </a:lnTo>
                <a:lnTo>
                  <a:pt x="217896" y="552293"/>
                </a:lnTo>
                <a:lnTo>
                  <a:pt x="158398" y="545337"/>
                </a:lnTo>
                <a:lnTo>
                  <a:pt x="105906" y="534421"/>
                </a:lnTo>
                <a:lnTo>
                  <a:pt x="62121" y="520103"/>
                </a:lnTo>
                <a:lnTo>
                  <a:pt x="7468" y="483476"/>
                </a:lnTo>
                <a:lnTo>
                  <a:pt x="0" y="462279"/>
                </a:lnTo>
                <a:lnTo>
                  <a:pt x="0" y="92455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8965" y="2693670"/>
            <a:ext cx="428625" cy="210820"/>
          </a:xfrm>
          <a:custGeom>
            <a:avLst/>
            <a:gdLst/>
            <a:ahLst/>
            <a:cxnLst/>
            <a:rect l="l" t="t" r="r" b="b"/>
            <a:pathLst>
              <a:path w="428625" h="210819">
                <a:moveTo>
                  <a:pt x="105156" y="0"/>
                </a:moveTo>
                <a:lnTo>
                  <a:pt x="0" y="105155"/>
                </a:lnTo>
                <a:lnTo>
                  <a:pt x="105156" y="210312"/>
                </a:lnTo>
                <a:lnTo>
                  <a:pt x="105156" y="157733"/>
                </a:lnTo>
                <a:lnTo>
                  <a:pt x="375666" y="157733"/>
                </a:lnTo>
                <a:lnTo>
                  <a:pt x="428244" y="105155"/>
                </a:lnTo>
                <a:lnTo>
                  <a:pt x="375665" y="52577"/>
                </a:lnTo>
                <a:lnTo>
                  <a:pt x="105156" y="52577"/>
                </a:lnTo>
                <a:lnTo>
                  <a:pt x="105156" y="0"/>
                </a:lnTo>
                <a:close/>
              </a:path>
              <a:path w="428625" h="210819">
                <a:moveTo>
                  <a:pt x="375666" y="157733"/>
                </a:moveTo>
                <a:lnTo>
                  <a:pt x="323088" y="157733"/>
                </a:lnTo>
                <a:lnTo>
                  <a:pt x="323088" y="210312"/>
                </a:lnTo>
                <a:lnTo>
                  <a:pt x="375666" y="157733"/>
                </a:lnTo>
                <a:close/>
              </a:path>
              <a:path w="428625" h="210819">
                <a:moveTo>
                  <a:pt x="323088" y="0"/>
                </a:moveTo>
                <a:lnTo>
                  <a:pt x="323088" y="52577"/>
                </a:lnTo>
                <a:lnTo>
                  <a:pt x="375665" y="52577"/>
                </a:lnTo>
                <a:lnTo>
                  <a:pt x="323088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8965" y="2693670"/>
            <a:ext cx="428625" cy="210820"/>
          </a:xfrm>
          <a:custGeom>
            <a:avLst/>
            <a:gdLst/>
            <a:ahLst/>
            <a:cxnLst/>
            <a:rect l="l" t="t" r="r" b="b"/>
            <a:pathLst>
              <a:path w="428625" h="210819">
                <a:moveTo>
                  <a:pt x="0" y="105155"/>
                </a:moveTo>
                <a:lnTo>
                  <a:pt x="105156" y="0"/>
                </a:lnTo>
                <a:lnTo>
                  <a:pt x="105156" y="52577"/>
                </a:lnTo>
                <a:lnTo>
                  <a:pt x="323088" y="52577"/>
                </a:lnTo>
                <a:lnTo>
                  <a:pt x="323088" y="0"/>
                </a:lnTo>
                <a:lnTo>
                  <a:pt x="428244" y="105155"/>
                </a:lnTo>
                <a:lnTo>
                  <a:pt x="323088" y="210312"/>
                </a:lnTo>
                <a:lnTo>
                  <a:pt x="323088" y="157733"/>
                </a:lnTo>
                <a:lnTo>
                  <a:pt x="105156" y="157733"/>
                </a:lnTo>
                <a:lnTo>
                  <a:pt x="105156" y="210312"/>
                </a:lnTo>
                <a:lnTo>
                  <a:pt x="0" y="105155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2026" y="2736342"/>
            <a:ext cx="428625" cy="200025"/>
          </a:xfrm>
          <a:custGeom>
            <a:avLst/>
            <a:gdLst/>
            <a:ahLst/>
            <a:cxnLst/>
            <a:rect l="l" t="t" r="r" b="b"/>
            <a:pathLst>
              <a:path w="428625" h="200025">
                <a:moveTo>
                  <a:pt x="99822" y="0"/>
                </a:moveTo>
                <a:lnTo>
                  <a:pt x="0" y="99822"/>
                </a:lnTo>
                <a:lnTo>
                  <a:pt x="99822" y="199644"/>
                </a:lnTo>
                <a:lnTo>
                  <a:pt x="99822" y="149733"/>
                </a:lnTo>
                <a:lnTo>
                  <a:pt x="378333" y="149733"/>
                </a:lnTo>
                <a:lnTo>
                  <a:pt x="428244" y="99822"/>
                </a:lnTo>
                <a:lnTo>
                  <a:pt x="378333" y="49911"/>
                </a:lnTo>
                <a:lnTo>
                  <a:pt x="99822" y="49911"/>
                </a:lnTo>
                <a:lnTo>
                  <a:pt x="99822" y="0"/>
                </a:lnTo>
                <a:close/>
              </a:path>
              <a:path w="428625" h="200025">
                <a:moveTo>
                  <a:pt x="378333" y="149733"/>
                </a:moveTo>
                <a:lnTo>
                  <a:pt x="328422" y="149733"/>
                </a:lnTo>
                <a:lnTo>
                  <a:pt x="328422" y="199644"/>
                </a:lnTo>
                <a:lnTo>
                  <a:pt x="378333" y="149733"/>
                </a:lnTo>
                <a:close/>
              </a:path>
              <a:path w="428625" h="200025">
                <a:moveTo>
                  <a:pt x="328422" y="0"/>
                </a:moveTo>
                <a:lnTo>
                  <a:pt x="328422" y="49911"/>
                </a:lnTo>
                <a:lnTo>
                  <a:pt x="378333" y="49911"/>
                </a:lnTo>
                <a:lnTo>
                  <a:pt x="328422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42026" y="2736342"/>
            <a:ext cx="428625" cy="200025"/>
          </a:xfrm>
          <a:custGeom>
            <a:avLst/>
            <a:gdLst/>
            <a:ahLst/>
            <a:cxnLst/>
            <a:rect l="l" t="t" r="r" b="b"/>
            <a:pathLst>
              <a:path w="428625" h="200025">
                <a:moveTo>
                  <a:pt x="0" y="99822"/>
                </a:moveTo>
                <a:lnTo>
                  <a:pt x="99822" y="0"/>
                </a:lnTo>
                <a:lnTo>
                  <a:pt x="99822" y="49911"/>
                </a:lnTo>
                <a:lnTo>
                  <a:pt x="328422" y="49911"/>
                </a:lnTo>
                <a:lnTo>
                  <a:pt x="328422" y="0"/>
                </a:lnTo>
                <a:lnTo>
                  <a:pt x="428244" y="99822"/>
                </a:lnTo>
                <a:lnTo>
                  <a:pt x="328422" y="199644"/>
                </a:lnTo>
                <a:lnTo>
                  <a:pt x="328422" y="149733"/>
                </a:lnTo>
                <a:lnTo>
                  <a:pt x="99822" y="149733"/>
                </a:lnTo>
                <a:lnTo>
                  <a:pt x="99822" y="199644"/>
                </a:lnTo>
                <a:lnTo>
                  <a:pt x="0" y="99822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3561" y="2715005"/>
            <a:ext cx="429895" cy="189230"/>
          </a:xfrm>
          <a:custGeom>
            <a:avLst/>
            <a:gdLst/>
            <a:ahLst/>
            <a:cxnLst/>
            <a:rect l="l" t="t" r="r" b="b"/>
            <a:pathLst>
              <a:path w="429895" h="189230">
                <a:moveTo>
                  <a:pt x="94488" y="0"/>
                </a:moveTo>
                <a:lnTo>
                  <a:pt x="0" y="94488"/>
                </a:lnTo>
                <a:lnTo>
                  <a:pt x="94488" y="188976"/>
                </a:lnTo>
                <a:lnTo>
                  <a:pt x="94488" y="141732"/>
                </a:lnTo>
                <a:lnTo>
                  <a:pt x="382524" y="141732"/>
                </a:lnTo>
                <a:lnTo>
                  <a:pt x="429768" y="94488"/>
                </a:lnTo>
                <a:lnTo>
                  <a:pt x="382524" y="47244"/>
                </a:lnTo>
                <a:lnTo>
                  <a:pt x="94488" y="47244"/>
                </a:lnTo>
                <a:lnTo>
                  <a:pt x="94488" y="0"/>
                </a:lnTo>
                <a:close/>
              </a:path>
              <a:path w="429895" h="189230">
                <a:moveTo>
                  <a:pt x="382524" y="141732"/>
                </a:moveTo>
                <a:lnTo>
                  <a:pt x="335280" y="141732"/>
                </a:lnTo>
                <a:lnTo>
                  <a:pt x="335280" y="188976"/>
                </a:lnTo>
                <a:lnTo>
                  <a:pt x="382524" y="141732"/>
                </a:lnTo>
                <a:close/>
              </a:path>
              <a:path w="429895" h="189230">
                <a:moveTo>
                  <a:pt x="335280" y="0"/>
                </a:moveTo>
                <a:lnTo>
                  <a:pt x="335280" y="47244"/>
                </a:lnTo>
                <a:lnTo>
                  <a:pt x="382524" y="47244"/>
                </a:lnTo>
                <a:lnTo>
                  <a:pt x="335280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3561" y="2715005"/>
            <a:ext cx="429895" cy="189230"/>
          </a:xfrm>
          <a:custGeom>
            <a:avLst/>
            <a:gdLst/>
            <a:ahLst/>
            <a:cxnLst/>
            <a:rect l="l" t="t" r="r" b="b"/>
            <a:pathLst>
              <a:path w="429895" h="189230">
                <a:moveTo>
                  <a:pt x="0" y="94488"/>
                </a:moveTo>
                <a:lnTo>
                  <a:pt x="94488" y="0"/>
                </a:lnTo>
                <a:lnTo>
                  <a:pt x="94488" y="47244"/>
                </a:lnTo>
                <a:lnTo>
                  <a:pt x="335280" y="47244"/>
                </a:lnTo>
                <a:lnTo>
                  <a:pt x="335280" y="0"/>
                </a:lnTo>
                <a:lnTo>
                  <a:pt x="429768" y="94488"/>
                </a:lnTo>
                <a:lnTo>
                  <a:pt x="335280" y="188976"/>
                </a:lnTo>
                <a:lnTo>
                  <a:pt x="335280" y="141732"/>
                </a:lnTo>
                <a:lnTo>
                  <a:pt x="94488" y="141732"/>
                </a:lnTo>
                <a:lnTo>
                  <a:pt x="94488" y="188976"/>
                </a:lnTo>
                <a:lnTo>
                  <a:pt x="0" y="94488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3011" y="2441448"/>
            <a:ext cx="1155700" cy="524510"/>
          </a:xfrm>
          <a:custGeom>
            <a:avLst/>
            <a:gdLst/>
            <a:ahLst/>
            <a:cxnLst/>
            <a:rect l="l" t="t" r="r" b="b"/>
            <a:pathLst>
              <a:path w="1155700" h="524510">
                <a:moveTo>
                  <a:pt x="0" y="524255"/>
                </a:moveTo>
                <a:lnTo>
                  <a:pt x="1155191" y="524255"/>
                </a:lnTo>
                <a:lnTo>
                  <a:pt x="1155191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63011" y="2441448"/>
            <a:ext cx="1155700" cy="524510"/>
          </a:xfrm>
          <a:custGeom>
            <a:avLst/>
            <a:gdLst/>
            <a:ahLst/>
            <a:cxnLst/>
            <a:rect l="l" t="t" r="r" b="b"/>
            <a:pathLst>
              <a:path w="1155700" h="524510">
                <a:moveTo>
                  <a:pt x="0" y="524255"/>
                </a:moveTo>
                <a:lnTo>
                  <a:pt x="1155191" y="524255"/>
                </a:lnTo>
                <a:lnTo>
                  <a:pt x="1155191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67583" y="2465070"/>
            <a:ext cx="11461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185" marR="165100" indent="-1651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dispat</a:t>
            </a:r>
            <a:r>
              <a:rPr sz="1400" spc="60" dirty="0">
                <a:solidFill>
                  <a:srgbClr val="FFFFFF"/>
                </a:solidFill>
                <a:latin typeface="Tw Cen MT"/>
                <a:cs typeface="Tw Cen MT"/>
              </a:rPr>
              <a:t>c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h</a:t>
            </a:r>
            <a:r>
              <a:rPr sz="1400" spc="-10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1400" spc="-40" dirty="0">
                <a:solidFill>
                  <a:srgbClr val="FFFFFF"/>
                </a:solidFill>
                <a:latin typeface="Tw Cen MT"/>
                <a:cs typeface="Tw Cen MT"/>
              </a:rPr>
              <a:t>r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-  </a:t>
            </a:r>
            <a:r>
              <a:rPr sz="1400" spc="10" dirty="0">
                <a:solidFill>
                  <a:srgbClr val="FFFFFF"/>
                </a:solidFill>
                <a:latin typeface="Tw Cen MT"/>
                <a:cs typeface="Tw Cen MT"/>
              </a:rPr>
              <a:t>servlet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24861" y="2715005"/>
            <a:ext cx="428625" cy="210820"/>
          </a:xfrm>
          <a:custGeom>
            <a:avLst/>
            <a:gdLst/>
            <a:ahLst/>
            <a:cxnLst/>
            <a:rect l="l" t="t" r="r" b="b"/>
            <a:pathLst>
              <a:path w="428625" h="210819">
                <a:moveTo>
                  <a:pt x="105156" y="0"/>
                </a:moveTo>
                <a:lnTo>
                  <a:pt x="0" y="105156"/>
                </a:lnTo>
                <a:lnTo>
                  <a:pt x="105156" y="210312"/>
                </a:lnTo>
                <a:lnTo>
                  <a:pt x="105156" y="157734"/>
                </a:lnTo>
                <a:lnTo>
                  <a:pt x="375665" y="157734"/>
                </a:lnTo>
                <a:lnTo>
                  <a:pt x="428244" y="105156"/>
                </a:lnTo>
                <a:lnTo>
                  <a:pt x="375666" y="52578"/>
                </a:lnTo>
                <a:lnTo>
                  <a:pt x="105156" y="52578"/>
                </a:lnTo>
                <a:lnTo>
                  <a:pt x="105156" y="0"/>
                </a:lnTo>
                <a:close/>
              </a:path>
              <a:path w="428625" h="210819">
                <a:moveTo>
                  <a:pt x="375665" y="157734"/>
                </a:moveTo>
                <a:lnTo>
                  <a:pt x="323088" y="157734"/>
                </a:lnTo>
                <a:lnTo>
                  <a:pt x="323088" y="210312"/>
                </a:lnTo>
                <a:lnTo>
                  <a:pt x="375665" y="157734"/>
                </a:lnTo>
                <a:close/>
              </a:path>
              <a:path w="428625" h="210819">
                <a:moveTo>
                  <a:pt x="323088" y="0"/>
                </a:moveTo>
                <a:lnTo>
                  <a:pt x="323088" y="52578"/>
                </a:lnTo>
                <a:lnTo>
                  <a:pt x="375666" y="52578"/>
                </a:lnTo>
                <a:lnTo>
                  <a:pt x="323088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24861" y="2715005"/>
            <a:ext cx="428625" cy="210820"/>
          </a:xfrm>
          <a:custGeom>
            <a:avLst/>
            <a:gdLst/>
            <a:ahLst/>
            <a:cxnLst/>
            <a:rect l="l" t="t" r="r" b="b"/>
            <a:pathLst>
              <a:path w="428625" h="210819">
                <a:moveTo>
                  <a:pt x="0" y="105156"/>
                </a:moveTo>
                <a:lnTo>
                  <a:pt x="105156" y="0"/>
                </a:lnTo>
                <a:lnTo>
                  <a:pt x="105156" y="52578"/>
                </a:lnTo>
                <a:lnTo>
                  <a:pt x="323088" y="52578"/>
                </a:lnTo>
                <a:lnTo>
                  <a:pt x="323088" y="0"/>
                </a:lnTo>
                <a:lnTo>
                  <a:pt x="428244" y="105156"/>
                </a:lnTo>
                <a:lnTo>
                  <a:pt x="323088" y="210312"/>
                </a:lnTo>
                <a:lnTo>
                  <a:pt x="323088" y="157734"/>
                </a:lnTo>
                <a:lnTo>
                  <a:pt x="105156" y="157734"/>
                </a:lnTo>
                <a:lnTo>
                  <a:pt x="105156" y="210312"/>
                </a:lnTo>
                <a:lnTo>
                  <a:pt x="0" y="105156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1210" y="2232786"/>
            <a:ext cx="2670175" cy="443865"/>
          </a:xfrm>
          <a:custGeom>
            <a:avLst/>
            <a:gdLst/>
            <a:ahLst/>
            <a:cxnLst/>
            <a:rect l="l" t="t" r="r" b="b"/>
            <a:pathLst>
              <a:path w="2670175" h="443864">
                <a:moveTo>
                  <a:pt x="2617089" y="387858"/>
                </a:moveTo>
                <a:lnTo>
                  <a:pt x="2608072" y="405511"/>
                </a:lnTo>
                <a:lnTo>
                  <a:pt x="2660904" y="432562"/>
                </a:lnTo>
                <a:lnTo>
                  <a:pt x="2669920" y="414909"/>
                </a:lnTo>
                <a:lnTo>
                  <a:pt x="2617089" y="387858"/>
                </a:lnTo>
                <a:close/>
              </a:path>
              <a:path w="2670175" h="443864">
                <a:moveTo>
                  <a:pt x="2546350" y="351916"/>
                </a:moveTo>
                <a:lnTo>
                  <a:pt x="2537460" y="369570"/>
                </a:lnTo>
                <a:lnTo>
                  <a:pt x="2590418" y="396493"/>
                </a:lnTo>
                <a:lnTo>
                  <a:pt x="2599436" y="378840"/>
                </a:lnTo>
                <a:lnTo>
                  <a:pt x="2546350" y="351916"/>
                </a:lnTo>
                <a:close/>
              </a:path>
              <a:path w="2670175" h="443864">
                <a:moveTo>
                  <a:pt x="2475484" y="316357"/>
                </a:moveTo>
                <a:lnTo>
                  <a:pt x="2466720" y="334137"/>
                </a:lnTo>
                <a:lnTo>
                  <a:pt x="2509012" y="355091"/>
                </a:lnTo>
                <a:lnTo>
                  <a:pt x="2519806" y="360552"/>
                </a:lnTo>
                <a:lnTo>
                  <a:pt x="2528697" y="342900"/>
                </a:lnTo>
                <a:lnTo>
                  <a:pt x="2475484" y="316357"/>
                </a:lnTo>
                <a:close/>
              </a:path>
              <a:path w="2670175" h="443864">
                <a:moveTo>
                  <a:pt x="2404237" y="281432"/>
                </a:moveTo>
                <a:lnTo>
                  <a:pt x="2395601" y="299212"/>
                </a:lnTo>
                <a:lnTo>
                  <a:pt x="2432812" y="317246"/>
                </a:lnTo>
                <a:lnTo>
                  <a:pt x="2448941" y="325247"/>
                </a:lnTo>
                <a:lnTo>
                  <a:pt x="2457704" y="307466"/>
                </a:lnTo>
                <a:lnTo>
                  <a:pt x="2441702" y="299465"/>
                </a:lnTo>
                <a:lnTo>
                  <a:pt x="2404237" y="281432"/>
                </a:lnTo>
                <a:close/>
              </a:path>
              <a:path w="2670175" h="443864">
                <a:moveTo>
                  <a:pt x="2332609" y="247268"/>
                </a:moveTo>
                <a:lnTo>
                  <a:pt x="2324227" y="265175"/>
                </a:lnTo>
                <a:lnTo>
                  <a:pt x="2356612" y="280288"/>
                </a:lnTo>
                <a:lnTo>
                  <a:pt x="2377820" y="290575"/>
                </a:lnTo>
                <a:lnTo>
                  <a:pt x="2386456" y="272796"/>
                </a:lnTo>
                <a:lnTo>
                  <a:pt x="2365120" y="262509"/>
                </a:lnTo>
                <a:lnTo>
                  <a:pt x="2332609" y="247268"/>
                </a:lnTo>
                <a:close/>
              </a:path>
              <a:path w="2670175" h="443864">
                <a:moveTo>
                  <a:pt x="2260473" y="214122"/>
                </a:moveTo>
                <a:lnTo>
                  <a:pt x="2252344" y="232155"/>
                </a:lnTo>
                <a:lnTo>
                  <a:pt x="2280030" y="244601"/>
                </a:lnTo>
                <a:lnTo>
                  <a:pt x="2306192" y="256793"/>
                </a:lnTo>
                <a:lnTo>
                  <a:pt x="2314575" y="238887"/>
                </a:lnTo>
                <a:lnTo>
                  <a:pt x="2288540" y="226695"/>
                </a:lnTo>
                <a:lnTo>
                  <a:pt x="2260473" y="214122"/>
                </a:lnTo>
                <a:close/>
              </a:path>
              <a:path w="2670175" h="443864">
                <a:moveTo>
                  <a:pt x="2187575" y="182245"/>
                </a:moveTo>
                <a:lnTo>
                  <a:pt x="2179954" y="200533"/>
                </a:lnTo>
                <a:lnTo>
                  <a:pt x="2203450" y="210312"/>
                </a:lnTo>
                <a:lnTo>
                  <a:pt x="2234311" y="224154"/>
                </a:lnTo>
                <a:lnTo>
                  <a:pt x="2242312" y="205993"/>
                </a:lnTo>
                <a:lnTo>
                  <a:pt x="2211578" y="192277"/>
                </a:lnTo>
                <a:lnTo>
                  <a:pt x="2187575" y="182245"/>
                </a:lnTo>
                <a:close/>
              </a:path>
              <a:path w="2670175" h="443864">
                <a:moveTo>
                  <a:pt x="2114295" y="151764"/>
                </a:moveTo>
                <a:lnTo>
                  <a:pt x="2106929" y="170179"/>
                </a:lnTo>
                <a:lnTo>
                  <a:pt x="2126488" y="177926"/>
                </a:lnTo>
                <a:lnTo>
                  <a:pt x="2161666" y="192786"/>
                </a:lnTo>
                <a:lnTo>
                  <a:pt x="2169414" y="174498"/>
                </a:lnTo>
                <a:lnTo>
                  <a:pt x="2134107" y="159765"/>
                </a:lnTo>
                <a:lnTo>
                  <a:pt x="2114295" y="151764"/>
                </a:lnTo>
                <a:close/>
              </a:path>
              <a:path w="2670175" h="443864">
                <a:moveTo>
                  <a:pt x="2040001" y="123443"/>
                </a:moveTo>
                <a:lnTo>
                  <a:pt x="2033142" y="141986"/>
                </a:lnTo>
                <a:lnTo>
                  <a:pt x="2049144" y="147827"/>
                </a:lnTo>
                <a:lnTo>
                  <a:pt x="2087879" y="162560"/>
                </a:lnTo>
                <a:lnTo>
                  <a:pt x="2088514" y="162940"/>
                </a:lnTo>
                <a:lnTo>
                  <a:pt x="2095880" y="144525"/>
                </a:lnTo>
                <a:lnTo>
                  <a:pt x="2095118" y="144272"/>
                </a:lnTo>
                <a:lnTo>
                  <a:pt x="2056129" y="129286"/>
                </a:lnTo>
                <a:lnTo>
                  <a:pt x="2040001" y="123443"/>
                </a:lnTo>
                <a:close/>
              </a:path>
              <a:path w="2670175" h="443864">
                <a:moveTo>
                  <a:pt x="1964943" y="97154"/>
                </a:moveTo>
                <a:lnTo>
                  <a:pt x="1958720" y="115950"/>
                </a:lnTo>
                <a:lnTo>
                  <a:pt x="1971420" y="120141"/>
                </a:lnTo>
                <a:lnTo>
                  <a:pt x="2014601" y="135254"/>
                </a:lnTo>
                <a:lnTo>
                  <a:pt x="2021331" y="116586"/>
                </a:lnTo>
                <a:lnTo>
                  <a:pt x="1977898" y="101346"/>
                </a:lnTo>
                <a:lnTo>
                  <a:pt x="1964943" y="97154"/>
                </a:lnTo>
                <a:close/>
              </a:path>
              <a:path w="2670175" h="443864">
                <a:moveTo>
                  <a:pt x="1888998" y="73278"/>
                </a:moveTo>
                <a:lnTo>
                  <a:pt x="1883410" y="92201"/>
                </a:lnTo>
                <a:lnTo>
                  <a:pt x="1893062" y="94996"/>
                </a:lnTo>
                <a:lnTo>
                  <a:pt x="1932304" y="107187"/>
                </a:lnTo>
                <a:lnTo>
                  <a:pt x="1939925" y="109727"/>
                </a:lnTo>
                <a:lnTo>
                  <a:pt x="1946020" y="90932"/>
                </a:lnTo>
                <a:lnTo>
                  <a:pt x="1938527" y="88391"/>
                </a:lnTo>
                <a:lnTo>
                  <a:pt x="1899030" y="76073"/>
                </a:lnTo>
                <a:lnTo>
                  <a:pt x="1888998" y="73278"/>
                </a:lnTo>
                <a:close/>
              </a:path>
              <a:path w="2670175" h="443864">
                <a:moveTo>
                  <a:pt x="1812163" y="52197"/>
                </a:moveTo>
                <a:lnTo>
                  <a:pt x="1807337" y="71500"/>
                </a:lnTo>
                <a:lnTo>
                  <a:pt x="1814322" y="73151"/>
                </a:lnTo>
                <a:lnTo>
                  <a:pt x="1853818" y="83692"/>
                </a:lnTo>
                <a:lnTo>
                  <a:pt x="1864360" y="86740"/>
                </a:lnTo>
                <a:lnTo>
                  <a:pt x="1869948" y="67690"/>
                </a:lnTo>
                <a:lnTo>
                  <a:pt x="1859279" y="64642"/>
                </a:lnTo>
                <a:lnTo>
                  <a:pt x="1819402" y="53975"/>
                </a:lnTo>
                <a:lnTo>
                  <a:pt x="1812163" y="52197"/>
                </a:lnTo>
                <a:close/>
              </a:path>
              <a:path w="2670175" h="443864">
                <a:moveTo>
                  <a:pt x="1734439" y="34289"/>
                </a:moveTo>
                <a:lnTo>
                  <a:pt x="1730628" y="53721"/>
                </a:lnTo>
                <a:lnTo>
                  <a:pt x="1735074" y="54610"/>
                </a:lnTo>
                <a:lnTo>
                  <a:pt x="1774698" y="63373"/>
                </a:lnTo>
                <a:lnTo>
                  <a:pt x="1788160" y="66675"/>
                </a:lnTo>
                <a:lnTo>
                  <a:pt x="1792859" y="47498"/>
                </a:lnTo>
                <a:lnTo>
                  <a:pt x="1779397" y="44196"/>
                </a:lnTo>
                <a:lnTo>
                  <a:pt x="1739264" y="35305"/>
                </a:lnTo>
                <a:lnTo>
                  <a:pt x="1734439" y="34289"/>
                </a:lnTo>
                <a:close/>
              </a:path>
              <a:path w="2670175" h="443864">
                <a:moveTo>
                  <a:pt x="1656079" y="19812"/>
                </a:moveTo>
                <a:lnTo>
                  <a:pt x="1653159" y="39370"/>
                </a:lnTo>
                <a:lnTo>
                  <a:pt x="1654937" y="39624"/>
                </a:lnTo>
                <a:lnTo>
                  <a:pt x="1695068" y="46609"/>
                </a:lnTo>
                <a:lnTo>
                  <a:pt x="1711198" y="49911"/>
                </a:lnTo>
                <a:lnTo>
                  <a:pt x="1715007" y="30479"/>
                </a:lnTo>
                <a:lnTo>
                  <a:pt x="1698878" y="27177"/>
                </a:lnTo>
                <a:lnTo>
                  <a:pt x="1658365" y="20065"/>
                </a:lnTo>
                <a:lnTo>
                  <a:pt x="1656079" y="19812"/>
                </a:lnTo>
                <a:close/>
              </a:path>
              <a:path w="2670175" h="443864">
                <a:moveTo>
                  <a:pt x="1577339" y="9016"/>
                </a:moveTo>
                <a:lnTo>
                  <a:pt x="1574927" y="28701"/>
                </a:lnTo>
                <a:lnTo>
                  <a:pt x="1614677" y="33527"/>
                </a:lnTo>
                <a:lnTo>
                  <a:pt x="1633601" y="36449"/>
                </a:lnTo>
                <a:lnTo>
                  <a:pt x="1636522" y="16763"/>
                </a:lnTo>
                <a:lnTo>
                  <a:pt x="1617726" y="13970"/>
                </a:lnTo>
                <a:lnTo>
                  <a:pt x="1577339" y="9016"/>
                </a:lnTo>
                <a:close/>
              </a:path>
              <a:path w="2670175" h="443864">
                <a:moveTo>
                  <a:pt x="1497838" y="2412"/>
                </a:moveTo>
                <a:lnTo>
                  <a:pt x="1496440" y="22225"/>
                </a:lnTo>
                <a:lnTo>
                  <a:pt x="1533652" y="24764"/>
                </a:lnTo>
                <a:lnTo>
                  <a:pt x="1555495" y="26924"/>
                </a:lnTo>
                <a:lnTo>
                  <a:pt x="1557274" y="7112"/>
                </a:lnTo>
                <a:lnTo>
                  <a:pt x="1535556" y="5079"/>
                </a:lnTo>
                <a:lnTo>
                  <a:pt x="1497838" y="2412"/>
                </a:lnTo>
                <a:close/>
              </a:path>
              <a:path w="2670175" h="443864">
                <a:moveTo>
                  <a:pt x="1418081" y="0"/>
                </a:moveTo>
                <a:lnTo>
                  <a:pt x="1417827" y="19812"/>
                </a:lnTo>
                <a:lnTo>
                  <a:pt x="1451737" y="20192"/>
                </a:lnTo>
                <a:lnTo>
                  <a:pt x="1477010" y="21336"/>
                </a:lnTo>
                <a:lnTo>
                  <a:pt x="1477772" y="1524"/>
                </a:lnTo>
                <a:lnTo>
                  <a:pt x="1452626" y="508"/>
                </a:lnTo>
                <a:lnTo>
                  <a:pt x="1418081" y="0"/>
                </a:lnTo>
                <a:close/>
              </a:path>
              <a:path w="2670175" h="443864">
                <a:moveTo>
                  <a:pt x="1398015" y="126"/>
                </a:moveTo>
                <a:lnTo>
                  <a:pt x="1368805" y="635"/>
                </a:lnTo>
                <a:lnTo>
                  <a:pt x="1338326" y="2032"/>
                </a:lnTo>
                <a:lnTo>
                  <a:pt x="1339214" y="21843"/>
                </a:lnTo>
                <a:lnTo>
                  <a:pt x="1369060" y="20447"/>
                </a:lnTo>
                <a:lnTo>
                  <a:pt x="1398269" y="19938"/>
                </a:lnTo>
                <a:lnTo>
                  <a:pt x="1398015" y="126"/>
                </a:lnTo>
                <a:close/>
              </a:path>
              <a:path w="2670175" h="443864">
                <a:moveTo>
                  <a:pt x="1318260" y="3175"/>
                </a:moveTo>
                <a:lnTo>
                  <a:pt x="1283969" y="5587"/>
                </a:lnTo>
                <a:lnTo>
                  <a:pt x="1258697" y="8127"/>
                </a:lnTo>
                <a:lnTo>
                  <a:pt x="1260728" y="27812"/>
                </a:lnTo>
                <a:lnTo>
                  <a:pt x="1285493" y="25400"/>
                </a:lnTo>
                <a:lnTo>
                  <a:pt x="1319656" y="22860"/>
                </a:lnTo>
                <a:lnTo>
                  <a:pt x="1318260" y="3175"/>
                </a:lnTo>
                <a:close/>
              </a:path>
              <a:path w="2670175" h="443864">
                <a:moveTo>
                  <a:pt x="1238885" y="10160"/>
                </a:moveTo>
                <a:lnTo>
                  <a:pt x="1198499" y="14986"/>
                </a:lnTo>
                <a:lnTo>
                  <a:pt x="1179576" y="17779"/>
                </a:lnTo>
                <a:lnTo>
                  <a:pt x="1182496" y="37337"/>
                </a:lnTo>
                <a:lnTo>
                  <a:pt x="1200912" y="34671"/>
                </a:lnTo>
                <a:lnTo>
                  <a:pt x="1241170" y="29845"/>
                </a:lnTo>
                <a:lnTo>
                  <a:pt x="1238885" y="10160"/>
                </a:lnTo>
                <a:close/>
              </a:path>
              <a:path w="2670175" h="443864">
                <a:moveTo>
                  <a:pt x="1160017" y="20700"/>
                </a:moveTo>
                <a:lnTo>
                  <a:pt x="1155445" y="21336"/>
                </a:lnTo>
                <a:lnTo>
                  <a:pt x="1112265" y="28575"/>
                </a:lnTo>
                <a:lnTo>
                  <a:pt x="1101089" y="30734"/>
                </a:lnTo>
                <a:lnTo>
                  <a:pt x="1104772" y="50164"/>
                </a:lnTo>
                <a:lnTo>
                  <a:pt x="1115567" y="48133"/>
                </a:lnTo>
                <a:lnTo>
                  <a:pt x="1158366" y="40893"/>
                </a:lnTo>
                <a:lnTo>
                  <a:pt x="1162939" y="40259"/>
                </a:lnTo>
                <a:lnTo>
                  <a:pt x="1160017" y="20700"/>
                </a:lnTo>
                <a:close/>
              </a:path>
              <a:path w="2670175" h="443864">
                <a:moveTo>
                  <a:pt x="1081532" y="34416"/>
                </a:moveTo>
                <a:lnTo>
                  <a:pt x="1068958" y="36829"/>
                </a:lnTo>
                <a:lnTo>
                  <a:pt x="1025397" y="45847"/>
                </a:lnTo>
                <a:lnTo>
                  <a:pt x="1022984" y="46482"/>
                </a:lnTo>
                <a:lnTo>
                  <a:pt x="1027429" y="65786"/>
                </a:lnTo>
                <a:lnTo>
                  <a:pt x="1029462" y="65277"/>
                </a:lnTo>
                <a:lnTo>
                  <a:pt x="1072641" y="56261"/>
                </a:lnTo>
                <a:lnTo>
                  <a:pt x="1085214" y="53848"/>
                </a:lnTo>
                <a:lnTo>
                  <a:pt x="1081532" y="34416"/>
                </a:lnTo>
                <a:close/>
              </a:path>
              <a:path w="2670175" h="443864">
                <a:moveTo>
                  <a:pt x="1003681" y="50926"/>
                </a:moveTo>
                <a:lnTo>
                  <a:pt x="981709" y="55879"/>
                </a:lnTo>
                <a:lnTo>
                  <a:pt x="945769" y="64897"/>
                </a:lnTo>
                <a:lnTo>
                  <a:pt x="950467" y="84074"/>
                </a:lnTo>
                <a:lnTo>
                  <a:pt x="986154" y="75311"/>
                </a:lnTo>
                <a:lnTo>
                  <a:pt x="1008126" y="70230"/>
                </a:lnTo>
                <a:lnTo>
                  <a:pt x="1003681" y="50926"/>
                </a:lnTo>
                <a:close/>
              </a:path>
              <a:path w="2670175" h="443864">
                <a:moveTo>
                  <a:pt x="926464" y="69850"/>
                </a:moveTo>
                <a:lnTo>
                  <a:pt x="893952" y="78486"/>
                </a:lnTo>
                <a:lnTo>
                  <a:pt x="868933" y="85598"/>
                </a:lnTo>
                <a:lnTo>
                  <a:pt x="874267" y="104648"/>
                </a:lnTo>
                <a:lnTo>
                  <a:pt x="899032" y="97662"/>
                </a:lnTo>
                <a:lnTo>
                  <a:pt x="931544" y="89026"/>
                </a:lnTo>
                <a:lnTo>
                  <a:pt x="926464" y="69850"/>
                </a:lnTo>
                <a:close/>
              </a:path>
              <a:path w="2670175" h="443864">
                <a:moveTo>
                  <a:pt x="849757" y="90932"/>
                </a:moveTo>
                <a:lnTo>
                  <a:pt x="805688" y="104139"/>
                </a:lnTo>
                <a:lnTo>
                  <a:pt x="792733" y="108203"/>
                </a:lnTo>
                <a:lnTo>
                  <a:pt x="798576" y="127126"/>
                </a:lnTo>
                <a:lnTo>
                  <a:pt x="811276" y="123062"/>
                </a:lnTo>
                <a:lnTo>
                  <a:pt x="855344" y="109982"/>
                </a:lnTo>
                <a:lnTo>
                  <a:pt x="849757" y="90932"/>
                </a:lnTo>
                <a:close/>
              </a:path>
              <a:path w="2670175" h="443864">
                <a:moveTo>
                  <a:pt x="773810" y="114046"/>
                </a:moveTo>
                <a:lnTo>
                  <a:pt x="717041" y="132334"/>
                </a:lnTo>
                <a:lnTo>
                  <a:pt x="723264" y="151257"/>
                </a:lnTo>
                <a:lnTo>
                  <a:pt x="767207" y="136905"/>
                </a:lnTo>
                <a:lnTo>
                  <a:pt x="779652" y="132968"/>
                </a:lnTo>
                <a:lnTo>
                  <a:pt x="773810" y="114046"/>
                </a:lnTo>
                <a:close/>
              </a:path>
              <a:path w="2670175" h="443864">
                <a:moveTo>
                  <a:pt x="698245" y="138811"/>
                </a:moveTo>
                <a:lnTo>
                  <a:pt x="672338" y="147574"/>
                </a:lnTo>
                <a:lnTo>
                  <a:pt x="641984" y="158241"/>
                </a:lnTo>
                <a:lnTo>
                  <a:pt x="648462" y="176911"/>
                </a:lnTo>
                <a:lnTo>
                  <a:pt x="704595" y="157479"/>
                </a:lnTo>
                <a:lnTo>
                  <a:pt x="698245" y="138811"/>
                </a:lnTo>
                <a:close/>
              </a:path>
              <a:path w="2670175" h="443864">
                <a:moveTo>
                  <a:pt x="623188" y="164846"/>
                </a:moveTo>
                <a:lnTo>
                  <a:pt x="567308" y="185420"/>
                </a:lnTo>
                <a:lnTo>
                  <a:pt x="574166" y="203962"/>
                </a:lnTo>
                <a:lnTo>
                  <a:pt x="629919" y="183514"/>
                </a:lnTo>
                <a:lnTo>
                  <a:pt x="623188" y="164846"/>
                </a:lnTo>
                <a:close/>
              </a:path>
              <a:path w="2670175" h="443864">
                <a:moveTo>
                  <a:pt x="548766" y="192150"/>
                </a:moveTo>
                <a:lnTo>
                  <a:pt x="538098" y="196087"/>
                </a:lnTo>
                <a:lnTo>
                  <a:pt x="493140" y="213487"/>
                </a:lnTo>
                <a:lnTo>
                  <a:pt x="500252" y="232028"/>
                </a:lnTo>
                <a:lnTo>
                  <a:pt x="544957" y="214757"/>
                </a:lnTo>
                <a:lnTo>
                  <a:pt x="555625" y="210820"/>
                </a:lnTo>
                <a:lnTo>
                  <a:pt x="548766" y="192150"/>
                </a:lnTo>
                <a:close/>
              </a:path>
              <a:path w="2670175" h="443864">
                <a:moveTo>
                  <a:pt x="474598" y="220599"/>
                </a:moveTo>
                <a:lnTo>
                  <a:pt x="448182" y="230886"/>
                </a:lnTo>
                <a:lnTo>
                  <a:pt x="419226" y="242570"/>
                </a:lnTo>
                <a:lnTo>
                  <a:pt x="426592" y="260858"/>
                </a:lnTo>
                <a:lnTo>
                  <a:pt x="455294" y="249300"/>
                </a:lnTo>
                <a:lnTo>
                  <a:pt x="481710" y="239140"/>
                </a:lnTo>
                <a:lnTo>
                  <a:pt x="474598" y="220599"/>
                </a:lnTo>
                <a:close/>
              </a:path>
              <a:path w="2670175" h="443864">
                <a:moveTo>
                  <a:pt x="400812" y="249936"/>
                </a:moveTo>
                <a:lnTo>
                  <a:pt x="345694" y="272288"/>
                </a:lnTo>
                <a:lnTo>
                  <a:pt x="353187" y="290702"/>
                </a:lnTo>
                <a:lnTo>
                  <a:pt x="408177" y="268350"/>
                </a:lnTo>
                <a:lnTo>
                  <a:pt x="400812" y="249936"/>
                </a:lnTo>
                <a:close/>
              </a:path>
              <a:path w="2670175" h="443864">
                <a:moveTo>
                  <a:pt x="327406" y="279908"/>
                </a:moveTo>
                <a:lnTo>
                  <a:pt x="272414" y="302767"/>
                </a:lnTo>
                <a:lnTo>
                  <a:pt x="280034" y="321055"/>
                </a:lnTo>
                <a:lnTo>
                  <a:pt x="334898" y="298196"/>
                </a:lnTo>
                <a:lnTo>
                  <a:pt x="327406" y="279908"/>
                </a:lnTo>
                <a:close/>
              </a:path>
              <a:path w="2670175" h="443864">
                <a:moveTo>
                  <a:pt x="254126" y="310388"/>
                </a:moveTo>
                <a:lnTo>
                  <a:pt x="199389" y="333628"/>
                </a:lnTo>
                <a:lnTo>
                  <a:pt x="207137" y="351789"/>
                </a:lnTo>
                <a:lnTo>
                  <a:pt x="261873" y="328675"/>
                </a:lnTo>
                <a:lnTo>
                  <a:pt x="254126" y="310388"/>
                </a:lnTo>
                <a:close/>
              </a:path>
              <a:path w="2670175" h="443864">
                <a:moveTo>
                  <a:pt x="181101" y="341375"/>
                </a:moveTo>
                <a:lnTo>
                  <a:pt x="177164" y="343026"/>
                </a:lnTo>
                <a:lnTo>
                  <a:pt x="126491" y="364871"/>
                </a:lnTo>
                <a:lnTo>
                  <a:pt x="134365" y="383032"/>
                </a:lnTo>
                <a:lnTo>
                  <a:pt x="184912" y="361188"/>
                </a:lnTo>
                <a:lnTo>
                  <a:pt x="188848" y="359537"/>
                </a:lnTo>
                <a:lnTo>
                  <a:pt x="181101" y="341375"/>
                </a:lnTo>
                <a:close/>
              </a:path>
              <a:path w="2670175" h="443864">
                <a:moveTo>
                  <a:pt x="71627" y="340233"/>
                </a:moveTo>
                <a:lnTo>
                  <a:pt x="65404" y="341249"/>
                </a:lnTo>
                <a:lnTo>
                  <a:pt x="0" y="430402"/>
                </a:lnTo>
                <a:lnTo>
                  <a:pt x="109854" y="443484"/>
                </a:lnTo>
                <a:lnTo>
                  <a:pt x="114807" y="439547"/>
                </a:lnTo>
                <a:lnTo>
                  <a:pt x="115734" y="431673"/>
                </a:lnTo>
                <a:lnTo>
                  <a:pt x="21970" y="431673"/>
                </a:lnTo>
                <a:lnTo>
                  <a:pt x="14096" y="413512"/>
                </a:lnTo>
                <a:lnTo>
                  <a:pt x="35559" y="404113"/>
                </a:lnTo>
                <a:lnTo>
                  <a:pt x="43887" y="404113"/>
                </a:lnTo>
                <a:lnTo>
                  <a:pt x="78104" y="357377"/>
                </a:lnTo>
                <a:lnTo>
                  <a:pt x="81406" y="352933"/>
                </a:lnTo>
                <a:lnTo>
                  <a:pt x="80390" y="346710"/>
                </a:lnTo>
                <a:lnTo>
                  <a:pt x="71627" y="340233"/>
                </a:lnTo>
                <a:close/>
              </a:path>
              <a:path w="2670175" h="443864">
                <a:moveTo>
                  <a:pt x="35559" y="404113"/>
                </a:moveTo>
                <a:lnTo>
                  <a:pt x="14096" y="413512"/>
                </a:lnTo>
                <a:lnTo>
                  <a:pt x="21970" y="431673"/>
                </a:lnTo>
                <a:lnTo>
                  <a:pt x="29222" y="428498"/>
                </a:lnTo>
                <a:lnTo>
                  <a:pt x="26034" y="428498"/>
                </a:lnTo>
                <a:lnTo>
                  <a:pt x="19176" y="412750"/>
                </a:lnTo>
                <a:lnTo>
                  <a:pt x="37564" y="412750"/>
                </a:lnTo>
                <a:lnTo>
                  <a:pt x="38657" y="411257"/>
                </a:lnTo>
                <a:lnTo>
                  <a:pt x="35559" y="404113"/>
                </a:lnTo>
                <a:close/>
              </a:path>
              <a:path w="2670175" h="443864">
                <a:moveTo>
                  <a:pt x="40397" y="415272"/>
                </a:moveTo>
                <a:lnTo>
                  <a:pt x="43433" y="422275"/>
                </a:lnTo>
                <a:lnTo>
                  <a:pt x="21970" y="431673"/>
                </a:lnTo>
                <a:lnTo>
                  <a:pt x="115734" y="431673"/>
                </a:lnTo>
                <a:lnTo>
                  <a:pt x="116077" y="428751"/>
                </a:lnTo>
                <a:lnTo>
                  <a:pt x="112140" y="423799"/>
                </a:lnTo>
                <a:lnTo>
                  <a:pt x="40397" y="415272"/>
                </a:lnTo>
                <a:close/>
              </a:path>
              <a:path w="2670175" h="443864">
                <a:moveTo>
                  <a:pt x="19176" y="412750"/>
                </a:moveTo>
                <a:lnTo>
                  <a:pt x="26034" y="428498"/>
                </a:lnTo>
                <a:lnTo>
                  <a:pt x="36092" y="414760"/>
                </a:lnTo>
                <a:lnTo>
                  <a:pt x="19176" y="412750"/>
                </a:lnTo>
                <a:close/>
              </a:path>
              <a:path w="2670175" h="443864">
                <a:moveTo>
                  <a:pt x="36092" y="414760"/>
                </a:moveTo>
                <a:lnTo>
                  <a:pt x="26034" y="428498"/>
                </a:lnTo>
                <a:lnTo>
                  <a:pt x="29222" y="428498"/>
                </a:lnTo>
                <a:lnTo>
                  <a:pt x="43433" y="422275"/>
                </a:lnTo>
                <a:lnTo>
                  <a:pt x="40397" y="415272"/>
                </a:lnTo>
                <a:lnTo>
                  <a:pt x="36092" y="414760"/>
                </a:lnTo>
                <a:close/>
              </a:path>
              <a:path w="2670175" h="443864">
                <a:moveTo>
                  <a:pt x="38657" y="411257"/>
                </a:moveTo>
                <a:lnTo>
                  <a:pt x="36092" y="414760"/>
                </a:lnTo>
                <a:lnTo>
                  <a:pt x="40397" y="415272"/>
                </a:lnTo>
                <a:lnTo>
                  <a:pt x="38657" y="411257"/>
                </a:lnTo>
                <a:close/>
              </a:path>
              <a:path w="2670175" h="443864">
                <a:moveTo>
                  <a:pt x="37564" y="412750"/>
                </a:moveTo>
                <a:lnTo>
                  <a:pt x="19176" y="412750"/>
                </a:lnTo>
                <a:lnTo>
                  <a:pt x="36092" y="414760"/>
                </a:lnTo>
                <a:lnTo>
                  <a:pt x="37564" y="412750"/>
                </a:lnTo>
                <a:close/>
              </a:path>
              <a:path w="2670175" h="443864">
                <a:moveTo>
                  <a:pt x="108331" y="372617"/>
                </a:moveTo>
                <a:lnTo>
                  <a:pt x="53720" y="396239"/>
                </a:lnTo>
                <a:lnTo>
                  <a:pt x="61594" y="414400"/>
                </a:lnTo>
                <a:lnTo>
                  <a:pt x="116077" y="390905"/>
                </a:lnTo>
                <a:lnTo>
                  <a:pt x="108331" y="372617"/>
                </a:lnTo>
                <a:close/>
              </a:path>
              <a:path w="2670175" h="443864">
                <a:moveTo>
                  <a:pt x="43887" y="404113"/>
                </a:moveTo>
                <a:lnTo>
                  <a:pt x="35559" y="404113"/>
                </a:lnTo>
                <a:lnTo>
                  <a:pt x="38657" y="411257"/>
                </a:lnTo>
                <a:lnTo>
                  <a:pt x="43887" y="4041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1916" y="2961639"/>
            <a:ext cx="2667635" cy="325755"/>
          </a:xfrm>
          <a:custGeom>
            <a:avLst/>
            <a:gdLst/>
            <a:ahLst/>
            <a:cxnLst/>
            <a:rect l="l" t="t" r="r" b="b"/>
            <a:pathLst>
              <a:path w="2667635" h="325754">
                <a:moveTo>
                  <a:pt x="6603" y="21462"/>
                </a:moveTo>
                <a:lnTo>
                  <a:pt x="0" y="40132"/>
                </a:lnTo>
                <a:lnTo>
                  <a:pt x="56133" y="59817"/>
                </a:lnTo>
                <a:lnTo>
                  <a:pt x="62610" y="41148"/>
                </a:lnTo>
                <a:lnTo>
                  <a:pt x="6603" y="21462"/>
                </a:lnTo>
                <a:close/>
              </a:path>
              <a:path w="2667635" h="325754">
                <a:moveTo>
                  <a:pt x="81406" y="47751"/>
                </a:moveTo>
                <a:lnTo>
                  <a:pt x="74802" y="66421"/>
                </a:lnTo>
                <a:lnTo>
                  <a:pt x="130936" y="86106"/>
                </a:lnTo>
                <a:lnTo>
                  <a:pt x="137413" y="67437"/>
                </a:lnTo>
                <a:lnTo>
                  <a:pt x="81406" y="47751"/>
                </a:lnTo>
                <a:close/>
              </a:path>
              <a:path w="2667635" h="325754">
                <a:moveTo>
                  <a:pt x="156082" y="73913"/>
                </a:moveTo>
                <a:lnTo>
                  <a:pt x="149606" y="92710"/>
                </a:lnTo>
                <a:lnTo>
                  <a:pt x="152019" y="93472"/>
                </a:lnTo>
                <a:lnTo>
                  <a:pt x="205866" y="112013"/>
                </a:lnTo>
                <a:lnTo>
                  <a:pt x="212344" y="93218"/>
                </a:lnTo>
                <a:lnTo>
                  <a:pt x="156082" y="73913"/>
                </a:lnTo>
                <a:close/>
              </a:path>
              <a:path w="2667635" h="325754">
                <a:moveTo>
                  <a:pt x="231012" y="99695"/>
                </a:moveTo>
                <a:lnTo>
                  <a:pt x="224662" y="118363"/>
                </a:lnTo>
                <a:lnTo>
                  <a:pt x="228219" y="119634"/>
                </a:lnTo>
                <a:lnTo>
                  <a:pt x="281050" y="137287"/>
                </a:lnTo>
                <a:lnTo>
                  <a:pt x="287273" y="118490"/>
                </a:lnTo>
                <a:lnTo>
                  <a:pt x="234695" y="100837"/>
                </a:lnTo>
                <a:lnTo>
                  <a:pt x="231012" y="99695"/>
                </a:lnTo>
                <a:close/>
              </a:path>
              <a:path w="2667635" h="325754">
                <a:moveTo>
                  <a:pt x="306069" y="124713"/>
                </a:moveTo>
                <a:lnTo>
                  <a:pt x="299846" y="143510"/>
                </a:lnTo>
                <a:lnTo>
                  <a:pt x="304672" y="145161"/>
                </a:lnTo>
                <a:lnTo>
                  <a:pt x="356488" y="161798"/>
                </a:lnTo>
                <a:lnTo>
                  <a:pt x="362584" y="143001"/>
                </a:lnTo>
                <a:lnTo>
                  <a:pt x="306069" y="124713"/>
                </a:lnTo>
                <a:close/>
              </a:path>
              <a:path w="2667635" h="325754">
                <a:moveTo>
                  <a:pt x="381381" y="149098"/>
                </a:moveTo>
                <a:lnTo>
                  <a:pt x="375411" y="167894"/>
                </a:lnTo>
                <a:lnTo>
                  <a:pt x="381253" y="169799"/>
                </a:lnTo>
                <a:lnTo>
                  <a:pt x="432307" y="185420"/>
                </a:lnTo>
                <a:lnTo>
                  <a:pt x="438150" y="166497"/>
                </a:lnTo>
                <a:lnTo>
                  <a:pt x="387350" y="151002"/>
                </a:lnTo>
                <a:lnTo>
                  <a:pt x="381381" y="149098"/>
                </a:lnTo>
                <a:close/>
              </a:path>
              <a:path w="2667635" h="325754">
                <a:moveTo>
                  <a:pt x="457072" y="172338"/>
                </a:moveTo>
                <a:lnTo>
                  <a:pt x="451231" y="191262"/>
                </a:lnTo>
                <a:lnTo>
                  <a:pt x="458215" y="193421"/>
                </a:lnTo>
                <a:lnTo>
                  <a:pt x="508381" y="207899"/>
                </a:lnTo>
                <a:lnTo>
                  <a:pt x="513969" y="188975"/>
                </a:lnTo>
                <a:lnTo>
                  <a:pt x="464057" y="174498"/>
                </a:lnTo>
                <a:lnTo>
                  <a:pt x="457072" y="172338"/>
                </a:lnTo>
                <a:close/>
              </a:path>
              <a:path w="2667635" h="325754">
                <a:moveTo>
                  <a:pt x="533019" y="194437"/>
                </a:moveTo>
                <a:lnTo>
                  <a:pt x="527431" y="213487"/>
                </a:lnTo>
                <a:lnTo>
                  <a:pt x="535558" y="215773"/>
                </a:lnTo>
                <a:lnTo>
                  <a:pt x="584961" y="229108"/>
                </a:lnTo>
                <a:lnTo>
                  <a:pt x="590169" y="209931"/>
                </a:lnTo>
                <a:lnTo>
                  <a:pt x="541019" y="196723"/>
                </a:lnTo>
                <a:lnTo>
                  <a:pt x="533019" y="194437"/>
                </a:lnTo>
                <a:close/>
              </a:path>
              <a:path w="2667635" h="325754">
                <a:moveTo>
                  <a:pt x="609345" y="215137"/>
                </a:moveTo>
                <a:lnTo>
                  <a:pt x="604138" y="234187"/>
                </a:lnTo>
                <a:lnTo>
                  <a:pt x="613282" y="236727"/>
                </a:lnTo>
                <a:lnTo>
                  <a:pt x="662051" y="248665"/>
                </a:lnTo>
                <a:lnTo>
                  <a:pt x="666750" y="229488"/>
                </a:lnTo>
                <a:lnTo>
                  <a:pt x="618489" y="217550"/>
                </a:lnTo>
                <a:lnTo>
                  <a:pt x="609345" y="215137"/>
                </a:lnTo>
                <a:close/>
              </a:path>
              <a:path w="2667635" h="325754">
                <a:moveTo>
                  <a:pt x="685926" y="234187"/>
                </a:moveTo>
                <a:lnTo>
                  <a:pt x="681227" y="253364"/>
                </a:lnTo>
                <a:lnTo>
                  <a:pt x="691514" y="255905"/>
                </a:lnTo>
                <a:lnTo>
                  <a:pt x="739520" y="266446"/>
                </a:lnTo>
                <a:lnTo>
                  <a:pt x="743711" y="247142"/>
                </a:lnTo>
                <a:lnTo>
                  <a:pt x="696213" y="236600"/>
                </a:lnTo>
                <a:lnTo>
                  <a:pt x="685926" y="234187"/>
                </a:lnTo>
                <a:close/>
              </a:path>
              <a:path w="2667635" h="325754">
                <a:moveTo>
                  <a:pt x="763142" y="251460"/>
                </a:moveTo>
                <a:lnTo>
                  <a:pt x="758825" y="270763"/>
                </a:lnTo>
                <a:lnTo>
                  <a:pt x="770254" y="273304"/>
                </a:lnTo>
                <a:lnTo>
                  <a:pt x="817371" y="282575"/>
                </a:lnTo>
                <a:lnTo>
                  <a:pt x="821054" y="263017"/>
                </a:lnTo>
                <a:lnTo>
                  <a:pt x="813815" y="261747"/>
                </a:lnTo>
                <a:lnTo>
                  <a:pt x="774572" y="254000"/>
                </a:lnTo>
                <a:lnTo>
                  <a:pt x="763142" y="251460"/>
                </a:lnTo>
                <a:close/>
              </a:path>
              <a:path w="2667635" h="325754">
                <a:moveTo>
                  <a:pt x="840485" y="266700"/>
                </a:moveTo>
                <a:lnTo>
                  <a:pt x="836929" y="286131"/>
                </a:lnTo>
                <a:lnTo>
                  <a:pt x="849757" y="288544"/>
                </a:lnTo>
                <a:lnTo>
                  <a:pt x="895731" y="296290"/>
                </a:lnTo>
                <a:lnTo>
                  <a:pt x="898778" y="276606"/>
                </a:lnTo>
                <a:lnTo>
                  <a:pt x="892936" y="275717"/>
                </a:lnTo>
                <a:lnTo>
                  <a:pt x="840485" y="266700"/>
                </a:lnTo>
                <a:close/>
              </a:path>
              <a:path w="2667635" h="325754">
                <a:moveTo>
                  <a:pt x="918336" y="279654"/>
                </a:moveTo>
                <a:lnTo>
                  <a:pt x="915415" y="299212"/>
                </a:lnTo>
                <a:lnTo>
                  <a:pt x="929766" y="301371"/>
                </a:lnTo>
                <a:lnTo>
                  <a:pt x="970026" y="306959"/>
                </a:lnTo>
                <a:lnTo>
                  <a:pt x="974597" y="307467"/>
                </a:lnTo>
                <a:lnTo>
                  <a:pt x="976883" y="287782"/>
                </a:lnTo>
                <a:lnTo>
                  <a:pt x="972819" y="287274"/>
                </a:lnTo>
                <a:lnTo>
                  <a:pt x="932688" y="281813"/>
                </a:lnTo>
                <a:lnTo>
                  <a:pt x="918336" y="279654"/>
                </a:lnTo>
                <a:close/>
              </a:path>
              <a:path w="2667635" h="325754">
                <a:moveTo>
                  <a:pt x="996569" y="290195"/>
                </a:moveTo>
                <a:lnTo>
                  <a:pt x="994282" y="309880"/>
                </a:lnTo>
                <a:lnTo>
                  <a:pt x="1010538" y="311785"/>
                </a:lnTo>
                <a:lnTo>
                  <a:pt x="1053719" y="316230"/>
                </a:lnTo>
                <a:lnTo>
                  <a:pt x="1055370" y="296418"/>
                </a:lnTo>
                <a:lnTo>
                  <a:pt x="1053083" y="296290"/>
                </a:lnTo>
                <a:lnTo>
                  <a:pt x="1012825" y="292100"/>
                </a:lnTo>
                <a:lnTo>
                  <a:pt x="996569" y="290195"/>
                </a:lnTo>
                <a:close/>
              </a:path>
              <a:path w="2667635" h="325754">
                <a:moveTo>
                  <a:pt x="1075054" y="298069"/>
                </a:moveTo>
                <a:lnTo>
                  <a:pt x="1073403" y="317881"/>
                </a:lnTo>
                <a:lnTo>
                  <a:pt x="1091945" y="319405"/>
                </a:lnTo>
                <a:lnTo>
                  <a:pt x="1132839" y="322199"/>
                </a:lnTo>
                <a:lnTo>
                  <a:pt x="1134236" y="302387"/>
                </a:lnTo>
                <a:lnTo>
                  <a:pt x="1093596" y="299720"/>
                </a:lnTo>
                <a:lnTo>
                  <a:pt x="1075054" y="298069"/>
                </a:lnTo>
                <a:close/>
              </a:path>
              <a:path w="2667635" h="325754">
                <a:moveTo>
                  <a:pt x="1153795" y="303275"/>
                </a:moveTo>
                <a:lnTo>
                  <a:pt x="1152906" y="323088"/>
                </a:lnTo>
                <a:lnTo>
                  <a:pt x="1174369" y="324104"/>
                </a:lnTo>
                <a:lnTo>
                  <a:pt x="1212469" y="325120"/>
                </a:lnTo>
                <a:lnTo>
                  <a:pt x="1212976" y="305308"/>
                </a:lnTo>
                <a:lnTo>
                  <a:pt x="1175258" y="304292"/>
                </a:lnTo>
                <a:lnTo>
                  <a:pt x="1153795" y="303275"/>
                </a:lnTo>
                <a:close/>
              </a:path>
              <a:path w="2667635" h="325754">
                <a:moveTo>
                  <a:pt x="1291844" y="305435"/>
                </a:moveTo>
                <a:lnTo>
                  <a:pt x="1257681" y="305815"/>
                </a:lnTo>
                <a:lnTo>
                  <a:pt x="1232658" y="305815"/>
                </a:lnTo>
                <a:lnTo>
                  <a:pt x="1232408" y="325374"/>
                </a:lnTo>
                <a:lnTo>
                  <a:pt x="1257426" y="325627"/>
                </a:lnTo>
                <a:lnTo>
                  <a:pt x="1292097" y="325247"/>
                </a:lnTo>
                <a:lnTo>
                  <a:pt x="1291848" y="305815"/>
                </a:lnTo>
                <a:lnTo>
                  <a:pt x="1257681" y="305815"/>
                </a:lnTo>
                <a:lnTo>
                  <a:pt x="1232661" y="305562"/>
                </a:lnTo>
                <a:lnTo>
                  <a:pt x="1291845" y="305562"/>
                </a:lnTo>
                <a:close/>
              </a:path>
              <a:path w="2667635" h="325754">
                <a:moveTo>
                  <a:pt x="1370710" y="302513"/>
                </a:moveTo>
                <a:lnTo>
                  <a:pt x="1340993" y="304038"/>
                </a:lnTo>
                <a:lnTo>
                  <a:pt x="1311401" y="304926"/>
                </a:lnTo>
                <a:lnTo>
                  <a:pt x="1312036" y="324738"/>
                </a:lnTo>
                <a:lnTo>
                  <a:pt x="1341628" y="323850"/>
                </a:lnTo>
                <a:lnTo>
                  <a:pt x="1371599" y="322325"/>
                </a:lnTo>
                <a:lnTo>
                  <a:pt x="1370710" y="302513"/>
                </a:lnTo>
                <a:close/>
              </a:path>
              <a:path w="2667635" h="325754">
                <a:moveTo>
                  <a:pt x="1449323" y="297052"/>
                </a:moveTo>
                <a:lnTo>
                  <a:pt x="1425067" y="299085"/>
                </a:lnTo>
                <a:lnTo>
                  <a:pt x="1390269" y="301371"/>
                </a:lnTo>
                <a:lnTo>
                  <a:pt x="1391538" y="321183"/>
                </a:lnTo>
                <a:lnTo>
                  <a:pt x="1426463" y="318897"/>
                </a:lnTo>
                <a:lnTo>
                  <a:pt x="1450974" y="316864"/>
                </a:lnTo>
                <a:lnTo>
                  <a:pt x="1449323" y="297052"/>
                </a:lnTo>
                <a:close/>
              </a:path>
              <a:path w="2667635" h="325754">
                <a:moveTo>
                  <a:pt x="1527936" y="289179"/>
                </a:moveTo>
                <a:lnTo>
                  <a:pt x="1510157" y="291211"/>
                </a:lnTo>
                <a:lnTo>
                  <a:pt x="1468882" y="295401"/>
                </a:lnTo>
                <a:lnTo>
                  <a:pt x="1470913" y="315087"/>
                </a:lnTo>
                <a:lnTo>
                  <a:pt x="1512061" y="310896"/>
                </a:lnTo>
                <a:lnTo>
                  <a:pt x="1530222" y="308863"/>
                </a:lnTo>
                <a:lnTo>
                  <a:pt x="1527936" y="289179"/>
                </a:lnTo>
                <a:close/>
              </a:path>
              <a:path w="2667635" h="325754">
                <a:moveTo>
                  <a:pt x="1606169" y="279146"/>
                </a:moveTo>
                <a:lnTo>
                  <a:pt x="1595882" y="280670"/>
                </a:lnTo>
                <a:lnTo>
                  <a:pt x="1552956" y="286258"/>
                </a:lnTo>
                <a:lnTo>
                  <a:pt x="1547621" y="286893"/>
                </a:lnTo>
                <a:lnTo>
                  <a:pt x="1549908" y="306577"/>
                </a:lnTo>
                <a:lnTo>
                  <a:pt x="1598548" y="300355"/>
                </a:lnTo>
                <a:lnTo>
                  <a:pt x="1609089" y="298831"/>
                </a:lnTo>
                <a:lnTo>
                  <a:pt x="1606169" y="279146"/>
                </a:lnTo>
                <a:close/>
              </a:path>
              <a:path w="2667635" h="325754">
                <a:moveTo>
                  <a:pt x="1684273" y="267208"/>
                </a:moveTo>
                <a:lnTo>
                  <a:pt x="1682495" y="267588"/>
                </a:lnTo>
                <a:lnTo>
                  <a:pt x="1639188" y="274447"/>
                </a:lnTo>
                <a:lnTo>
                  <a:pt x="1625854" y="276351"/>
                </a:lnTo>
                <a:lnTo>
                  <a:pt x="1628647" y="295910"/>
                </a:lnTo>
                <a:lnTo>
                  <a:pt x="1641983" y="294005"/>
                </a:lnTo>
                <a:lnTo>
                  <a:pt x="1685544" y="287147"/>
                </a:lnTo>
                <a:lnTo>
                  <a:pt x="1687703" y="286765"/>
                </a:lnTo>
                <a:lnTo>
                  <a:pt x="1684273" y="267208"/>
                </a:lnTo>
                <a:close/>
              </a:path>
              <a:path w="2667635" h="325754">
                <a:moveTo>
                  <a:pt x="1762251" y="253364"/>
                </a:moveTo>
                <a:lnTo>
                  <a:pt x="1725930" y="260096"/>
                </a:lnTo>
                <a:lnTo>
                  <a:pt x="1703832" y="263906"/>
                </a:lnTo>
                <a:lnTo>
                  <a:pt x="1707133" y="283337"/>
                </a:lnTo>
                <a:lnTo>
                  <a:pt x="1765808" y="272923"/>
                </a:lnTo>
                <a:lnTo>
                  <a:pt x="1762251" y="253364"/>
                </a:lnTo>
                <a:close/>
              </a:path>
              <a:path w="2667635" h="325754">
                <a:moveTo>
                  <a:pt x="1839848" y="238125"/>
                </a:moveTo>
                <a:lnTo>
                  <a:pt x="1781556" y="249682"/>
                </a:lnTo>
                <a:lnTo>
                  <a:pt x="1785366" y="269113"/>
                </a:lnTo>
                <a:lnTo>
                  <a:pt x="1843658" y="257556"/>
                </a:lnTo>
                <a:lnTo>
                  <a:pt x="1839848" y="238125"/>
                </a:lnTo>
                <a:close/>
              </a:path>
              <a:path w="2667635" h="325754">
                <a:moveTo>
                  <a:pt x="1917064" y="221361"/>
                </a:moveTo>
                <a:lnTo>
                  <a:pt x="1859025" y="234187"/>
                </a:lnTo>
                <a:lnTo>
                  <a:pt x="1863344" y="253492"/>
                </a:lnTo>
                <a:lnTo>
                  <a:pt x="1921383" y="240792"/>
                </a:lnTo>
                <a:lnTo>
                  <a:pt x="1917064" y="221361"/>
                </a:lnTo>
                <a:close/>
              </a:path>
              <a:path w="2667635" h="325754">
                <a:moveTo>
                  <a:pt x="1994154" y="203581"/>
                </a:moveTo>
                <a:lnTo>
                  <a:pt x="1945639" y="215137"/>
                </a:lnTo>
                <a:lnTo>
                  <a:pt x="1936369" y="217170"/>
                </a:lnTo>
                <a:lnTo>
                  <a:pt x="1940686" y="236474"/>
                </a:lnTo>
                <a:lnTo>
                  <a:pt x="1949958" y="234442"/>
                </a:lnTo>
                <a:lnTo>
                  <a:pt x="1998725" y="222885"/>
                </a:lnTo>
                <a:lnTo>
                  <a:pt x="1994154" y="203581"/>
                </a:lnTo>
                <a:close/>
              </a:path>
              <a:path w="2667635" h="325754">
                <a:moveTo>
                  <a:pt x="2070988" y="184785"/>
                </a:moveTo>
                <a:lnTo>
                  <a:pt x="2013458" y="199009"/>
                </a:lnTo>
                <a:lnTo>
                  <a:pt x="2018030" y="218312"/>
                </a:lnTo>
                <a:lnTo>
                  <a:pt x="2039111" y="213233"/>
                </a:lnTo>
                <a:lnTo>
                  <a:pt x="2075814" y="203962"/>
                </a:lnTo>
                <a:lnTo>
                  <a:pt x="2070988" y="184785"/>
                </a:lnTo>
                <a:close/>
              </a:path>
              <a:path w="2667635" h="325754">
                <a:moveTo>
                  <a:pt x="2147570" y="165100"/>
                </a:moveTo>
                <a:lnTo>
                  <a:pt x="2123694" y="171450"/>
                </a:lnTo>
                <a:lnTo>
                  <a:pt x="2090166" y="179959"/>
                </a:lnTo>
                <a:lnTo>
                  <a:pt x="2094992" y="199136"/>
                </a:lnTo>
                <a:lnTo>
                  <a:pt x="2128520" y="190626"/>
                </a:lnTo>
                <a:lnTo>
                  <a:pt x="2152649" y="184150"/>
                </a:lnTo>
                <a:lnTo>
                  <a:pt x="2147570" y="165100"/>
                </a:lnTo>
                <a:close/>
              </a:path>
              <a:path w="2667635" h="325754">
                <a:moveTo>
                  <a:pt x="2224023" y="144525"/>
                </a:moveTo>
                <a:lnTo>
                  <a:pt x="2213229" y="147574"/>
                </a:lnTo>
                <a:lnTo>
                  <a:pt x="2166747" y="160020"/>
                </a:lnTo>
                <a:lnTo>
                  <a:pt x="2171826" y="179070"/>
                </a:lnTo>
                <a:lnTo>
                  <a:pt x="2218309" y="166750"/>
                </a:lnTo>
                <a:lnTo>
                  <a:pt x="2229358" y="163702"/>
                </a:lnTo>
                <a:lnTo>
                  <a:pt x="2224023" y="144525"/>
                </a:lnTo>
                <a:close/>
              </a:path>
              <a:path w="2667635" h="325754">
                <a:moveTo>
                  <a:pt x="2300350" y="123317"/>
                </a:moveTo>
                <a:lnTo>
                  <a:pt x="2243073" y="139319"/>
                </a:lnTo>
                <a:lnTo>
                  <a:pt x="2248408" y="158369"/>
                </a:lnTo>
                <a:lnTo>
                  <a:pt x="2305685" y="142494"/>
                </a:lnTo>
                <a:lnTo>
                  <a:pt x="2300350" y="123317"/>
                </a:lnTo>
                <a:close/>
              </a:path>
              <a:path w="2667635" h="325754">
                <a:moveTo>
                  <a:pt x="2376550" y="101726"/>
                </a:moveTo>
                <a:lnTo>
                  <a:pt x="2319400" y="117983"/>
                </a:lnTo>
                <a:lnTo>
                  <a:pt x="2324861" y="137033"/>
                </a:lnTo>
                <a:lnTo>
                  <a:pt x="2382011" y="120776"/>
                </a:lnTo>
                <a:lnTo>
                  <a:pt x="2376550" y="101726"/>
                </a:lnTo>
                <a:close/>
              </a:path>
              <a:path w="2667635" h="325754">
                <a:moveTo>
                  <a:pt x="2452623" y="79629"/>
                </a:moveTo>
                <a:lnTo>
                  <a:pt x="2395600" y="96265"/>
                </a:lnTo>
                <a:lnTo>
                  <a:pt x="2401061" y="115315"/>
                </a:lnTo>
                <a:lnTo>
                  <a:pt x="2458085" y="98551"/>
                </a:lnTo>
                <a:lnTo>
                  <a:pt x="2452623" y="79629"/>
                </a:lnTo>
                <a:close/>
              </a:path>
              <a:path w="2667635" h="325754">
                <a:moveTo>
                  <a:pt x="2528570" y="57150"/>
                </a:moveTo>
                <a:lnTo>
                  <a:pt x="2471673" y="74040"/>
                </a:lnTo>
                <a:lnTo>
                  <a:pt x="2477135" y="93090"/>
                </a:lnTo>
                <a:lnTo>
                  <a:pt x="2534158" y="76073"/>
                </a:lnTo>
                <a:lnTo>
                  <a:pt x="2528570" y="57150"/>
                </a:lnTo>
                <a:close/>
              </a:path>
              <a:path w="2667635" h="325754">
                <a:moveTo>
                  <a:pt x="2626878" y="40295"/>
                </a:moveTo>
                <a:lnTo>
                  <a:pt x="2580894" y="89281"/>
                </a:lnTo>
                <a:lnTo>
                  <a:pt x="2577210" y="93345"/>
                </a:lnTo>
                <a:lnTo>
                  <a:pt x="2577337" y="99568"/>
                </a:lnTo>
                <a:lnTo>
                  <a:pt x="2585338" y="107061"/>
                </a:lnTo>
                <a:lnTo>
                  <a:pt x="2591561" y="106934"/>
                </a:lnTo>
                <a:lnTo>
                  <a:pt x="2646902" y="47879"/>
                </a:lnTo>
                <a:lnTo>
                  <a:pt x="2629154" y="47879"/>
                </a:lnTo>
                <a:lnTo>
                  <a:pt x="2626878" y="40295"/>
                </a:lnTo>
                <a:close/>
              </a:path>
              <a:path w="2667635" h="325754">
                <a:moveTo>
                  <a:pt x="2604516" y="34544"/>
                </a:moveTo>
                <a:lnTo>
                  <a:pt x="2547493" y="51435"/>
                </a:lnTo>
                <a:lnTo>
                  <a:pt x="2553208" y="70485"/>
                </a:lnTo>
                <a:lnTo>
                  <a:pt x="2610104" y="53467"/>
                </a:lnTo>
                <a:lnTo>
                  <a:pt x="2604516" y="34544"/>
                </a:lnTo>
                <a:close/>
              </a:path>
              <a:path w="2667635" h="325754">
                <a:moveTo>
                  <a:pt x="2629615" y="37379"/>
                </a:moveTo>
                <a:lnTo>
                  <a:pt x="2626878" y="40295"/>
                </a:lnTo>
                <a:lnTo>
                  <a:pt x="2629154" y="47879"/>
                </a:lnTo>
                <a:lnTo>
                  <a:pt x="2650827" y="41401"/>
                </a:lnTo>
                <a:lnTo>
                  <a:pt x="2646172" y="41401"/>
                </a:lnTo>
                <a:lnTo>
                  <a:pt x="2629615" y="37379"/>
                </a:lnTo>
                <a:close/>
              </a:path>
              <a:path w="2667635" h="325754">
                <a:moveTo>
                  <a:pt x="2651084" y="22225"/>
                </a:moveTo>
                <a:lnTo>
                  <a:pt x="2645663" y="22225"/>
                </a:lnTo>
                <a:lnTo>
                  <a:pt x="2651251" y="41275"/>
                </a:lnTo>
                <a:lnTo>
                  <a:pt x="2629154" y="47879"/>
                </a:lnTo>
                <a:lnTo>
                  <a:pt x="2646902" y="47879"/>
                </a:lnTo>
                <a:lnTo>
                  <a:pt x="2667254" y="26162"/>
                </a:lnTo>
                <a:lnTo>
                  <a:pt x="2651084" y="22225"/>
                </a:lnTo>
                <a:close/>
              </a:path>
              <a:path w="2667635" h="325754">
                <a:moveTo>
                  <a:pt x="2641219" y="25019"/>
                </a:moveTo>
                <a:lnTo>
                  <a:pt x="2629615" y="37379"/>
                </a:lnTo>
                <a:lnTo>
                  <a:pt x="2646172" y="41401"/>
                </a:lnTo>
                <a:lnTo>
                  <a:pt x="2641219" y="25019"/>
                </a:lnTo>
                <a:close/>
              </a:path>
              <a:path w="2667635" h="325754">
                <a:moveTo>
                  <a:pt x="2646483" y="25019"/>
                </a:moveTo>
                <a:lnTo>
                  <a:pt x="2641219" y="25019"/>
                </a:lnTo>
                <a:lnTo>
                  <a:pt x="2646172" y="41401"/>
                </a:lnTo>
                <a:lnTo>
                  <a:pt x="2650827" y="41401"/>
                </a:lnTo>
                <a:lnTo>
                  <a:pt x="2651251" y="41275"/>
                </a:lnTo>
                <a:lnTo>
                  <a:pt x="2646483" y="25019"/>
                </a:lnTo>
                <a:close/>
              </a:path>
              <a:path w="2667635" h="325754">
                <a:moveTo>
                  <a:pt x="2625720" y="36432"/>
                </a:moveTo>
                <a:lnTo>
                  <a:pt x="2626878" y="40295"/>
                </a:lnTo>
                <a:lnTo>
                  <a:pt x="2629615" y="37379"/>
                </a:lnTo>
                <a:lnTo>
                  <a:pt x="2625720" y="36432"/>
                </a:lnTo>
                <a:close/>
              </a:path>
              <a:path w="2667635" h="325754">
                <a:moveTo>
                  <a:pt x="2645663" y="22225"/>
                </a:moveTo>
                <a:lnTo>
                  <a:pt x="2623438" y="28829"/>
                </a:lnTo>
                <a:lnTo>
                  <a:pt x="2625720" y="36432"/>
                </a:lnTo>
                <a:lnTo>
                  <a:pt x="2629615" y="37379"/>
                </a:lnTo>
                <a:lnTo>
                  <a:pt x="2641219" y="25019"/>
                </a:lnTo>
                <a:lnTo>
                  <a:pt x="2646483" y="25019"/>
                </a:lnTo>
                <a:lnTo>
                  <a:pt x="2645663" y="22225"/>
                </a:lnTo>
                <a:close/>
              </a:path>
              <a:path w="2667635" h="325754">
                <a:moveTo>
                  <a:pt x="2559811" y="0"/>
                </a:moveTo>
                <a:lnTo>
                  <a:pt x="2554350" y="3301"/>
                </a:lnTo>
                <a:lnTo>
                  <a:pt x="2553081" y="8636"/>
                </a:lnTo>
                <a:lnTo>
                  <a:pt x="2551810" y="13843"/>
                </a:lnTo>
                <a:lnTo>
                  <a:pt x="2555112" y="19304"/>
                </a:lnTo>
                <a:lnTo>
                  <a:pt x="2625720" y="36432"/>
                </a:lnTo>
                <a:lnTo>
                  <a:pt x="2623438" y="28829"/>
                </a:lnTo>
                <a:lnTo>
                  <a:pt x="2645663" y="22225"/>
                </a:lnTo>
                <a:lnTo>
                  <a:pt x="2651084" y="22225"/>
                </a:lnTo>
                <a:lnTo>
                  <a:pt x="255981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49960" y="802639"/>
            <a:ext cx="7945755" cy="1374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24765" indent="-320040">
              <a:lnSpc>
                <a:spcPct val="100000"/>
              </a:lnSpc>
              <a:spcBef>
                <a:spcPts val="105"/>
              </a:spcBef>
              <a:buClr>
                <a:srgbClr val="F3A346"/>
              </a:buClr>
              <a:buSzPct val="60714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400" spc="-5" dirty="0">
                <a:latin typeface="HY강B"/>
                <a:cs typeface="HY강B"/>
              </a:rPr>
              <a:t>@RequestMapping </a:t>
            </a:r>
            <a:r>
              <a:rPr sz="1400" dirty="0">
                <a:latin typeface="HY강B"/>
                <a:cs typeface="HY강B"/>
              </a:rPr>
              <a:t>메서드가 </a:t>
            </a:r>
            <a:r>
              <a:rPr sz="1400" spc="-5" dirty="0">
                <a:latin typeface="HY강B"/>
                <a:cs typeface="HY강B"/>
              </a:rPr>
              <a:t>ModelAndView </a:t>
            </a:r>
            <a:r>
              <a:rPr sz="1400" dirty="0">
                <a:latin typeface="HY강B"/>
                <a:cs typeface="HY강B"/>
              </a:rPr>
              <a:t>리턴하는 경우 이들에 담긴 모델 데이터가 뷰에 전달  된다.</a:t>
            </a:r>
            <a:endParaRPr sz="1400">
              <a:latin typeface="HY강B"/>
              <a:cs typeface="HY강B"/>
            </a:endParaRPr>
          </a:p>
          <a:p>
            <a:pPr marL="332740" marR="5080" indent="-320040">
              <a:lnSpc>
                <a:spcPct val="100000"/>
              </a:lnSpc>
              <a:spcBef>
                <a:spcPts val="705"/>
              </a:spcBef>
              <a:buClr>
                <a:srgbClr val="F3A346"/>
              </a:buClr>
              <a:buSzPct val="60714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400" spc="-5" dirty="0">
                <a:latin typeface="HY강B"/>
                <a:cs typeface="HY강B"/>
              </a:rPr>
              <a:t>@RequestMapping </a:t>
            </a:r>
            <a:r>
              <a:rPr sz="1400" dirty="0">
                <a:latin typeface="HY강B"/>
                <a:cs typeface="HY강B"/>
              </a:rPr>
              <a:t>메서드에서 </a:t>
            </a:r>
            <a:r>
              <a:rPr sz="1400" spc="-5" dirty="0">
                <a:latin typeface="HY강B"/>
                <a:cs typeface="HY강B"/>
              </a:rPr>
              <a:t>Model, ModelMap, Map이 </a:t>
            </a:r>
            <a:r>
              <a:rPr sz="1400" dirty="0">
                <a:latin typeface="HY강B"/>
                <a:cs typeface="HY강B"/>
              </a:rPr>
              <a:t>파라메터로 전달되거나 생성하며 </a:t>
            </a:r>
            <a:r>
              <a:rPr sz="1400" spc="-5" dirty="0">
                <a:latin typeface="HY강B"/>
                <a:cs typeface="HY강B"/>
              </a:rPr>
              <a:t>return  </a:t>
            </a:r>
            <a:r>
              <a:rPr sz="1400" dirty="0">
                <a:latin typeface="HY강B"/>
                <a:cs typeface="HY강B"/>
              </a:rPr>
              <a:t>값에 지정하지않더라도 암시적으로 뷰에 전달</a:t>
            </a:r>
            <a:r>
              <a:rPr sz="1400" spc="-12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된다.</a:t>
            </a:r>
            <a:endParaRPr sz="1400">
              <a:latin typeface="HY강B"/>
              <a:cs typeface="HY강B"/>
            </a:endParaRPr>
          </a:p>
          <a:p>
            <a:pPr marL="2510155">
              <a:lnSpc>
                <a:spcPct val="100000"/>
              </a:lnSpc>
              <a:spcBef>
                <a:spcPts val="1035"/>
              </a:spcBef>
            </a:pPr>
            <a:r>
              <a:rPr sz="1800" dirty="0">
                <a:solidFill>
                  <a:srgbClr val="0000FF"/>
                </a:solidFill>
                <a:latin typeface="Tw Cen MT"/>
                <a:cs typeface="Tw Cen MT"/>
              </a:rPr>
              <a:t>Model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29961" y="3391661"/>
            <a:ext cx="3745865" cy="437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5"/>
              </a:spcBef>
            </a:pPr>
            <a:r>
              <a:rPr sz="1400" b="1" spc="-155" dirty="0">
                <a:solidFill>
                  <a:srgbClr val="0000FF"/>
                </a:solidFill>
                <a:latin typeface="Adobe 고딕 Std B"/>
                <a:cs typeface="Adobe 고딕 Std B"/>
              </a:rPr>
              <a:t>커맨드(Command) </a:t>
            </a:r>
            <a:r>
              <a:rPr sz="1400" b="1" spc="-440" dirty="0">
                <a:solidFill>
                  <a:srgbClr val="0000FF"/>
                </a:solidFill>
                <a:latin typeface="Adobe 고딕 Std B"/>
                <a:cs typeface="Adobe 고딕 Std B"/>
              </a:rPr>
              <a:t>객체</a:t>
            </a:r>
            <a:r>
              <a:rPr sz="1400" b="1" spc="125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400" b="1" spc="-30" dirty="0">
                <a:solidFill>
                  <a:srgbClr val="0000FF"/>
                </a:solidFill>
                <a:latin typeface="Adobe 고딕 Std B"/>
                <a:cs typeface="Adobe 고딕 Std B"/>
              </a:rPr>
              <a:t>or </a:t>
            </a:r>
            <a:r>
              <a:rPr sz="1400" b="1" spc="20" dirty="0">
                <a:solidFill>
                  <a:srgbClr val="0000FF"/>
                </a:solidFill>
                <a:latin typeface="Adobe 고딕 Std B"/>
                <a:cs typeface="Adobe 고딕 Std B"/>
              </a:rPr>
              <a:t>DTO(Vo)</a:t>
            </a:r>
            <a:r>
              <a:rPr sz="1400" b="1" spc="-10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400" b="1" spc="-445" dirty="0">
                <a:solidFill>
                  <a:srgbClr val="0000FF"/>
                </a:solidFill>
                <a:latin typeface="Adobe 고딕 Std B"/>
                <a:cs typeface="Adobe 고딕 Std B"/>
              </a:rPr>
              <a:t>객체</a:t>
            </a:r>
            <a:endParaRPr sz="1400">
              <a:latin typeface="Adobe 고딕 Std B"/>
              <a:cs typeface="Adobe 고딕 Std B"/>
            </a:endParaRPr>
          </a:p>
          <a:p>
            <a:pPr marL="12700">
              <a:lnSpc>
                <a:spcPts val="1620"/>
              </a:lnSpc>
            </a:pPr>
            <a:r>
              <a:rPr sz="1400" dirty="0">
                <a:latin typeface="Tw Cen MT"/>
                <a:cs typeface="Tw Cen MT"/>
              </a:rPr>
              <a:t>Hellworld( </a:t>
            </a:r>
            <a:r>
              <a:rPr sz="1400" spc="-5" dirty="0">
                <a:latin typeface="Tw Cen MT"/>
                <a:cs typeface="Tw Cen MT"/>
              </a:rPr>
              <a:t>@ModelAttribute("</a:t>
            </a:r>
            <a:r>
              <a:rPr sz="1400" spc="-5" dirty="0">
                <a:solidFill>
                  <a:srgbClr val="0000FF"/>
                </a:solidFill>
                <a:latin typeface="Tw Cen MT"/>
                <a:cs typeface="Tw Cen MT"/>
              </a:rPr>
              <a:t>formData</a:t>
            </a:r>
            <a:r>
              <a:rPr sz="1400" spc="-5" dirty="0">
                <a:latin typeface="Tw Cen MT"/>
                <a:cs typeface="Tw Cen MT"/>
              </a:rPr>
              <a:t>") </a:t>
            </a:r>
            <a:r>
              <a:rPr sz="1400" dirty="0">
                <a:latin typeface="Tw Cen MT"/>
                <a:cs typeface="Tw Cen MT"/>
              </a:rPr>
              <a:t>User user</a:t>
            </a:r>
            <a:r>
              <a:rPr sz="1400" spc="-55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)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0221" y="4746752"/>
            <a:ext cx="583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200" dirty="0">
                <a:solidFill>
                  <a:srgbClr val="3E7E7E"/>
                </a:solidFill>
                <a:latin typeface="Consolas"/>
                <a:cs typeface="Consolas"/>
              </a:rPr>
              <a:t>form:form </a:t>
            </a:r>
            <a:r>
              <a:rPr sz="1200" dirty="0">
                <a:solidFill>
                  <a:srgbClr val="7E007E"/>
                </a:solidFill>
                <a:latin typeface="Consolas"/>
                <a:cs typeface="Consolas"/>
              </a:rPr>
              <a:t>modelAttribute</a:t>
            </a:r>
            <a:r>
              <a:rPr sz="1200" dirty="0">
                <a:latin typeface="Consolas"/>
                <a:cs typeface="Consolas"/>
              </a:rPr>
              <a:t>=</a:t>
            </a:r>
            <a:r>
              <a:rPr sz="1200" i="1" dirty="0">
                <a:solidFill>
                  <a:srgbClr val="2A00FF"/>
                </a:solidFill>
                <a:latin typeface="Consolas"/>
                <a:cs typeface="Consolas"/>
              </a:rPr>
              <a:t>"formData" </a:t>
            </a:r>
            <a:r>
              <a:rPr sz="1200" i="1" dirty="0">
                <a:solidFill>
                  <a:srgbClr val="7E007E"/>
                </a:solidFill>
                <a:latin typeface="Consolas"/>
                <a:cs typeface="Consolas"/>
              </a:rPr>
              <a:t>method</a:t>
            </a:r>
            <a:r>
              <a:rPr sz="1200" i="1" dirty="0">
                <a:latin typeface="Consolas"/>
                <a:cs typeface="Consolas"/>
              </a:rPr>
              <a:t>=</a:t>
            </a:r>
            <a:r>
              <a:rPr sz="1200" i="1" dirty="0">
                <a:solidFill>
                  <a:srgbClr val="2A00FF"/>
                </a:solidFill>
                <a:latin typeface="Consolas"/>
                <a:cs typeface="Consolas"/>
              </a:rPr>
              <a:t>"post"</a:t>
            </a:r>
            <a:r>
              <a:rPr sz="1200" i="1" spc="30" dirty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200" i="1" dirty="0">
                <a:solidFill>
                  <a:srgbClr val="7E007E"/>
                </a:solidFill>
                <a:latin typeface="Consolas"/>
                <a:cs typeface="Consolas"/>
              </a:rPr>
              <a:t>action</a:t>
            </a:r>
            <a:r>
              <a:rPr sz="1200" i="1" dirty="0">
                <a:latin typeface="Consolas"/>
                <a:cs typeface="Consolas"/>
              </a:rPr>
              <a:t>=</a:t>
            </a:r>
            <a:r>
              <a:rPr sz="1200" i="1" dirty="0">
                <a:solidFill>
                  <a:srgbClr val="2A00FF"/>
                </a:solidFill>
                <a:latin typeface="Consolas"/>
                <a:cs typeface="Consolas"/>
              </a:rPr>
              <a:t>"login.do"</a:t>
            </a:r>
            <a:r>
              <a:rPr sz="1200" i="1" dirty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82540" y="4056888"/>
            <a:ext cx="2502535" cy="368935"/>
          </a:xfrm>
          <a:prstGeom prst="rect">
            <a:avLst/>
          </a:prstGeom>
          <a:solidFill>
            <a:srgbClr val="DBE0D2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latin typeface="Tw Cen MT"/>
                <a:cs typeface="Tw Cen MT"/>
              </a:rPr>
              <a:t>@ModelAttribute</a:t>
            </a:r>
            <a:r>
              <a:rPr sz="1800" spc="-45" dirty="0">
                <a:latin typeface="Tw Cen MT"/>
                <a:cs typeface="Tw Cen MT"/>
              </a:rPr>
              <a:t> </a:t>
            </a:r>
            <a:r>
              <a:rPr sz="1800" dirty="0">
                <a:latin typeface="HY얕은샘물M"/>
                <a:cs typeface="HY얕은샘물M"/>
              </a:rPr>
              <a:t>생략가능</a:t>
            </a:r>
            <a:endParaRPr sz="1800">
              <a:latin typeface="HY얕은샘물M"/>
              <a:cs typeface="HY얕은샘물M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112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225933"/>
            <a:ext cx="7586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View: </a:t>
            </a:r>
            <a:r>
              <a:rPr sz="2800" spc="-10" dirty="0">
                <a:solidFill>
                  <a:srgbClr val="0000FF"/>
                </a:solidFill>
              </a:rPr>
              <a:t>JSTL(JavaServer </a:t>
            </a:r>
            <a:r>
              <a:rPr sz="2800" spc="-5" dirty="0">
                <a:solidFill>
                  <a:srgbClr val="0000FF"/>
                </a:solidFill>
              </a:rPr>
              <a:t>Pages Standard </a:t>
            </a:r>
            <a:r>
              <a:rPr sz="2800" spc="-10" dirty="0">
                <a:solidFill>
                  <a:srgbClr val="0000FF"/>
                </a:solidFill>
              </a:rPr>
              <a:t>Tag</a:t>
            </a:r>
            <a:r>
              <a:rPr sz="2800" spc="120" dirty="0">
                <a:solidFill>
                  <a:srgbClr val="0000FF"/>
                </a:solidFill>
              </a:rPr>
              <a:t> </a:t>
            </a:r>
            <a:r>
              <a:rPr sz="2800" spc="-5" dirty="0">
                <a:solidFill>
                  <a:srgbClr val="0000FF"/>
                </a:solidFill>
              </a:rPr>
              <a:t>Library)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474370" y="790464"/>
            <a:ext cx="8329930" cy="38227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32105" algn="l"/>
              </a:tabLst>
            </a:pPr>
            <a:r>
              <a:rPr sz="950" spc="5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950" spc="5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독립적인 개발자들은 많은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사용자 정의 </a:t>
            </a:r>
            <a:r>
              <a:rPr sz="1600" spc="-10" dirty="0">
                <a:solidFill>
                  <a:srgbClr val="0000FF"/>
                </a:solidFill>
                <a:latin typeface="HY강B"/>
                <a:cs typeface="HY강B"/>
              </a:rPr>
              <a:t>JSP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태그 라이브러리 </a:t>
            </a:r>
            <a:r>
              <a:rPr sz="1600" spc="-10" dirty="0">
                <a:latin typeface="HY강B"/>
                <a:cs typeface="HY강B"/>
              </a:rPr>
              <a:t>&lt;%@ </a:t>
            </a:r>
            <a:r>
              <a:rPr sz="1600" spc="-5" dirty="0">
                <a:latin typeface="HY강B"/>
                <a:cs typeface="HY강B"/>
              </a:rPr>
              <a:t>taglib= </a:t>
            </a:r>
            <a:r>
              <a:rPr sz="1600" spc="-10" dirty="0">
                <a:latin typeface="HY강B"/>
                <a:cs typeface="HY강B"/>
              </a:rPr>
              <a:t>%&gt;를</a:t>
            </a:r>
            <a:r>
              <a:rPr sz="1600" spc="25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만들었음</a:t>
            </a:r>
            <a:endParaRPr sz="16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HTML </a:t>
            </a:r>
            <a:r>
              <a:rPr sz="1400" dirty="0">
                <a:latin typeface="HY강B"/>
                <a:cs typeface="HY강B"/>
              </a:rPr>
              <a:t>태그에서는 일반 언어의 반복, 조건 등의 제어가</a:t>
            </a:r>
            <a:r>
              <a:rPr sz="1400" spc="-13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어렵다.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JSP </a:t>
            </a:r>
            <a:r>
              <a:rPr sz="1400" spc="5" dirty="0">
                <a:latin typeface="HY강B"/>
                <a:cs typeface="HY강B"/>
              </a:rPr>
              <a:t>에서 </a:t>
            </a:r>
            <a:r>
              <a:rPr sz="1400" dirty="0">
                <a:latin typeface="HY강B"/>
                <a:cs typeface="HY강B"/>
              </a:rPr>
              <a:t>&lt;% 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자바 소스 </a:t>
            </a:r>
            <a:r>
              <a:rPr sz="1400" spc="-5" dirty="0">
                <a:latin typeface="HY강B"/>
                <a:cs typeface="HY강B"/>
              </a:rPr>
              <a:t>%&gt;와 </a:t>
            </a:r>
            <a:r>
              <a:rPr sz="1400" dirty="0">
                <a:latin typeface="HY강B"/>
                <a:cs typeface="HY강B"/>
              </a:rPr>
              <a:t>같은 스크립팅을 이용해야</a:t>
            </a:r>
            <a:r>
              <a:rPr sz="1400" spc="-114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한다.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HTML </a:t>
            </a:r>
            <a:r>
              <a:rPr sz="1400" dirty="0">
                <a:latin typeface="HY강B"/>
                <a:cs typeface="HY강B"/>
              </a:rPr>
              <a:t>코드와 섞여</a:t>
            </a:r>
            <a:r>
              <a:rPr sz="1400" spc="-4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혼란스럽다.</a:t>
            </a:r>
            <a:endParaRPr sz="1400">
              <a:latin typeface="HY강B"/>
              <a:cs typeface="HY강B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332105" algn="l"/>
              </a:tabLst>
            </a:pPr>
            <a:r>
              <a:rPr sz="950" spc="5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950" spc="5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jsp2.0 에서 </a:t>
            </a:r>
            <a:r>
              <a:rPr sz="1600" dirty="0">
                <a:latin typeface="HY강B"/>
                <a:cs typeface="HY강B"/>
              </a:rPr>
              <a:t>el </a:t>
            </a:r>
            <a:r>
              <a:rPr sz="1600" spc="-5" dirty="0">
                <a:latin typeface="HY강B"/>
                <a:cs typeface="HY강B"/>
              </a:rPr>
              <a:t>과 </a:t>
            </a:r>
            <a:r>
              <a:rPr sz="1600" spc="-10" dirty="0">
                <a:latin typeface="HY강B"/>
                <a:cs typeface="HY강B"/>
              </a:rPr>
              <a:t>JSTL</a:t>
            </a:r>
            <a:r>
              <a:rPr sz="1600" spc="8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도입</a:t>
            </a:r>
            <a:endParaRPr sz="16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EL</a:t>
            </a:r>
            <a:r>
              <a:rPr sz="1400" spc="-5" dirty="0">
                <a:latin typeface="HY강B"/>
                <a:cs typeface="HY강B"/>
              </a:rPr>
              <a:t>(Expression Language) </a:t>
            </a:r>
            <a:r>
              <a:rPr sz="1400" dirty="0">
                <a:latin typeface="HY강B"/>
                <a:cs typeface="HY강B"/>
              </a:rPr>
              <a:t>: </a:t>
            </a:r>
            <a:r>
              <a:rPr sz="1400" spc="-5" dirty="0">
                <a:solidFill>
                  <a:srgbClr val="FF0000"/>
                </a:solidFill>
                <a:latin typeface="HY강B"/>
                <a:cs typeface="HY강B"/>
              </a:rPr>
              <a:t>&lt;%= abc %&gt;</a:t>
            </a:r>
            <a:r>
              <a:rPr sz="1400" spc="-5" dirty="0">
                <a:latin typeface="HY강B"/>
                <a:cs typeface="HY강B"/>
              </a:rPr>
              <a:t>를 </a:t>
            </a:r>
            <a:r>
              <a:rPr sz="1400" spc="-5" dirty="0">
                <a:solidFill>
                  <a:srgbClr val="FF0000"/>
                </a:solidFill>
                <a:latin typeface="HY강B"/>
                <a:cs typeface="HY강B"/>
              </a:rPr>
              <a:t>${abc} </a:t>
            </a:r>
            <a:r>
              <a:rPr sz="1400" dirty="0">
                <a:latin typeface="HY강B"/>
                <a:cs typeface="HY강B"/>
              </a:rPr>
              <a:t>로 간단하게</a:t>
            </a:r>
            <a:r>
              <a:rPr sz="1400" spc="-6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사용</a:t>
            </a:r>
            <a:endParaRPr sz="1400">
              <a:latin typeface="HY강B"/>
              <a:cs typeface="HY강B"/>
            </a:endParaRPr>
          </a:p>
          <a:p>
            <a:pPr marL="652780" marR="155575" indent="-274320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표준태그 라이브러리 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JSTL(JavaServer Pages Standard Tag 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Library): </a:t>
            </a:r>
            <a:r>
              <a:rPr sz="1400" spc="-5" dirty="0">
                <a:latin typeface="HY강B"/>
                <a:cs typeface="HY강B"/>
              </a:rPr>
              <a:t>HTML </a:t>
            </a:r>
            <a:r>
              <a:rPr sz="1400" dirty="0">
                <a:latin typeface="HY강B"/>
                <a:cs typeface="HY강B"/>
              </a:rPr>
              <a:t>태그에서도 일반 언어의  반복, 조건 등의 제어를 가능 하도록 사용자 정의 JSP 태그 라이브러리(JSR</a:t>
            </a:r>
            <a:r>
              <a:rPr sz="1400" spc="-17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52)개발</a:t>
            </a:r>
            <a:endParaRPr sz="1400">
              <a:latin typeface="HY강B"/>
              <a:cs typeface="HY강B"/>
            </a:endParaRPr>
          </a:p>
          <a:p>
            <a:pPr marL="612775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HY강B"/>
                <a:cs typeface="HY강B"/>
              </a:rPr>
              <a:t>예: Core에서 c를 이용해 </a:t>
            </a:r>
            <a:r>
              <a:rPr sz="1400" spc="-5" dirty="0">
                <a:solidFill>
                  <a:srgbClr val="FF0000"/>
                </a:solidFill>
                <a:latin typeface="HY강B"/>
                <a:cs typeface="HY강B"/>
              </a:rPr>
              <a:t>&lt;%= </a:t>
            </a:r>
            <a:r>
              <a:rPr sz="1400" dirty="0">
                <a:solidFill>
                  <a:srgbClr val="FF0000"/>
                </a:solidFill>
                <a:latin typeface="HY강B"/>
                <a:cs typeface="HY강B"/>
              </a:rPr>
              <a:t>if%&gt;</a:t>
            </a:r>
            <a:r>
              <a:rPr sz="1400" dirty="0">
                <a:latin typeface="HY강B"/>
                <a:cs typeface="HY강B"/>
              </a:rPr>
              <a:t>문을 </a:t>
            </a:r>
            <a:r>
              <a:rPr sz="1400" dirty="0">
                <a:solidFill>
                  <a:srgbClr val="FF0000"/>
                </a:solidFill>
                <a:latin typeface="HY강B"/>
                <a:cs typeface="HY강B"/>
              </a:rPr>
              <a:t>&lt;c:if&gt;</a:t>
            </a:r>
            <a:r>
              <a:rPr sz="1400" dirty="0">
                <a:latin typeface="HY강B"/>
                <a:cs typeface="HY강B"/>
              </a:rPr>
              <a:t>, </a:t>
            </a:r>
            <a:r>
              <a:rPr sz="1400" spc="-5" dirty="0">
                <a:solidFill>
                  <a:srgbClr val="FF0000"/>
                </a:solidFill>
                <a:latin typeface="HY강B"/>
                <a:cs typeface="HY강B"/>
              </a:rPr>
              <a:t>&lt;%=for%&gt;</a:t>
            </a:r>
            <a:r>
              <a:rPr sz="1400" spc="-5" dirty="0">
                <a:latin typeface="HY강B"/>
                <a:cs typeface="HY강B"/>
              </a:rPr>
              <a:t>문을 </a:t>
            </a:r>
            <a:r>
              <a:rPr sz="1400" spc="-5" dirty="0">
                <a:solidFill>
                  <a:srgbClr val="FF0000"/>
                </a:solidFill>
                <a:latin typeface="HY강B"/>
                <a:cs typeface="HY강B"/>
              </a:rPr>
              <a:t>&lt;c:forEach&gt;</a:t>
            </a:r>
            <a:r>
              <a:rPr sz="1400" spc="-5" dirty="0">
                <a:latin typeface="HY강B"/>
                <a:cs typeface="HY강B"/>
              </a:rPr>
              <a:t>로 </a:t>
            </a:r>
            <a:r>
              <a:rPr sz="1400" dirty="0">
                <a:latin typeface="HY강B"/>
                <a:cs typeface="HY강B"/>
              </a:rPr>
              <a:t>대체하여</a:t>
            </a:r>
            <a:r>
              <a:rPr sz="1400" spc="-12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사용</a:t>
            </a:r>
            <a:endParaRPr sz="14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Spring </a:t>
            </a:r>
            <a:r>
              <a:rPr sz="1600" spc="-10" dirty="0">
                <a:solidFill>
                  <a:srgbClr val="0000FF"/>
                </a:solidFill>
                <a:latin typeface="HY강B"/>
                <a:cs typeface="HY강B"/>
              </a:rPr>
              <a:t>JSTL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태그 라이브러리</a:t>
            </a:r>
            <a:r>
              <a:rPr sz="1600" spc="100" dirty="0">
                <a:solidFill>
                  <a:srgbClr val="0000FF"/>
                </a:solidFill>
                <a:latin typeface="HY강B"/>
                <a:cs typeface="HY강B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제공</a:t>
            </a:r>
            <a:endParaRPr sz="16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850" spc="-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850" spc="-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HY강B"/>
                <a:cs typeface="HY강B"/>
              </a:rPr>
              <a:t>&lt;%@ taglib prefix="</a:t>
            </a:r>
            <a:r>
              <a:rPr sz="1200" spc="-5" dirty="0">
                <a:solidFill>
                  <a:srgbClr val="0000FF"/>
                </a:solidFill>
                <a:latin typeface="HY강B"/>
                <a:cs typeface="HY강B"/>
              </a:rPr>
              <a:t>spring</a:t>
            </a:r>
            <a:r>
              <a:rPr sz="1200" spc="-5" dirty="0">
                <a:latin typeface="HY강B"/>
                <a:cs typeface="HY강B"/>
              </a:rPr>
              <a:t>"</a:t>
            </a:r>
            <a:r>
              <a:rPr sz="1200" spc="20" dirty="0">
                <a:latin typeface="HY강B"/>
                <a:cs typeface="HY강B"/>
              </a:rPr>
              <a:t> </a:t>
            </a:r>
            <a:r>
              <a:rPr sz="1200" spc="-5" dirty="0">
                <a:latin typeface="HY강B"/>
                <a:cs typeface="HY강B"/>
              </a:rPr>
              <a:t>uri</a:t>
            </a:r>
            <a:r>
              <a:rPr sz="1200" spc="-5" dirty="0">
                <a:latin typeface="HY강B"/>
                <a:cs typeface="HY강B"/>
                <a:hlinkClick r:id="rId2"/>
              </a:rPr>
              <a:t>="h</a:t>
            </a:r>
            <a:r>
              <a:rPr sz="1200" spc="-5" dirty="0">
                <a:latin typeface="HY강B"/>
                <a:cs typeface="HY강B"/>
              </a:rPr>
              <a:t>t</a:t>
            </a:r>
            <a:r>
              <a:rPr sz="1200" spc="-5" dirty="0">
                <a:latin typeface="HY강B"/>
                <a:cs typeface="HY강B"/>
                <a:hlinkClick r:id="rId2"/>
              </a:rPr>
              <a:t>tp://www.springframework.org/tags</a:t>
            </a:r>
            <a:r>
              <a:rPr sz="1200" spc="-5" dirty="0">
                <a:latin typeface="HY강B"/>
                <a:cs typeface="HY강B"/>
              </a:rPr>
              <a:t>"%&gt;</a:t>
            </a:r>
            <a:endParaRPr sz="12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850" spc="-1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850" spc="-1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HY강B"/>
                <a:cs typeface="HY강B"/>
              </a:rPr>
              <a:t>&lt;%@ taglib </a:t>
            </a:r>
            <a:r>
              <a:rPr sz="1200" spc="-30" dirty="0">
                <a:latin typeface="HY강B"/>
                <a:cs typeface="HY강B"/>
              </a:rPr>
              <a:t>prefix="</a:t>
            </a:r>
            <a:r>
              <a:rPr sz="1200" b="1" spc="-30" dirty="0">
                <a:solidFill>
                  <a:srgbClr val="0000FF"/>
                </a:solidFill>
                <a:latin typeface="Adobe 고딕 Std B"/>
                <a:cs typeface="Adobe 고딕 Std B"/>
              </a:rPr>
              <a:t>form</a:t>
            </a:r>
            <a:r>
              <a:rPr sz="1200" spc="-30" dirty="0">
                <a:latin typeface="HY강B"/>
                <a:cs typeface="HY강B"/>
              </a:rPr>
              <a:t>"</a:t>
            </a:r>
            <a:r>
              <a:rPr sz="1200" spc="-20" dirty="0">
                <a:latin typeface="HY강B"/>
                <a:cs typeface="HY강B"/>
              </a:rPr>
              <a:t> </a:t>
            </a:r>
            <a:r>
              <a:rPr sz="1200" spc="-5" dirty="0">
                <a:latin typeface="HY강B"/>
                <a:cs typeface="HY강B"/>
              </a:rPr>
              <a:t>uri=</a:t>
            </a:r>
            <a:r>
              <a:rPr sz="1200" spc="-5" dirty="0">
                <a:latin typeface="HY강B"/>
                <a:cs typeface="HY강B"/>
                <a:hlinkClick r:id="rId3"/>
              </a:rPr>
              <a:t>"h</a:t>
            </a:r>
            <a:r>
              <a:rPr sz="1200" spc="-5" dirty="0">
                <a:latin typeface="HY강B"/>
                <a:cs typeface="HY강B"/>
              </a:rPr>
              <a:t>t</a:t>
            </a:r>
            <a:r>
              <a:rPr sz="1200" spc="-5" dirty="0">
                <a:latin typeface="HY강B"/>
                <a:cs typeface="HY강B"/>
                <a:hlinkClick r:id="rId3"/>
              </a:rPr>
              <a:t>tp://www.springframework.org/tags/form</a:t>
            </a:r>
            <a:r>
              <a:rPr sz="1200" spc="-5" dirty="0">
                <a:latin typeface="HY강B"/>
                <a:cs typeface="HY강B"/>
              </a:rPr>
              <a:t>"%&gt;</a:t>
            </a:r>
            <a:endParaRPr sz="12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  <a:tab pos="720725" algn="l"/>
              </a:tabLst>
            </a:pPr>
            <a:r>
              <a:rPr sz="1600" spc="-5" dirty="0">
                <a:latin typeface="HY강B"/>
                <a:cs typeface="HY강B"/>
              </a:rPr>
              <a:t>jstl	라이브러리는 maven pom 기본 설정에</a:t>
            </a:r>
            <a:r>
              <a:rPr sz="1600" spc="8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포함됨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160" y="4652771"/>
            <a:ext cx="6139180" cy="954405"/>
          </a:xfrm>
          <a:prstGeom prst="rect">
            <a:avLst/>
          </a:prstGeom>
          <a:solidFill>
            <a:srgbClr val="E6EBF3"/>
          </a:solidFill>
          <a:ln w="9144">
            <a:solidFill>
              <a:srgbClr val="6F2F9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400" dirty="0">
                <a:latin typeface="Tw Cen MT"/>
                <a:cs typeface="Tw Cen MT"/>
              </a:rPr>
              <a:t>&lt;%@ taglib prefix="</a:t>
            </a:r>
            <a:r>
              <a:rPr sz="1400" b="1" dirty="0">
                <a:solidFill>
                  <a:srgbClr val="0000FF"/>
                </a:solidFill>
                <a:latin typeface="Tw Cen MT"/>
                <a:cs typeface="Tw Cen MT"/>
              </a:rPr>
              <a:t>c</a:t>
            </a:r>
            <a:r>
              <a:rPr sz="1400" dirty="0">
                <a:latin typeface="Tw Cen MT"/>
                <a:cs typeface="Tw Cen MT"/>
              </a:rPr>
              <a:t>"</a:t>
            </a:r>
            <a:r>
              <a:rPr sz="1400" spc="-55" dirty="0">
                <a:latin typeface="Tw Cen MT"/>
                <a:cs typeface="Tw Cen MT"/>
              </a:rPr>
              <a:t> </a:t>
            </a:r>
            <a:r>
              <a:rPr sz="1400" spc="-5" dirty="0">
                <a:latin typeface="Tw Cen MT"/>
                <a:cs typeface="Tw Cen MT"/>
              </a:rPr>
              <a:t>uri="</a:t>
            </a:r>
            <a:r>
              <a:rPr sz="1400" spc="-5" dirty="0">
                <a:latin typeface="Tw Cen MT"/>
                <a:cs typeface="Tw Cen MT"/>
                <a:hlinkClick r:id="rId4"/>
              </a:rPr>
              <a:t>http://java.sun.com/jsp/jstl/core</a:t>
            </a:r>
            <a:r>
              <a:rPr sz="1400" spc="-5" dirty="0">
                <a:latin typeface="Tw Cen MT"/>
                <a:cs typeface="Tw Cen MT"/>
              </a:rPr>
              <a:t>"%&gt;</a:t>
            </a:r>
            <a:endParaRPr sz="1400">
              <a:latin typeface="Tw Cen MT"/>
              <a:cs typeface="Tw Cen MT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&lt;%@ taglib prefix="</a:t>
            </a:r>
            <a:r>
              <a:rPr sz="1400" b="1" dirty="0">
                <a:solidFill>
                  <a:srgbClr val="0000FF"/>
                </a:solidFill>
                <a:latin typeface="Tw Cen MT"/>
                <a:cs typeface="Tw Cen MT"/>
              </a:rPr>
              <a:t>f</a:t>
            </a:r>
            <a:r>
              <a:rPr sz="1400" dirty="0">
                <a:latin typeface="Tw Cen MT"/>
                <a:cs typeface="Tw Cen MT"/>
              </a:rPr>
              <a:t>" </a:t>
            </a:r>
            <a:r>
              <a:rPr sz="1400" spc="-5" dirty="0">
                <a:latin typeface="Tw Cen MT"/>
                <a:cs typeface="Tw Cen MT"/>
              </a:rPr>
              <a:t>uri="</a:t>
            </a:r>
            <a:r>
              <a:rPr sz="1400" spc="-5" dirty="0">
                <a:latin typeface="Tw Cen MT"/>
                <a:cs typeface="Tw Cen MT"/>
                <a:hlinkClick r:id="rId5"/>
              </a:rPr>
              <a:t>http://java.sun.com/jsp/jstl/fmt</a:t>
            </a:r>
            <a:r>
              <a:rPr sz="1400" spc="-5" dirty="0">
                <a:latin typeface="Tw Cen MT"/>
                <a:cs typeface="Tw Cen MT"/>
              </a:rPr>
              <a:t>"</a:t>
            </a:r>
            <a:r>
              <a:rPr sz="1400" spc="-85" dirty="0">
                <a:latin typeface="Tw Cen MT"/>
                <a:cs typeface="Tw Cen MT"/>
              </a:rPr>
              <a:t> </a:t>
            </a:r>
            <a:r>
              <a:rPr sz="1400" spc="-5" dirty="0">
                <a:latin typeface="Tw Cen MT"/>
                <a:cs typeface="Tw Cen MT"/>
              </a:rPr>
              <a:t>%&gt;</a:t>
            </a:r>
            <a:endParaRPr sz="1400">
              <a:latin typeface="Tw Cen MT"/>
              <a:cs typeface="Tw Cen MT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&lt;%@ taglib prefix="</a:t>
            </a:r>
            <a:r>
              <a:rPr sz="1400" dirty="0">
                <a:solidFill>
                  <a:srgbClr val="0000FF"/>
                </a:solidFill>
                <a:latin typeface="Tw Cen MT"/>
                <a:cs typeface="Tw Cen MT"/>
              </a:rPr>
              <a:t>spring</a:t>
            </a:r>
            <a:r>
              <a:rPr sz="1400" dirty="0">
                <a:latin typeface="Tw Cen MT"/>
                <a:cs typeface="Tw Cen MT"/>
              </a:rPr>
              <a:t>"</a:t>
            </a:r>
            <a:r>
              <a:rPr sz="1400" spc="-50" dirty="0">
                <a:latin typeface="Tw Cen MT"/>
                <a:cs typeface="Tw Cen MT"/>
              </a:rPr>
              <a:t> </a:t>
            </a:r>
            <a:r>
              <a:rPr sz="1400" spc="-5" dirty="0">
                <a:latin typeface="Tw Cen MT"/>
                <a:cs typeface="Tw Cen MT"/>
                <a:hlinkClick r:id="rId2"/>
              </a:rPr>
              <a:t>uri="http://www.springframework.org/tags</a:t>
            </a:r>
            <a:r>
              <a:rPr sz="1400" spc="-5" dirty="0">
                <a:latin typeface="Tw Cen MT"/>
                <a:cs typeface="Tw Cen MT"/>
              </a:rPr>
              <a:t>"%&gt;</a:t>
            </a:r>
            <a:endParaRPr sz="1400">
              <a:latin typeface="Tw Cen MT"/>
              <a:cs typeface="Tw Cen MT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Tw Cen MT"/>
                <a:cs typeface="Tw Cen MT"/>
              </a:rPr>
              <a:t>&lt;%@ taglib </a:t>
            </a:r>
            <a:r>
              <a:rPr sz="1400" spc="-5" dirty="0">
                <a:latin typeface="Tw Cen MT"/>
                <a:cs typeface="Tw Cen MT"/>
              </a:rPr>
              <a:t>prefix="</a:t>
            </a:r>
            <a:r>
              <a:rPr sz="1400" b="1" spc="-5" dirty="0">
                <a:solidFill>
                  <a:srgbClr val="0000FF"/>
                </a:solidFill>
                <a:latin typeface="Tw Cen MT"/>
                <a:cs typeface="Tw Cen MT"/>
              </a:rPr>
              <a:t>form</a:t>
            </a:r>
            <a:r>
              <a:rPr sz="1400" spc="-5" dirty="0">
                <a:latin typeface="Tw Cen MT"/>
                <a:cs typeface="Tw Cen MT"/>
              </a:rPr>
              <a:t>"</a:t>
            </a:r>
            <a:r>
              <a:rPr sz="1400" spc="45" dirty="0">
                <a:latin typeface="Tw Cen MT"/>
                <a:cs typeface="Tw Cen MT"/>
              </a:rPr>
              <a:t> </a:t>
            </a:r>
            <a:r>
              <a:rPr sz="1400" spc="-5" dirty="0">
                <a:latin typeface="Tw Cen MT"/>
                <a:cs typeface="Tw Cen MT"/>
              </a:rPr>
              <a:t>uri="</a:t>
            </a:r>
            <a:r>
              <a:rPr sz="1400" spc="-5" dirty="0">
                <a:latin typeface="Tw Cen MT"/>
                <a:cs typeface="Tw Cen MT"/>
                <a:hlinkClick r:id="rId3"/>
              </a:rPr>
              <a:t>http://www.springframework.org/tags/form</a:t>
            </a:r>
            <a:r>
              <a:rPr sz="1400" spc="-5" dirty="0">
                <a:latin typeface="Tw Cen MT"/>
                <a:cs typeface="Tw Cen MT"/>
              </a:rPr>
              <a:t>"%&gt;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2896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29" dirty="0">
                <a:latin typeface="Adobe 고딕 Std B"/>
                <a:cs typeface="Adobe 고딕 Std B"/>
              </a:rPr>
              <a:t>Spring </a:t>
            </a:r>
            <a:r>
              <a:rPr b="1" spc="-235" dirty="0">
                <a:latin typeface="Adobe 고딕 Std B"/>
                <a:cs typeface="Adobe 고딕 Std B"/>
              </a:rPr>
              <a:t>Web</a:t>
            </a:r>
            <a:r>
              <a:rPr b="1" spc="-130" dirty="0">
                <a:latin typeface="Adobe 고딕 Std B"/>
                <a:cs typeface="Adobe 고딕 Std B"/>
              </a:rPr>
              <a:t> </a:t>
            </a:r>
            <a:r>
              <a:rPr b="1" spc="-185" dirty="0">
                <a:latin typeface="Adobe 고딕 Std B"/>
                <a:cs typeface="Adobe 고딕 Std B"/>
              </a:rPr>
              <a:t>MVC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8482" y="716127"/>
            <a:ext cx="7512684" cy="21215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332105" algn="l"/>
              </a:tabLst>
            </a:pPr>
            <a:r>
              <a:rPr sz="850" spc="-10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850" spc="-10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웹 애플리케이션의</a:t>
            </a:r>
            <a:r>
              <a:rPr sz="1400" spc="-5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특징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780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Web에서는 main() </a:t>
            </a:r>
            <a:r>
              <a:rPr sz="1400" dirty="0">
                <a:latin typeface="HY강B"/>
                <a:cs typeface="HY강B"/>
              </a:rPr>
              <a:t>메서드를 호출할 방법이</a:t>
            </a:r>
            <a:r>
              <a:rPr sz="1400" spc="-9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없다.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780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여러 사용자가 동시에 </a:t>
            </a:r>
            <a:r>
              <a:rPr sz="1400" spc="5" dirty="0">
                <a:latin typeface="HY강B"/>
                <a:cs typeface="HY강B"/>
              </a:rPr>
              <a:t>웹 </a:t>
            </a:r>
            <a:r>
              <a:rPr sz="1400" dirty="0">
                <a:latin typeface="HY강B"/>
                <a:cs typeface="HY강B"/>
              </a:rPr>
              <a:t>어플리케이션을</a:t>
            </a:r>
            <a:r>
              <a:rPr sz="1400" spc="-12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사용한다.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780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main() </a:t>
            </a:r>
            <a:r>
              <a:rPr sz="1400" dirty="0">
                <a:latin typeface="HY강B"/>
                <a:cs typeface="HY강B"/>
              </a:rPr>
              <a:t>메서드 역할을 할 서블릿이</a:t>
            </a:r>
            <a:r>
              <a:rPr sz="1400" spc="-9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필요하다.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780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이 기능을 담당하는 서버측 자바 프로그램을 JSP/Servlet 서블릿(Java Servlet)이라</a:t>
            </a:r>
            <a:r>
              <a:rPr sz="1400" spc="-13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한다.</a:t>
            </a:r>
            <a:endParaRPr sz="1400">
              <a:latin typeface="HY강B"/>
              <a:cs typeface="HY강B"/>
            </a:endParaRPr>
          </a:p>
          <a:p>
            <a:pPr marL="332740" marR="5080" indent="-320040">
              <a:lnSpc>
                <a:spcPts val="1340"/>
              </a:lnSpc>
              <a:spcBef>
                <a:spcPts val="700"/>
              </a:spcBef>
              <a:buClr>
                <a:srgbClr val="F3A346"/>
              </a:buClr>
              <a:buSzPct val="60714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400" dirty="0">
                <a:latin typeface="HY강B"/>
                <a:cs typeface="HY강B"/>
              </a:rPr>
              <a:t>스프링 웹 </a:t>
            </a:r>
            <a:r>
              <a:rPr sz="1400" spc="-5" dirty="0">
                <a:latin typeface="HY강B"/>
                <a:cs typeface="HY강B"/>
              </a:rPr>
              <a:t>MVC </a:t>
            </a:r>
            <a:r>
              <a:rPr sz="1400" dirty="0">
                <a:latin typeface="HY강B"/>
                <a:cs typeface="HY강B"/>
              </a:rPr>
              <a:t>프레임워크에서는 Front Controller인 </a:t>
            </a:r>
            <a:r>
              <a:rPr sz="1400" spc="-5" dirty="0">
                <a:latin typeface="HY강B"/>
                <a:cs typeface="HY강B"/>
              </a:rPr>
              <a:t>DispatcherServlet이 </a:t>
            </a:r>
            <a:r>
              <a:rPr sz="1400" dirty="0">
                <a:latin typeface="HY강B"/>
                <a:cs typeface="HY강B"/>
              </a:rPr>
              <a:t>서블릿 역할을 담당  한다.</a:t>
            </a:r>
            <a:endParaRPr sz="1400">
              <a:latin typeface="HY강B"/>
              <a:cs typeface="HY강B"/>
            </a:endParaRPr>
          </a:p>
          <a:p>
            <a:pPr marL="332740" marR="22860" indent="-320040">
              <a:lnSpc>
                <a:spcPts val="1350"/>
              </a:lnSpc>
              <a:spcBef>
                <a:spcPts val="695"/>
              </a:spcBef>
              <a:buClr>
                <a:srgbClr val="F3A346"/>
              </a:buClr>
              <a:buSzPct val="60714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400" dirty="0">
                <a:latin typeface="HY강B"/>
                <a:cs typeface="HY강B"/>
              </a:rPr>
              <a:t>DispatcherServlet은 각종 요청을 적절한 서비스에 분산시켜주며 각 서비스들이 처리한</a:t>
            </a:r>
            <a:r>
              <a:rPr sz="1400" spc="-15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결과  를 다양한 형식의 </a:t>
            </a:r>
            <a:r>
              <a:rPr sz="1400" spc="-5" dirty="0">
                <a:latin typeface="HY강B"/>
                <a:cs typeface="HY강B"/>
              </a:rPr>
              <a:t>View </a:t>
            </a:r>
            <a:r>
              <a:rPr sz="1400" dirty="0">
                <a:latin typeface="HY강B"/>
                <a:cs typeface="HY강B"/>
              </a:rPr>
              <a:t>화면에 표시될 수 있도록</a:t>
            </a:r>
            <a:r>
              <a:rPr sz="1400" spc="-10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한다.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8383" y="3008376"/>
            <a:ext cx="4895088" cy="2528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5407" y="3492119"/>
            <a:ext cx="668655" cy="134620"/>
          </a:xfrm>
          <a:custGeom>
            <a:avLst/>
            <a:gdLst/>
            <a:ahLst/>
            <a:cxnLst/>
            <a:rect l="l" t="t" r="r" b="b"/>
            <a:pathLst>
              <a:path w="668655" h="134620">
                <a:moveTo>
                  <a:pt x="115316" y="0"/>
                </a:moveTo>
                <a:lnTo>
                  <a:pt x="0" y="67182"/>
                </a:lnTo>
                <a:lnTo>
                  <a:pt x="115316" y="134365"/>
                </a:lnTo>
                <a:lnTo>
                  <a:pt x="124079" y="132079"/>
                </a:lnTo>
                <a:lnTo>
                  <a:pt x="128143" y="125094"/>
                </a:lnTo>
                <a:lnTo>
                  <a:pt x="132206" y="118236"/>
                </a:lnTo>
                <a:lnTo>
                  <a:pt x="129920" y="109346"/>
                </a:lnTo>
                <a:lnTo>
                  <a:pt x="122936" y="105409"/>
                </a:lnTo>
                <a:lnTo>
                  <a:pt x="82223" y="81660"/>
                </a:lnTo>
                <a:lnTo>
                  <a:pt x="28829" y="81660"/>
                </a:lnTo>
                <a:lnTo>
                  <a:pt x="28829" y="52704"/>
                </a:lnTo>
                <a:lnTo>
                  <a:pt x="82223" y="52704"/>
                </a:lnTo>
                <a:lnTo>
                  <a:pt x="122936" y="28955"/>
                </a:lnTo>
                <a:lnTo>
                  <a:pt x="129920" y="25018"/>
                </a:lnTo>
                <a:lnTo>
                  <a:pt x="132206" y="16128"/>
                </a:lnTo>
                <a:lnTo>
                  <a:pt x="128143" y="9270"/>
                </a:lnTo>
                <a:lnTo>
                  <a:pt x="124079" y="2285"/>
                </a:lnTo>
                <a:lnTo>
                  <a:pt x="115316" y="0"/>
                </a:lnTo>
                <a:close/>
              </a:path>
              <a:path w="668655" h="134620">
                <a:moveTo>
                  <a:pt x="82223" y="52704"/>
                </a:moveTo>
                <a:lnTo>
                  <a:pt x="28829" y="52704"/>
                </a:lnTo>
                <a:lnTo>
                  <a:pt x="28829" y="81660"/>
                </a:lnTo>
                <a:lnTo>
                  <a:pt x="82223" y="81660"/>
                </a:lnTo>
                <a:lnTo>
                  <a:pt x="78740" y="79628"/>
                </a:lnTo>
                <a:lnTo>
                  <a:pt x="36068" y="79628"/>
                </a:lnTo>
                <a:lnTo>
                  <a:pt x="36068" y="54736"/>
                </a:lnTo>
                <a:lnTo>
                  <a:pt x="78740" y="54736"/>
                </a:lnTo>
                <a:lnTo>
                  <a:pt x="82223" y="52704"/>
                </a:lnTo>
                <a:close/>
              </a:path>
              <a:path w="668655" h="134620">
                <a:moveTo>
                  <a:pt x="668147" y="52704"/>
                </a:moveTo>
                <a:lnTo>
                  <a:pt x="82223" y="52704"/>
                </a:lnTo>
                <a:lnTo>
                  <a:pt x="57404" y="67182"/>
                </a:lnTo>
                <a:lnTo>
                  <a:pt x="82223" y="81660"/>
                </a:lnTo>
                <a:lnTo>
                  <a:pt x="668147" y="81660"/>
                </a:lnTo>
                <a:lnTo>
                  <a:pt x="668147" y="52704"/>
                </a:lnTo>
                <a:close/>
              </a:path>
              <a:path w="668655" h="134620">
                <a:moveTo>
                  <a:pt x="36068" y="54736"/>
                </a:moveTo>
                <a:lnTo>
                  <a:pt x="36068" y="79628"/>
                </a:lnTo>
                <a:lnTo>
                  <a:pt x="57404" y="67182"/>
                </a:lnTo>
                <a:lnTo>
                  <a:pt x="36068" y="54736"/>
                </a:lnTo>
                <a:close/>
              </a:path>
              <a:path w="668655" h="134620">
                <a:moveTo>
                  <a:pt x="57404" y="67182"/>
                </a:moveTo>
                <a:lnTo>
                  <a:pt x="36068" y="79628"/>
                </a:lnTo>
                <a:lnTo>
                  <a:pt x="78740" y="79628"/>
                </a:lnTo>
                <a:lnTo>
                  <a:pt x="57404" y="67182"/>
                </a:lnTo>
                <a:close/>
              </a:path>
              <a:path w="668655" h="134620">
                <a:moveTo>
                  <a:pt x="78740" y="54736"/>
                </a:moveTo>
                <a:lnTo>
                  <a:pt x="36068" y="54736"/>
                </a:lnTo>
                <a:lnTo>
                  <a:pt x="57404" y="67182"/>
                </a:lnTo>
                <a:lnTo>
                  <a:pt x="78740" y="54736"/>
                </a:lnTo>
                <a:close/>
              </a:path>
            </a:pathLst>
          </a:custGeom>
          <a:solidFill>
            <a:srgbClr val="4E7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11209" y="6303680"/>
            <a:ext cx="30416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69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96976"/>
            <a:ext cx="83946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444D25"/>
                </a:solidFill>
                <a:latin typeface="HY강B"/>
                <a:cs typeface="HY강B"/>
              </a:rPr>
              <a:t>실행</a:t>
            </a:r>
            <a:endParaRPr sz="3200">
              <a:latin typeface="HY강B"/>
              <a:cs typeface="HY강B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636" y="2785872"/>
            <a:ext cx="6576059" cy="3706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063" y="2781300"/>
            <a:ext cx="6585584" cy="3716020"/>
          </a:xfrm>
          <a:custGeom>
            <a:avLst/>
            <a:gdLst/>
            <a:ahLst/>
            <a:cxnLst/>
            <a:rect l="l" t="t" r="r" b="b"/>
            <a:pathLst>
              <a:path w="6585584" h="3716020">
                <a:moveTo>
                  <a:pt x="0" y="3715512"/>
                </a:moveTo>
                <a:lnTo>
                  <a:pt x="6585204" y="3715512"/>
                </a:lnTo>
                <a:lnTo>
                  <a:pt x="6585204" y="0"/>
                </a:lnTo>
                <a:lnTo>
                  <a:pt x="0" y="0"/>
                </a:lnTo>
                <a:lnTo>
                  <a:pt x="0" y="37155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1108" y="765048"/>
            <a:ext cx="4713732" cy="3874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535" y="760476"/>
            <a:ext cx="4723130" cy="3883660"/>
          </a:xfrm>
          <a:custGeom>
            <a:avLst/>
            <a:gdLst/>
            <a:ahLst/>
            <a:cxnLst/>
            <a:rect l="l" t="t" r="r" b="b"/>
            <a:pathLst>
              <a:path w="4723130" h="3883660">
                <a:moveTo>
                  <a:pt x="0" y="3883152"/>
                </a:moveTo>
                <a:lnTo>
                  <a:pt x="4722875" y="3883152"/>
                </a:lnTo>
                <a:lnTo>
                  <a:pt x="4722875" y="0"/>
                </a:lnTo>
                <a:lnTo>
                  <a:pt x="0" y="0"/>
                </a:lnTo>
                <a:lnTo>
                  <a:pt x="0" y="38831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7182" y="4941570"/>
            <a:ext cx="3528060" cy="288290"/>
          </a:xfrm>
          <a:custGeom>
            <a:avLst/>
            <a:gdLst/>
            <a:ahLst/>
            <a:cxnLst/>
            <a:rect l="l" t="t" r="r" b="b"/>
            <a:pathLst>
              <a:path w="3528060" h="288289">
                <a:moveTo>
                  <a:pt x="0" y="288035"/>
                </a:moveTo>
                <a:lnTo>
                  <a:pt x="3528060" y="288035"/>
                </a:lnTo>
                <a:lnTo>
                  <a:pt x="3528060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4114" y="4941570"/>
            <a:ext cx="1440180" cy="288290"/>
          </a:xfrm>
          <a:custGeom>
            <a:avLst/>
            <a:gdLst/>
            <a:ahLst/>
            <a:cxnLst/>
            <a:rect l="l" t="t" r="r" b="b"/>
            <a:pathLst>
              <a:path w="1440179" h="288289">
                <a:moveTo>
                  <a:pt x="0" y="288035"/>
                </a:moveTo>
                <a:lnTo>
                  <a:pt x="1440180" y="288035"/>
                </a:lnTo>
                <a:lnTo>
                  <a:pt x="1440180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8242" y="4222241"/>
            <a:ext cx="771525" cy="215265"/>
          </a:xfrm>
          <a:custGeom>
            <a:avLst/>
            <a:gdLst/>
            <a:ahLst/>
            <a:cxnLst/>
            <a:rect l="l" t="t" r="r" b="b"/>
            <a:pathLst>
              <a:path w="771525" h="215264">
                <a:moveTo>
                  <a:pt x="0" y="214884"/>
                </a:moveTo>
                <a:lnTo>
                  <a:pt x="771144" y="214884"/>
                </a:lnTo>
                <a:lnTo>
                  <a:pt x="771144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" y="2822448"/>
            <a:ext cx="1056132" cy="265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7002" y="2786633"/>
            <a:ext cx="1440180" cy="355600"/>
          </a:xfrm>
          <a:custGeom>
            <a:avLst/>
            <a:gdLst/>
            <a:ahLst/>
            <a:cxnLst/>
            <a:rect l="l" t="t" r="r" b="b"/>
            <a:pathLst>
              <a:path w="1440180" h="355600">
                <a:moveTo>
                  <a:pt x="0" y="355091"/>
                </a:moveTo>
                <a:lnTo>
                  <a:pt x="1440180" y="355091"/>
                </a:lnTo>
                <a:lnTo>
                  <a:pt x="1440180" y="0"/>
                </a:lnTo>
                <a:lnTo>
                  <a:pt x="0" y="0"/>
                </a:lnTo>
                <a:lnTo>
                  <a:pt x="0" y="355091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114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3909" y="6270752"/>
            <a:ext cx="40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115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xml 설정을 이용한 빈 </a:t>
            </a:r>
            <a:r>
              <a:rPr spc="-5" dirty="0"/>
              <a:t>등록(</a:t>
            </a:r>
            <a:r>
              <a:rPr sz="2400" spc="-5" dirty="0">
                <a:solidFill>
                  <a:srgbClr val="0000FF"/>
                </a:solidFill>
              </a:rPr>
              <a:t>과거로의</a:t>
            </a:r>
            <a:r>
              <a:rPr sz="2400" spc="-85" dirty="0">
                <a:solidFill>
                  <a:srgbClr val="0000FF"/>
                </a:solidFill>
              </a:rPr>
              <a:t> </a:t>
            </a:r>
            <a:r>
              <a:rPr sz="2400" dirty="0">
                <a:solidFill>
                  <a:srgbClr val="0000FF"/>
                </a:solidFill>
              </a:rPr>
              <a:t>회귀</a:t>
            </a:r>
            <a:r>
              <a:rPr dirty="0"/>
              <a:t>)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29768" y="688848"/>
            <a:ext cx="8590915" cy="940435"/>
          </a:xfrm>
          <a:prstGeom prst="rect">
            <a:avLst/>
          </a:prstGeom>
          <a:ln w="9144">
            <a:solidFill>
              <a:srgbClr val="6F2F9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  <a:tabLst>
                <a:tab pos="410845" algn="l"/>
              </a:tabLst>
            </a:pPr>
            <a:r>
              <a:rPr sz="950" spc="5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950" spc="5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servlet-context.xml의 주요</a:t>
            </a:r>
            <a:r>
              <a:rPr sz="1600" spc="5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기능</a:t>
            </a:r>
            <a:endParaRPr sz="1600">
              <a:latin typeface="HY강B"/>
              <a:cs typeface="HY강B"/>
            </a:endParaRPr>
          </a:p>
          <a:p>
            <a:pPr marL="456565">
              <a:lnSpc>
                <a:spcPct val="100000"/>
              </a:lnSpc>
              <a:spcBef>
                <a:spcPts val="600"/>
              </a:spcBef>
              <a:tabLst>
                <a:tab pos="73088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IoC </a:t>
            </a:r>
            <a:r>
              <a:rPr sz="1400" spc="-5" dirty="0">
                <a:latin typeface="HY강B"/>
                <a:cs typeface="HY강B"/>
              </a:rPr>
              <a:t>컨테이너(Servlet </a:t>
            </a:r>
            <a:r>
              <a:rPr sz="1400" dirty="0">
                <a:latin typeface="HY강B"/>
                <a:cs typeface="HY강B"/>
              </a:rPr>
              <a:t>WebApplicatonContext)에 생성되어야 하는 </a:t>
            </a:r>
            <a:r>
              <a:rPr sz="1400" dirty="0">
                <a:solidFill>
                  <a:srgbClr val="0000FF"/>
                </a:solidFill>
                <a:latin typeface="HY강B"/>
                <a:cs typeface="HY강B"/>
              </a:rPr>
              <a:t>객체(beans)</a:t>
            </a:r>
            <a:r>
              <a:rPr sz="1400" dirty="0">
                <a:latin typeface="HY강B"/>
                <a:cs typeface="HY강B"/>
              </a:rPr>
              <a:t>를</a:t>
            </a:r>
            <a:r>
              <a:rPr sz="1400" spc="-114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선언</a:t>
            </a:r>
            <a:endParaRPr sz="1400">
              <a:latin typeface="HY강B"/>
              <a:cs typeface="HY강B"/>
            </a:endParaRPr>
          </a:p>
          <a:p>
            <a:pPr marL="456565">
              <a:lnSpc>
                <a:spcPct val="100000"/>
              </a:lnSpc>
              <a:spcBef>
                <a:spcPts val="600"/>
              </a:spcBef>
              <a:tabLst>
                <a:tab pos="73088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객체 등록을 컴포넌트 자동 스캔을 사용하지 않고 XML로 직접</a:t>
            </a:r>
            <a:r>
              <a:rPr sz="1400" spc="-15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생성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768" y="1700783"/>
            <a:ext cx="6518148" cy="424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195" y="1696211"/>
            <a:ext cx="6527800" cy="4258310"/>
          </a:xfrm>
          <a:custGeom>
            <a:avLst/>
            <a:gdLst/>
            <a:ahLst/>
            <a:cxnLst/>
            <a:rect l="l" t="t" r="r" b="b"/>
            <a:pathLst>
              <a:path w="6527800" h="4258310">
                <a:moveTo>
                  <a:pt x="0" y="4258056"/>
                </a:moveTo>
                <a:lnTo>
                  <a:pt x="6527292" y="4258056"/>
                </a:lnTo>
                <a:lnTo>
                  <a:pt x="6527292" y="0"/>
                </a:lnTo>
                <a:lnTo>
                  <a:pt x="0" y="0"/>
                </a:lnTo>
                <a:lnTo>
                  <a:pt x="0" y="4258056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4" y="6021323"/>
            <a:ext cx="7720965" cy="431800"/>
          </a:xfrm>
          <a:prstGeom prst="rect">
            <a:avLst/>
          </a:prstGeom>
          <a:solidFill>
            <a:srgbClr val="DD7D0D"/>
          </a:solidFill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100" spc="-10" dirty="0">
                <a:solidFill>
                  <a:srgbClr val="3E5FBE"/>
                </a:solidFill>
                <a:latin typeface="Consolas"/>
                <a:cs typeface="Consolas"/>
              </a:rPr>
              <a:t>&lt;!-- Controller</a:t>
            </a:r>
            <a:r>
              <a:rPr sz="1100" spc="-25" dirty="0">
                <a:solidFill>
                  <a:srgbClr val="3E5FBE"/>
                </a:solidFill>
                <a:latin typeface="Consolas"/>
                <a:cs typeface="Consolas"/>
              </a:rPr>
              <a:t> </a:t>
            </a:r>
            <a:r>
              <a:rPr sz="1100" spc="-5" dirty="0">
                <a:solidFill>
                  <a:srgbClr val="3E5FBE"/>
                </a:solidFill>
                <a:latin typeface="Consolas"/>
                <a:cs typeface="Consolas"/>
              </a:rPr>
              <a:t>--&gt;</a:t>
            </a:r>
            <a:endParaRPr sz="11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008080"/>
                </a:solidFill>
                <a:latin typeface="Consolas"/>
                <a:cs typeface="Consolas"/>
              </a:rPr>
              <a:t>&lt;</a:t>
            </a:r>
            <a:r>
              <a:rPr sz="1100" spc="-10" dirty="0">
                <a:solidFill>
                  <a:srgbClr val="3E7E7E"/>
                </a:solidFill>
                <a:latin typeface="Consolas"/>
                <a:cs typeface="Consolas"/>
              </a:rPr>
              <a:t>beans:bean </a:t>
            </a:r>
            <a:r>
              <a:rPr sz="1100" spc="-10" dirty="0">
                <a:solidFill>
                  <a:srgbClr val="7E007E"/>
                </a:solidFill>
                <a:latin typeface="Consolas"/>
                <a:cs typeface="Consolas"/>
              </a:rPr>
              <a:t>id</a:t>
            </a:r>
            <a:r>
              <a:rPr sz="1100" spc="-10" dirty="0">
                <a:latin typeface="Consolas"/>
                <a:cs typeface="Consolas"/>
              </a:rPr>
              <a:t>=</a:t>
            </a:r>
            <a:r>
              <a:rPr sz="1100" i="1" spc="-10" dirty="0">
                <a:solidFill>
                  <a:srgbClr val="2A00FF"/>
                </a:solidFill>
                <a:latin typeface="Consolas"/>
                <a:cs typeface="Consolas"/>
              </a:rPr>
              <a:t>"helloController"</a:t>
            </a:r>
            <a:r>
              <a:rPr sz="1100" i="1" spc="10" dirty="0">
                <a:solidFill>
                  <a:srgbClr val="2A00FF"/>
                </a:solidFill>
                <a:latin typeface="Consolas"/>
                <a:cs typeface="Consolas"/>
              </a:rPr>
              <a:t> </a:t>
            </a:r>
            <a:r>
              <a:rPr sz="1100" i="1" spc="-10" dirty="0">
                <a:solidFill>
                  <a:srgbClr val="7E007E"/>
                </a:solidFill>
                <a:latin typeface="Consolas"/>
                <a:cs typeface="Consolas"/>
              </a:rPr>
              <a:t>class</a:t>
            </a:r>
            <a:r>
              <a:rPr sz="1100" i="1" spc="-10" dirty="0">
                <a:latin typeface="Consolas"/>
                <a:cs typeface="Consolas"/>
              </a:rPr>
              <a:t>=</a:t>
            </a:r>
            <a:r>
              <a:rPr sz="1100" i="1" spc="-10" dirty="0">
                <a:solidFill>
                  <a:srgbClr val="2A00FF"/>
                </a:solidFill>
                <a:latin typeface="Consolas"/>
                <a:cs typeface="Consolas"/>
              </a:rPr>
              <a:t>"com.jang.doc.controller.HelloController"</a:t>
            </a:r>
            <a:r>
              <a:rPr sz="1100" i="1" spc="-10" dirty="0">
                <a:solidFill>
                  <a:srgbClr val="008080"/>
                </a:solidFill>
                <a:latin typeface="Consolas"/>
                <a:cs typeface="Consolas"/>
              </a:rPr>
              <a:t>&gt;&lt;/</a:t>
            </a:r>
            <a:r>
              <a:rPr sz="1100" i="1" spc="-10" dirty="0">
                <a:solidFill>
                  <a:srgbClr val="3E7E7E"/>
                </a:solidFill>
                <a:latin typeface="Consolas"/>
                <a:cs typeface="Consolas"/>
              </a:rPr>
              <a:t>beans:bean</a:t>
            </a:r>
            <a:r>
              <a:rPr sz="1100" i="1" spc="-10" dirty="0">
                <a:solidFill>
                  <a:srgbClr val="008080"/>
                </a:solidFill>
                <a:latin typeface="Consolas"/>
                <a:cs typeface="Consolas"/>
              </a:rPr>
              <a:t>&gt;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5567" y="3883152"/>
            <a:ext cx="7836408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1089" y="3868673"/>
            <a:ext cx="7865745" cy="848994"/>
          </a:xfrm>
          <a:custGeom>
            <a:avLst/>
            <a:gdLst/>
            <a:ahLst/>
            <a:cxnLst/>
            <a:rect l="l" t="t" r="r" b="b"/>
            <a:pathLst>
              <a:path w="7865745" h="848995">
                <a:moveTo>
                  <a:pt x="0" y="848868"/>
                </a:moveTo>
                <a:lnTo>
                  <a:pt x="7865364" y="848868"/>
                </a:lnTo>
                <a:lnTo>
                  <a:pt x="7865364" y="0"/>
                </a:lnTo>
                <a:lnTo>
                  <a:pt x="0" y="0"/>
                </a:lnTo>
                <a:lnTo>
                  <a:pt x="0" y="84886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6666" y="5229605"/>
            <a:ext cx="3959860" cy="288290"/>
          </a:xfrm>
          <a:custGeom>
            <a:avLst/>
            <a:gdLst/>
            <a:ahLst/>
            <a:cxnLst/>
            <a:rect l="l" t="t" r="r" b="b"/>
            <a:pathLst>
              <a:path w="3959860" h="288289">
                <a:moveTo>
                  <a:pt x="0" y="288036"/>
                </a:moveTo>
                <a:lnTo>
                  <a:pt x="3959352" y="288036"/>
                </a:lnTo>
                <a:lnTo>
                  <a:pt x="3959352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8653" y="4694554"/>
            <a:ext cx="1329690" cy="552450"/>
          </a:xfrm>
          <a:custGeom>
            <a:avLst/>
            <a:gdLst/>
            <a:ahLst/>
            <a:cxnLst/>
            <a:rect l="l" t="t" r="r" b="b"/>
            <a:pathLst>
              <a:path w="1329689" h="552450">
                <a:moveTo>
                  <a:pt x="74422" y="447548"/>
                </a:moveTo>
                <a:lnTo>
                  <a:pt x="68199" y="448310"/>
                </a:lnTo>
                <a:lnTo>
                  <a:pt x="64897" y="452628"/>
                </a:lnTo>
                <a:lnTo>
                  <a:pt x="0" y="535432"/>
                </a:lnTo>
                <a:lnTo>
                  <a:pt x="109347" y="551942"/>
                </a:lnTo>
                <a:lnTo>
                  <a:pt x="114426" y="548259"/>
                </a:lnTo>
                <a:lnTo>
                  <a:pt x="115188" y="542925"/>
                </a:lnTo>
                <a:lnTo>
                  <a:pt x="116078" y="537464"/>
                </a:lnTo>
                <a:lnTo>
                  <a:pt x="21844" y="537337"/>
                </a:lnTo>
                <a:lnTo>
                  <a:pt x="14605" y="518922"/>
                </a:lnTo>
                <a:lnTo>
                  <a:pt x="48699" y="505390"/>
                </a:lnTo>
                <a:lnTo>
                  <a:pt x="80518" y="464820"/>
                </a:lnTo>
                <a:lnTo>
                  <a:pt x="83820" y="460502"/>
                </a:lnTo>
                <a:lnTo>
                  <a:pt x="83058" y="454279"/>
                </a:lnTo>
                <a:lnTo>
                  <a:pt x="78740" y="450977"/>
                </a:lnTo>
                <a:lnTo>
                  <a:pt x="74422" y="447548"/>
                </a:lnTo>
                <a:close/>
              </a:path>
              <a:path w="1329689" h="552450">
                <a:moveTo>
                  <a:pt x="48699" y="505390"/>
                </a:moveTo>
                <a:lnTo>
                  <a:pt x="14605" y="518922"/>
                </a:lnTo>
                <a:lnTo>
                  <a:pt x="21844" y="537337"/>
                </a:lnTo>
                <a:lnTo>
                  <a:pt x="29524" y="534289"/>
                </a:lnTo>
                <a:lnTo>
                  <a:pt x="26035" y="534289"/>
                </a:lnTo>
                <a:lnTo>
                  <a:pt x="19685" y="518414"/>
                </a:lnTo>
                <a:lnTo>
                  <a:pt x="38485" y="518414"/>
                </a:lnTo>
                <a:lnTo>
                  <a:pt x="48699" y="505390"/>
                </a:lnTo>
                <a:close/>
              </a:path>
              <a:path w="1329689" h="552450">
                <a:moveTo>
                  <a:pt x="55764" y="523875"/>
                </a:moveTo>
                <a:lnTo>
                  <a:pt x="21844" y="537337"/>
                </a:lnTo>
                <a:lnTo>
                  <a:pt x="115985" y="537337"/>
                </a:lnTo>
                <a:lnTo>
                  <a:pt x="112395" y="532384"/>
                </a:lnTo>
                <a:lnTo>
                  <a:pt x="106934" y="531622"/>
                </a:lnTo>
                <a:lnTo>
                  <a:pt x="55764" y="523875"/>
                </a:lnTo>
                <a:close/>
              </a:path>
              <a:path w="1329689" h="552450">
                <a:moveTo>
                  <a:pt x="19685" y="518414"/>
                </a:moveTo>
                <a:lnTo>
                  <a:pt x="26035" y="534289"/>
                </a:lnTo>
                <a:lnTo>
                  <a:pt x="36490" y="520958"/>
                </a:lnTo>
                <a:lnTo>
                  <a:pt x="19685" y="518414"/>
                </a:lnTo>
                <a:close/>
              </a:path>
              <a:path w="1329689" h="552450">
                <a:moveTo>
                  <a:pt x="36490" y="520958"/>
                </a:moveTo>
                <a:lnTo>
                  <a:pt x="26035" y="534289"/>
                </a:lnTo>
                <a:lnTo>
                  <a:pt x="29524" y="534289"/>
                </a:lnTo>
                <a:lnTo>
                  <a:pt x="55764" y="523875"/>
                </a:lnTo>
                <a:lnTo>
                  <a:pt x="36490" y="520958"/>
                </a:lnTo>
                <a:close/>
              </a:path>
              <a:path w="1329689" h="552450">
                <a:moveTo>
                  <a:pt x="1322070" y="0"/>
                </a:moveTo>
                <a:lnTo>
                  <a:pt x="48699" y="505390"/>
                </a:lnTo>
                <a:lnTo>
                  <a:pt x="36490" y="520958"/>
                </a:lnTo>
                <a:lnTo>
                  <a:pt x="55764" y="523875"/>
                </a:lnTo>
                <a:lnTo>
                  <a:pt x="1329436" y="18415"/>
                </a:lnTo>
                <a:lnTo>
                  <a:pt x="1322070" y="0"/>
                </a:lnTo>
                <a:close/>
              </a:path>
              <a:path w="1329689" h="552450">
                <a:moveTo>
                  <a:pt x="38485" y="518414"/>
                </a:moveTo>
                <a:lnTo>
                  <a:pt x="19685" y="518414"/>
                </a:lnTo>
                <a:lnTo>
                  <a:pt x="36490" y="520958"/>
                </a:lnTo>
                <a:lnTo>
                  <a:pt x="38485" y="5184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9377" y="4437126"/>
            <a:ext cx="975360" cy="216535"/>
          </a:xfrm>
          <a:custGeom>
            <a:avLst/>
            <a:gdLst/>
            <a:ahLst/>
            <a:cxnLst/>
            <a:rect l="l" t="t" r="r" b="b"/>
            <a:pathLst>
              <a:path w="975360" h="216535">
                <a:moveTo>
                  <a:pt x="0" y="216407"/>
                </a:moveTo>
                <a:lnTo>
                  <a:pt x="975360" y="216407"/>
                </a:lnTo>
                <a:lnTo>
                  <a:pt x="975360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19811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909" y="1869185"/>
            <a:ext cx="974090" cy="135890"/>
          </a:xfrm>
          <a:custGeom>
            <a:avLst/>
            <a:gdLst/>
            <a:ahLst/>
            <a:cxnLst/>
            <a:rect l="l" t="t" r="r" b="b"/>
            <a:pathLst>
              <a:path w="974090" h="135889">
                <a:moveTo>
                  <a:pt x="0" y="135636"/>
                </a:moveTo>
                <a:lnTo>
                  <a:pt x="973836" y="135636"/>
                </a:lnTo>
                <a:lnTo>
                  <a:pt x="973836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4913" y="5767578"/>
            <a:ext cx="1049020" cy="167640"/>
          </a:xfrm>
          <a:custGeom>
            <a:avLst/>
            <a:gdLst/>
            <a:ahLst/>
            <a:cxnLst/>
            <a:rect l="l" t="t" r="r" b="b"/>
            <a:pathLst>
              <a:path w="1049020" h="167639">
                <a:moveTo>
                  <a:pt x="0" y="167640"/>
                </a:moveTo>
                <a:lnTo>
                  <a:pt x="1048512" y="167640"/>
                </a:lnTo>
                <a:lnTo>
                  <a:pt x="1048512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495" y="973836"/>
            <a:ext cx="4791456" cy="3115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16535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결과확인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0" y="1988820"/>
            <a:ext cx="3816350" cy="338455"/>
          </a:xfrm>
          <a:custGeom>
            <a:avLst/>
            <a:gdLst/>
            <a:ahLst/>
            <a:cxnLst/>
            <a:rect l="l" t="t" r="r" b="b"/>
            <a:pathLst>
              <a:path w="3816350" h="338455">
                <a:moveTo>
                  <a:pt x="0" y="338327"/>
                </a:moveTo>
                <a:lnTo>
                  <a:pt x="3816096" y="338327"/>
                </a:lnTo>
                <a:lnTo>
                  <a:pt x="3816096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2000" y="1988820"/>
            <a:ext cx="3816350" cy="3384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  <a:tabLst>
                <a:tab pos="901065" algn="l"/>
              </a:tabLst>
            </a:pPr>
            <a:r>
              <a:rPr sz="1600" b="1" spc="-95" dirty="0">
                <a:latin typeface="Adobe 고딕 Std B"/>
                <a:cs typeface="Adobe 고딕 Std B"/>
              </a:rPr>
              <a:t>hello.do	</a:t>
            </a:r>
            <a:r>
              <a:rPr sz="1600" spc="-5" dirty="0">
                <a:latin typeface="HY강B"/>
                <a:cs typeface="HY강B"/>
              </a:rPr>
              <a:t>입력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48990" y="1818258"/>
            <a:ext cx="1262380" cy="379095"/>
          </a:xfrm>
          <a:custGeom>
            <a:avLst/>
            <a:gdLst/>
            <a:ahLst/>
            <a:cxnLst/>
            <a:rect l="l" t="t" r="r" b="b"/>
            <a:pathLst>
              <a:path w="1262379" h="379094">
                <a:moveTo>
                  <a:pt x="1186699" y="341538"/>
                </a:moveTo>
                <a:lnTo>
                  <a:pt x="1214374" y="378078"/>
                </a:lnTo>
                <a:lnTo>
                  <a:pt x="1229479" y="378940"/>
                </a:lnTo>
                <a:lnTo>
                  <a:pt x="1243298" y="374110"/>
                </a:lnTo>
                <a:lnTo>
                  <a:pt x="1254307" y="364470"/>
                </a:lnTo>
                <a:lnTo>
                  <a:pt x="1260983" y="350900"/>
                </a:lnTo>
                <a:lnTo>
                  <a:pt x="1221613" y="350774"/>
                </a:lnTo>
                <a:lnTo>
                  <a:pt x="1186699" y="341538"/>
                </a:lnTo>
                <a:close/>
              </a:path>
              <a:path w="1262379" h="379094">
                <a:moveTo>
                  <a:pt x="1191791" y="322364"/>
                </a:moveTo>
                <a:lnTo>
                  <a:pt x="1187323" y="331469"/>
                </a:lnTo>
                <a:lnTo>
                  <a:pt x="1186699" y="341538"/>
                </a:lnTo>
                <a:lnTo>
                  <a:pt x="1221613" y="350774"/>
                </a:lnTo>
                <a:lnTo>
                  <a:pt x="1226693" y="331596"/>
                </a:lnTo>
                <a:lnTo>
                  <a:pt x="1191791" y="322364"/>
                </a:lnTo>
                <a:close/>
              </a:path>
              <a:path w="1262379" h="379094">
                <a:moveTo>
                  <a:pt x="1218773" y="303484"/>
                </a:moveTo>
                <a:lnTo>
                  <a:pt x="1204960" y="308276"/>
                </a:lnTo>
                <a:lnTo>
                  <a:pt x="1193980" y="317902"/>
                </a:lnTo>
                <a:lnTo>
                  <a:pt x="1191791" y="322364"/>
                </a:lnTo>
                <a:lnTo>
                  <a:pt x="1226693" y="331596"/>
                </a:lnTo>
                <a:lnTo>
                  <a:pt x="1221613" y="350774"/>
                </a:lnTo>
                <a:lnTo>
                  <a:pt x="1260990" y="350774"/>
                </a:lnTo>
                <a:lnTo>
                  <a:pt x="1261864" y="335815"/>
                </a:lnTo>
                <a:lnTo>
                  <a:pt x="1257077" y="322040"/>
                </a:lnTo>
                <a:lnTo>
                  <a:pt x="1247481" y="311074"/>
                </a:lnTo>
                <a:lnTo>
                  <a:pt x="1233932" y="304418"/>
                </a:lnTo>
                <a:lnTo>
                  <a:pt x="1218773" y="303484"/>
                </a:lnTo>
                <a:close/>
              </a:path>
              <a:path w="1262379" h="379094">
                <a:moveTo>
                  <a:pt x="76200" y="27261"/>
                </a:moveTo>
                <a:lnTo>
                  <a:pt x="71109" y="46435"/>
                </a:lnTo>
                <a:lnTo>
                  <a:pt x="1186699" y="341538"/>
                </a:lnTo>
                <a:lnTo>
                  <a:pt x="1187323" y="331469"/>
                </a:lnTo>
                <a:lnTo>
                  <a:pt x="1191791" y="322364"/>
                </a:lnTo>
                <a:lnTo>
                  <a:pt x="76200" y="27261"/>
                </a:lnTo>
                <a:close/>
              </a:path>
              <a:path w="1262379" h="379094">
                <a:moveTo>
                  <a:pt x="83438" y="0"/>
                </a:moveTo>
                <a:lnTo>
                  <a:pt x="0" y="17399"/>
                </a:lnTo>
                <a:lnTo>
                  <a:pt x="63881" y="73660"/>
                </a:lnTo>
                <a:lnTo>
                  <a:pt x="71109" y="46435"/>
                </a:lnTo>
                <a:lnTo>
                  <a:pt x="58800" y="43179"/>
                </a:lnTo>
                <a:lnTo>
                  <a:pt x="63881" y="24002"/>
                </a:lnTo>
                <a:lnTo>
                  <a:pt x="77065" y="24002"/>
                </a:lnTo>
                <a:lnTo>
                  <a:pt x="83438" y="0"/>
                </a:lnTo>
                <a:close/>
              </a:path>
              <a:path w="1262379" h="379094">
                <a:moveTo>
                  <a:pt x="63881" y="24002"/>
                </a:moveTo>
                <a:lnTo>
                  <a:pt x="58800" y="43179"/>
                </a:lnTo>
                <a:lnTo>
                  <a:pt x="71109" y="46435"/>
                </a:lnTo>
                <a:lnTo>
                  <a:pt x="76200" y="27261"/>
                </a:lnTo>
                <a:lnTo>
                  <a:pt x="63881" y="24002"/>
                </a:lnTo>
                <a:close/>
              </a:path>
              <a:path w="1262379" h="379094">
                <a:moveTo>
                  <a:pt x="77065" y="24002"/>
                </a:moveTo>
                <a:lnTo>
                  <a:pt x="63881" y="24002"/>
                </a:lnTo>
                <a:lnTo>
                  <a:pt x="76200" y="27261"/>
                </a:lnTo>
                <a:lnTo>
                  <a:pt x="77065" y="240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638" y="1666494"/>
            <a:ext cx="3456940" cy="215265"/>
          </a:xfrm>
          <a:custGeom>
            <a:avLst/>
            <a:gdLst/>
            <a:ahLst/>
            <a:cxnLst/>
            <a:rect l="l" t="t" r="r" b="b"/>
            <a:pathLst>
              <a:path w="3456940" h="215264">
                <a:moveTo>
                  <a:pt x="0" y="214884"/>
                </a:moveTo>
                <a:lnTo>
                  <a:pt x="3456432" y="214884"/>
                </a:lnTo>
                <a:lnTo>
                  <a:pt x="3456432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0232" y="2802635"/>
            <a:ext cx="4896612" cy="2104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5659" y="2798064"/>
            <a:ext cx="4906010" cy="2113915"/>
          </a:xfrm>
          <a:custGeom>
            <a:avLst/>
            <a:gdLst/>
            <a:ahLst/>
            <a:cxnLst/>
            <a:rect l="l" t="t" r="r" b="b"/>
            <a:pathLst>
              <a:path w="4906009" h="2113915">
                <a:moveTo>
                  <a:pt x="0" y="2113788"/>
                </a:moveTo>
                <a:lnTo>
                  <a:pt x="4905755" y="2113788"/>
                </a:lnTo>
                <a:lnTo>
                  <a:pt x="4905755" y="0"/>
                </a:lnTo>
                <a:lnTo>
                  <a:pt x="0" y="0"/>
                </a:lnTo>
                <a:lnTo>
                  <a:pt x="0" y="2113788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116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6247" y="3256153"/>
            <a:ext cx="685800" cy="314325"/>
          </a:xfrm>
          <a:custGeom>
            <a:avLst/>
            <a:gdLst/>
            <a:ahLst/>
            <a:cxnLst/>
            <a:rect l="l" t="t" r="r" b="b"/>
            <a:pathLst>
              <a:path w="685800" h="314325">
                <a:moveTo>
                  <a:pt x="72204" y="28939"/>
                </a:moveTo>
                <a:lnTo>
                  <a:pt x="67048" y="40519"/>
                </a:lnTo>
                <a:lnTo>
                  <a:pt x="680211" y="314325"/>
                </a:lnTo>
                <a:lnTo>
                  <a:pt x="685292" y="302641"/>
                </a:lnTo>
                <a:lnTo>
                  <a:pt x="72204" y="28939"/>
                </a:lnTo>
                <a:close/>
              </a:path>
              <a:path w="685800" h="314325">
                <a:moveTo>
                  <a:pt x="85090" y="0"/>
                </a:moveTo>
                <a:lnTo>
                  <a:pt x="0" y="3683"/>
                </a:lnTo>
                <a:lnTo>
                  <a:pt x="54101" y="69596"/>
                </a:lnTo>
                <a:lnTo>
                  <a:pt x="67048" y="40519"/>
                </a:lnTo>
                <a:lnTo>
                  <a:pt x="55372" y="35306"/>
                </a:lnTo>
                <a:lnTo>
                  <a:pt x="60578" y="23749"/>
                </a:lnTo>
                <a:lnTo>
                  <a:pt x="74515" y="23749"/>
                </a:lnTo>
                <a:lnTo>
                  <a:pt x="85090" y="0"/>
                </a:lnTo>
                <a:close/>
              </a:path>
              <a:path w="685800" h="314325">
                <a:moveTo>
                  <a:pt x="60578" y="23749"/>
                </a:moveTo>
                <a:lnTo>
                  <a:pt x="55372" y="35306"/>
                </a:lnTo>
                <a:lnTo>
                  <a:pt x="67048" y="40519"/>
                </a:lnTo>
                <a:lnTo>
                  <a:pt x="72204" y="28939"/>
                </a:lnTo>
                <a:lnTo>
                  <a:pt x="60578" y="23749"/>
                </a:lnTo>
                <a:close/>
              </a:path>
              <a:path w="685800" h="314325">
                <a:moveTo>
                  <a:pt x="74515" y="23749"/>
                </a:moveTo>
                <a:lnTo>
                  <a:pt x="60578" y="23749"/>
                </a:lnTo>
                <a:lnTo>
                  <a:pt x="72204" y="28939"/>
                </a:lnTo>
                <a:lnTo>
                  <a:pt x="74515" y="23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53478" y="3717797"/>
            <a:ext cx="1440180" cy="495300"/>
          </a:xfrm>
          <a:custGeom>
            <a:avLst/>
            <a:gdLst/>
            <a:ahLst/>
            <a:cxnLst/>
            <a:rect l="l" t="t" r="r" b="b"/>
            <a:pathLst>
              <a:path w="1440179" h="495300">
                <a:moveTo>
                  <a:pt x="1357629" y="0"/>
                </a:moveTo>
                <a:lnTo>
                  <a:pt x="82550" y="0"/>
                </a:ln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0" y="412750"/>
                </a:lnTo>
                <a:lnTo>
                  <a:pt x="6486" y="444882"/>
                </a:lnTo>
                <a:lnTo>
                  <a:pt x="24177" y="471122"/>
                </a:lnTo>
                <a:lnTo>
                  <a:pt x="50417" y="488813"/>
                </a:lnTo>
                <a:lnTo>
                  <a:pt x="82550" y="495300"/>
                </a:lnTo>
                <a:lnTo>
                  <a:pt x="1357629" y="495300"/>
                </a:lnTo>
                <a:lnTo>
                  <a:pt x="1389762" y="488813"/>
                </a:lnTo>
                <a:lnTo>
                  <a:pt x="1416002" y="471122"/>
                </a:lnTo>
                <a:lnTo>
                  <a:pt x="1433693" y="444882"/>
                </a:lnTo>
                <a:lnTo>
                  <a:pt x="1440179" y="412750"/>
                </a:lnTo>
                <a:lnTo>
                  <a:pt x="1440179" y="82550"/>
                </a:lnTo>
                <a:lnTo>
                  <a:pt x="1433693" y="50417"/>
                </a:lnTo>
                <a:lnTo>
                  <a:pt x="1416002" y="24177"/>
                </a:lnTo>
                <a:lnTo>
                  <a:pt x="1389762" y="6486"/>
                </a:lnTo>
                <a:lnTo>
                  <a:pt x="1357629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3478" y="3717797"/>
            <a:ext cx="1440180" cy="495300"/>
          </a:xfrm>
          <a:custGeom>
            <a:avLst/>
            <a:gdLst/>
            <a:ahLst/>
            <a:cxnLst/>
            <a:rect l="l" t="t" r="r" b="b"/>
            <a:pathLst>
              <a:path w="1440179" h="495300">
                <a:moveTo>
                  <a:pt x="0" y="82550"/>
                </a:moveTo>
                <a:lnTo>
                  <a:pt x="6486" y="50417"/>
                </a:lnTo>
                <a:lnTo>
                  <a:pt x="24177" y="24177"/>
                </a:lnTo>
                <a:lnTo>
                  <a:pt x="50417" y="6486"/>
                </a:lnTo>
                <a:lnTo>
                  <a:pt x="82550" y="0"/>
                </a:lnTo>
                <a:lnTo>
                  <a:pt x="1357629" y="0"/>
                </a:lnTo>
                <a:lnTo>
                  <a:pt x="1389762" y="6486"/>
                </a:lnTo>
                <a:lnTo>
                  <a:pt x="1416002" y="24177"/>
                </a:lnTo>
                <a:lnTo>
                  <a:pt x="1433693" y="50417"/>
                </a:lnTo>
                <a:lnTo>
                  <a:pt x="1440179" y="82550"/>
                </a:lnTo>
                <a:lnTo>
                  <a:pt x="1440179" y="412750"/>
                </a:lnTo>
                <a:lnTo>
                  <a:pt x="1433693" y="444882"/>
                </a:lnTo>
                <a:lnTo>
                  <a:pt x="1416002" y="471122"/>
                </a:lnTo>
                <a:lnTo>
                  <a:pt x="1389762" y="488813"/>
                </a:lnTo>
                <a:lnTo>
                  <a:pt x="1357629" y="495300"/>
                </a:lnTo>
                <a:lnTo>
                  <a:pt x="82550" y="495300"/>
                </a:lnTo>
                <a:lnTo>
                  <a:pt x="50417" y="488813"/>
                </a:lnTo>
                <a:lnTo>
                  <a:pt x="24177" y="471122"/>
                </a:lnTo>
                <a:lnTo>
                  <a:pt x="6486" y="444882"/>
                </a:lnTo>
                <a:lnTo>
                  <a:pt x="0" y="412750"/>
                </a:lnTo>
                <a:lnTo>
                  <a:pt x="0" y="8255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14742" y="3854830"/>
            <a:ext cx="621792" cy="224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5422" y="5240273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1568195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568195" y="685800"/>
                </a:lnTo>
                <a:lnTo>
                  <a:pt x="1612683" y="676816"/>
                </a:lnTo>
                <a:lnTo>
                  <a:pt x="1649015" y="652319"/>
                </a:lnTo>
                <a:lnTo>
                  <a:pt x="1673512" y="615987"/>
                </a:lnTo>
                <a:lnTo>
                  <a:pt x="1682495" y="571500"/>
                </a:lnTo>
                <a:lnTo>
                  <a:pt x="1682495" y="114300"/>
                </a:lnTo>
                <a:lnTo>
                  <a:pt x="1673512" y="69812"/>
                </a:lnTo>
                <a:lnTo>
                  <a:pt x="1649015" y="33480"/>
                </a:lnTo>
                <a:lnTo>
                  <a:pt x="1612683" y="8983"/>
                </a:lnTo>
                <a:lnTo>
                  <a:pt x="156819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95422" y="5240273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68195" y="0"/>
                </a:lnTo>
                <a:lnTo>
                  <a:pt x="1612683" y="8983"/>
                </a:lnTo>
                <a:lnTo>
                  <a:pt x="1649015" y="33480"/>
                </a:lnTo>
                <a:lnTo>
                  <a:pt x="1673512" y="69812"/>
                </a:lnTo>
                <a:lnTo>
                  <a:pt x="1682495" y="114300"/>
                </a:lnTo>
                <a:lnTo>
                  <a:pt x="1682495" y="571500"/>
                </a:lnTo>
                <a:lnTo>
                  <a:pt x="1673512" y="615987"/>
                </a:lnTo>
                <a:lnTo>
                  <a:pt x="1649015" y="652319"/>
                </a:lnTo>
                <a:lnTo>
                  <a:pt x="1612683" y="676816"/>
                </a:lnTo>
                <a:lnTo>
                  <a:pt x="1568195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6205" y="5472074"/>
            <a:ext cx="845312" cy="224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5214" y="5125973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1568196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568196" y="685800"/>
                </a:lnTo>
                <a:lnTo>
                  <a:pt x="1612683" y="676816"/>
                </a:lnTo>
                <a:lnTo>
                  <a:pt x="1649015" y="652319"/>
                </a:lnTo>
                <a:lnTo>
                  <a:pt x="1673512" y="615987"/>
                </a:lnTo>
                <a:lnTo>
                  <a:pt x="1682496" y="571500"/>
                </a:lnTo>
                <a:lnTo>
                  <a:pt x="1682496" y="114300"/>
                </a:lnTo>
                <a:lnTo>
                  <a:pt x="1673512" y="69812"/>
                </a:lnTo>
                <a:lnTo>
                  <a:pt x="1649015" y="33480"/>
                </a:lnTo>
                <a:lnTo>
                  <a:pt x="1612683" y="8983"/>
                </a:lnTo>
                <a:lnTo>
                  <a:pt x="156819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5214" y="5125973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68196" y="0"/>
                </a:lnTo>
                <a:lnTo>
                  <a:pt x="1612683" y="8983"/>
                </a:lnTo>
                <a:lnTo>
                  <a:pt x="1649015" y="33480"/>
                </a:lnTo>
                <a:lnTo>
                  <a:pt x="1673512" y="69812"/>
                </a:lnTo>
                <a:lnTo>
                  <a:pt x="1682496" y="114300"/>
                </a:lnTo>
                <a:lnTo>
                  <a:pt x="1682496" y="571500"/>
                </a:lnTo>
                <a:lnTo>
                  <a:pt x="1673512" y="615987"/>
                </a:lnTo>
                <a:lnTo>
                  <a:pt x="1649015" y="652319"/>
                </a:lnTo>
                <a:lnTo>
                  <a:pt x="1612683" y="676816"/>
                </a:lnTo>
                <a:lnTo>
                  <a:pt x="1568196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86633" y="5357748"/>
            <a:ext cx="844969" cy="22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34409" y="5340477"/>
            <a:ext cx="224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latin typeface="Adobe 고딕 Std B"/>
                <a:cs typeface="Adobe 고딕 Std B"/>
              </a:rPr>
              <a:t>r</a:t>
            </a:r>
            <a:r>
              <a:rPr sz="1400" b="1" spc="15" dirty="0">
                <a:latin typeface="Adobe 고딕 Std B"/>
                <a:cs typeface="Adobe 고딕 Std B"/>
              </a:rPr>
              <a:t> </a:t>
            </a:r>
            <a:r>
              <a:rPr sz="2100" b="1" spc="-112" baseline="-35714" dirty="0">
                <a:latin typeface="Adobe 고딕 Std B"/>
                <a:cs typeface="Adobe 고딕 Std B"/>
              </a:rPr>
              <a:t>r</a:t>
            </a:r>
            <a:endParaRPr sz="2100" baseline="-35714">
              <a:latin typeface="Adobe 고딕 Std B"/>
              <a:cs typeface="Adobe 고딕 Std B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24200" y="2968751"/>
            <a:ext cx="2286000" cy="76200"/>
          </a:xfrm>
          <a:custGeom>
            <a:avLst/>
            <a:gdLst/>
            <a:ahLst/>
            <a:cxnLst/>
            <a:rect l="l" t="t" r="r" b="b"/>
            <a:pathLst>
              <a:path w="2286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2860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286000" h="76200">
                <a:moveTo>
                  <a:pt x="22860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286000" y="44450"/>
                </a:lnTo>
                <a:lnTo>
                  <a:pt x="22860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74514" y="2835401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1568196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568196" y="685800"/>
                </a:lnTo>
                <a:lnTo>
                  <a:pt x="1612683" y="676816"/>
                </a:lnTo>
                <a:lnTo>
                  <a:pt x="1649015" y="652319"/>
                </a:lnTo>
                <a:lnTo>
                  <a:pt x="1673512" y="615987"/>
                </a:lnTo>
                <a:lnTo>
                  <a:pt x="1682495" y="571500"/>
                </a:lnTo>
                <a:lnTo>
                  <a:pt x="1682495" y="114300"/>
                </a:lnTo>
                <a:lnTo>
                  <a:pt x="1673512" y="69812"/>
                </a:lnTo>
                <a:lnTo>
                  <a:pt x="1649015" y="33480"/>
                </a:lnTo>
                <a:lnTo>
                  <a:pt x="1612683" y="8983"/>
                </a:lnTo>
                <a:lnTo>
                  <a:pt x="156819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4514" y="2835401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68196" y="0"/>
                </a:lnTo>
                <a:lnTo>
                  <a:pt x="1612683" y="8983"/>
                </a:lnTo>
                <a:lnTo>
                  <a:pt x="1649015" y="33480"/>
                </a:lnTo>
                <a:lnTo>
                  <a:pt x="1673512" y="69812"/>
                </a:lnTo>
                <a:lnTo>
                  <a:pt x="1682495" y="114300"/>
                </a:lnTo>
                <a:lnTo>
                  <a:pt x="1682495" y="571500"/>
                </a:lnTo>
                <a:lnTo>
                  <a:pt x="1673512" y="615987"/>
                </a:lnTo>
                <a:lnTo>
                  <a:pt x="1649015" y="652319"/>
                </a:lnTo>
                <a:lnTo>
                  <a:pt x="1612683" y="676816"/>
                </a:lnTo>
                <a:lnTo>
                  <a:pt x="1568196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6314" y="3066542"/>
            <a:ext cx="844969" cy="224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22114" y="2683001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1568196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568196" y="685800"/>
                </a:lnTo>
                <a:lnTo>
                  <a:pt x="1612683" y="676816"/>
                </a:lnTo>
                <a:lnTo>
                  <a:pt x="1649015" y="652319"/>
                </a:lnTo>
                <a:lnTo>
                  <a:pt x="1673512" y="615987"/>
                </a:lnTo>
                <a:lnTo>
                  <a:pt x="1682496" y="571500"/>
                </a:lnTo>
                <a:lnTo>
                  <a:pt x="1682496" y="114300"/>
                </a:lnTo>
                <a:lnTo>
                  <a:pt x="1673512" y="69812"/>
                </a:lnTo>
                <a:lnTo>
                  <a:pt x="1649015" y="33480"/>
                </a:lnTo>
                <a:lnTo>
                  <a:pt x="1612683" y="8983"/>
                </a:lnTo>
                <a:lnTo>
                  <a:pt x="156819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22114" y="2683001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68196" y="0"/>
                </a:lnTo>
                <a:lnTo>
                  <a:pt x="1612683" y="8983"/>
                </a:lnTo>
                <a:lnTo>
                  <a:pt x="1649015" y="33480"/>
                </a:lnTo>
                <a:lnTo>
                  <a:pt x="1673512" y="69812"/>
                </a:lnTo>
                <a:lnTo>
                  <a:pt x="1682496" y="114300"/>
                </a:lnTo>
                <a:lnTo>
                  <a:pt x="1682496" y="571500"/>
                </a:lnTo>
                <a:lnTo>
                  <a:pt x="1673512" y="615987"/>
                </a:lnTo>
                <a:lnTo>
                  <a:pt x="1649015" y="652319"/>
                </a:lnTo>
                <a:lnTo>
                  <a:pt x="1612683" y="676816"/>
                </a:lnTo>
                <a:lnTo>
                  <a:pt x="1568196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53914" y="2913583"/>
            <a:ext cx="844969" cy="224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01690" y="2896311"/>
            <a:ext cx="23749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40"/>
              </a:lnSpc>
              <a:spcBef>
                <a:spcPts val="105"/>
              </a:spcBef>
            </a:pPr>
            <a:r>
              <a:rPr sz="1400" b="1" spc="-75" dirty="0">
                <a:latin typeface="Adobe 고딕 Std B"/>
                <a:cs typeface="Adobe 고딕 Std B"/>
              </a:rPr>
              <a:t>r</a:t>
            </a:r>
            <a:endParaRPr sz="1400">
              <a:latin typeface="Adobe 고딕 Std B"/>
              <a:cs typeface="Adobe 고딕 Std B"/>
            </a:endParaRPr>
          </a:p>
          <a:p>
            <a:pPr marR="5080" algn="r">
              <a:lnSpc>
                <a:spcPts val="1440"/>
              </a:lnSpc>
            </a:pPr>
            <a:r>
              <a:rPr sz="1400" b="1" spc="-75" dirty="0">
                <a:latin typeface="Adobe 고딕 Std B"/>
                <a:cs typeface="Adobe 고딕 Std B"/>
              </a:rPr>
              <a:t>r</a:t>
            </a:r>
            <a:endParaRPr sz="1400">
              <a:latin typeface="Adobe 고딕 Std B"/>
              <a:cs typeface="Adobe 고딕 Std B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4338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Spring MVC </a:t>
            </a:r>
            <a:r>
              <a:rPr dirty="0"/>
              <a:t>처리의</a:t>
            </a:r>
            <a:r>
              <a:rPr spc="-60" dirty="0"/>
              <a:t> </a:t>
            </a:r>
            <a:r>
              <a:rPr dirty="0"/>
              <a:t>흐름</a:t>
            </a:r>
          </a:p>
        </p:txBody>
      </p:sp>
      <p:sp>
        <p:nvSpPr>
          <p:cNvPr id="25" name="object 25"/>
          <p:cNvSpPr/>
          <p:nvPr/>
        </p:nvSpPr>
        <p:spPr>
          <a:xfrm>
            <a:off x="5327777" y="2037714"/>
            <a:ext cx="128905" cy="454025"/>
          </a:xfrm>
          <a:custGeom>
            <a:avLst/>
            <a:gdLst/>
            <a:ahLst/>
            <a:cxnLst/>
            <a:rect l="l" t="t" r="r" b="b"/>
            <a:pathLst>
              <a:path w="128904" h="454025">
                <a:moveTo>
                  <a:pt x="12446" y="0"/>
                </a:moveTo>
                <a:lnTo>
                  <a:pt x="0" y="2794"/>
                </a:lnTo>
                <a:lnTo>
                  <a:pt x="8382" y="40005"/>
                </a:lnTo>
                <a:lnTo>
                  <a:pt x="20827" y="37211"/>
                </a:lnTo>
                <a:lnTo>
                  <a:pt x="12446" y="0"/>
                </a:lnTo>
                <a:close/>
              </a:path>
              <a:path w="128904" h="454025">
                <a:moveTo>
                  <a:pt x="23622" y="49530"/>
                </a:moveTo>
                <a:lnTo>
                  <a:pt x="11175" y="52324"/>
                </a:lnTo>
                <a:lnTo>
                  <a:pt x="19558" y="89535"/>
                </a:lnTo>
                <a:lnTo>
                  <a:pt x="32003" y="86740"/>
                </a:lnTo>
                <a:lnTo>
                  <a:pt x="23622" y="49530"/>
                </a:lnTo>
                <a:close/>
              </a:path>
              <a:path w="128904" h="454025">
                <a:moveTo>
                  <a:pt x="34798" y="99060"/>
                </a:moveTo>
                <a:lnTo>
                  <a:pt x="22351" y="101854"/>
                </a:lnTo>
                <a:lnTo>
                  <a:pt x="30734" y="139064"/>
                </a:lnTo>
                <a:lnTo>
                  <a:pt x="43180" y="136271"/>
                </a:lnTo>
                <a:lnTo>
                  <a:pt x="34798" y="99060"/>
                </a:lnTo>
                <a:close/>
              </a:path>
              <a:path w="128904" h="454025">
                <a:moveTo>
                  <a:pt x="45974" y="148717"/>
                </a:moveTo>
                <a:lnTo>
                  <a:pt x="33527" y="151511"/>
                </a:lnTo>
                <a:lnTo>
                  <a:pt x="41910" y="188595"/>
                </a:lnTo>
                <a:lnTo>
                  <a:pt x="54356" y="185800"/>
                </a:lnTo>
                <a:lnTo>
                  <a:pt x="45974" y="148717"/>
                </a:lnTo>
                <a:close/>
              </a:path>
              <a:path w="128904" h="454025">
                <a:moveTo>
                  <a:pt x="57150" y="198247"/>
                </a:moveTo>
                <a:lnTo>
                  <a:pt x="44703" y="201040"/>
                </a:lnTo>
                <a:lnTo>
                  <a:pt x="53086" y="238125"/>
                </a:lnTo>
                <a:lnTo>
                  <a:pt x="65532" y="235331"/>
                </a:lnTo>
                <a:lnTo>
                  <a:pt x="57150" y="198247"/>
                </a:lnTo>
                <a:close/>
              </a:path>
              <a:path w="128904" h="454025">
                <a:moveTo>
                  <a:pt x="68325" y="247776"/>
                </a:moveTo>
                <a:lnTo>
                  <a:pt x="55880" y="250571"/>
                </a:lnTo>
                <a:lnTo>
                  <a:pt x="64262" y="287782"/>
                </a:lnTo>
                <a:lnTo>
                  <a:pt x="76708" y="284988"/>
                </a:lnTo>
                <a:lnTo>
                  <a:pt x="68325" y="247776"/>
                </a:lnTo>
                <a:close/>
              </a:path>
              <a:path w="128904" h="454025">
                <a:moveTo>
                  <a:pt x="79501" y="297307"/>
                </a:moveTo>
                <a:lnTo>
                  <a:pt x="67056" y="300100"/>
                </a:lnTo>
                <a:lnTo>
                  <a:pt x="75437" y="337312"/>
                </a:lnTo>
                <a:lnTo>
                  <a:pt x="87884" y="334518"/>
                </a:lnTo>
                <a:lnTo>
                  <a:pt x="79501" y="297307"/>
                </a:lnTo>
                <a:close/>
              </a:path>
              <a:path w="128904" h="454025">
                <a:moveTo>
                  <a:pt x="85328" y="381135"/>
                </a:moveTo>
                <a:lnTo>
                  <a:pt x="54356" y="388112"/>
                </a:lnTo>
                <a:lnTo>
                  <a:pt x="108331" y="454025"/>
                </a:lnTo>
                <a:lnTo>
                  <a:pt x="124946" y="386842"/>
                </a:lnTo>
                <a:lnTo>
                  <a:pt x="86613" y="386842"/>
                </a:lnTo>
                <a:lnTo>
                  <a:pt x="85328" y="381135"/>
                </a:lnTo>
                <a:close/>
              </a:path>
              <a:path w="128904" h="454025">
                <a:moveTo>
                  <a:pt x="97772" y="378332"/>
                </a:moveTo>
                <a:lnTo>
                  <a:pt x="85328" y="381135"/>
                </a:lnTo>
                <a:lnTo>
                  <a:pt x="86613" y="386842"/>
                </a:lnTo>
                <a:lnTo>
                  <a:pt x="99060" y="384048"/>
                </a:lnTo>
                <a:lnTo>
                  <a:pt x="97772" y="378332"/>
                </a:lnTo>
                <a:close/>
              </a:path>
              <a:path w="128904" h="454025">
                <a:moveTo>
                  <a:pt x="128777" y="371348"/>
                </a:moveTo>
                <a:lnTo>
                  <a:pt x="97772" y="378332"/>
                </a:lnTo>
                <a:lnTo>
                  <a:pt x="99060" y="384048"/>
                </a:lnTo>
                <a:lnTo>
                  <a:pt x="86613" y="386842"/>
                </a:lnTo>
                <a:lnTo>
                  <a:pt x="124946" y="386842"/>
                </a:lnTo>
                <a:lnTo>
                  <a:pt x="128777" y="371348"/>
                </a:lnTo>
                <a:close/>
              </a:path>
              <a:path w="128904" h="454025">
                <a:moveTo>
                  <a:pt x="90677" y="346837"/>
                </a:moveTo>
                <a:lnTo>
                  <a:pt x="78232" y="349631"/>
                </a:lnTo>
                <a:lnTo>
                  <a:pt x="85328" y="381135"/>
                </a:lnTo>
                <a:lnTo>
                  <a:pt x="97772" y="378332"/>
                </a:lnTo>
                <a:lnTo>
                  <a:pt x="90677" y="346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18438" y="3050793"/>
            <a:ext cx="8121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25" dirty="0">
                <a:latin typeface="Adobe 고딕 Std B"/>
                <a:cs typeface="Adobe 고딕 Std B"/>
              </a:rPr>
              <a:t>URL</a:t>
            </a:r>
            <a:r>
              <a:rPr sz="1000" b="1" spc="5" dirty="0">
                <a:latin typeface="Adobe 고딕 Std B"/>
                <a:cs typeface="Adobe 고딕 Std B"/>
              </a:rPr>
              <a:t> </a:t>
            </a:r>
            <a:r>
              <a:rPr sz="1000" b="1" spc="-5" dirty="0">
                <a:latin typeface="Adobe 고딕 Std B"/>
                <a:cs typeface="Adobe 고딕 Std B"/>
              </a:rPr>
              <a:t>처리요청</a:t>
            </a:r>
            <a:endParaRPr sz="1000">
              <a:latin typeface="Adobe 고딕 Std B"/>
              <a:cs typeface="Adobe 고딕 Std B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Adobe 고딕 Std B"/>
                <a:cs typeface="Adobe 고딕 Std B"/>
              </a:rPr>
              <a:t>/hello.do</a:t>
            </a:r>
            <a:endParaRPr sz="1000">
              <a:latin typeface="Adobe 고딕 Std B"/>
              <a:cs typeface="Adobe 고딕 Std B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9995" y="3051048"/>
            <a:ext cx="237744" cy="237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78255" y="3041649"/>
            <a:ext cx="142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굴림"/>
                <a:cs typeface="굴림"/>
              </a:rPr>
              <a:t>1</a:t>
            </a:r>
            <a:endParaRPr sz="1600">
              <a:latin typeface="굴림"/>
              <a:cs typeface="굴림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76828" y="1999488"/>
            <a:ext cx="237744" cy="237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625722" y="1990089"/>
            <a:ext cx="142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굴림"/>
                <a:cs typeface="굴림"/>
              </a:rPr>
              <a:t>2</a:t>
            </a:r>
            <a:endParaRPr sz="1600">
              <a:latin typeface="굴림"/>
              <a:cs typeface="굴림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12820" y="2601467"/>
            <a:ext cx="237744" cy="237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562350" y="2591816"/>
            <a:ext cx="142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굴림"/>
                <a:cs typeface="굴림"/>
              </a:rPr>
              <a:t>3</a:t>
            </a:r>
            <a:endParaRPr sz="1600">
              <a:latin typeface="굴림"/>
              <a:cs typeface="굴림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20796" y="3619500"/>
            <a:ext cx="237744" cy="237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369690" y="3611067"/>
            <a:ext cx="142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굴림"/>
                <a:cs typeface="굴림"/>
              </a:rPr>
              <a:t>5</a:t>
            </a:r>
            <a:endParaRPr sz="1600">
              <a:latin typeface="굴림"/>
              <a:cs typeface="굴림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66188" y="4471415"/>
            <a:ext cx="237744" cy="237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14448" y="4462653"/>
            <a:ext cx="142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굴림"/>
                <a:cs typeface="굴림"/>
              </a:rPr>
              <a:t>6</a:t>
            </a:r>
            <a:endParaRPr sz="1600">
              <a:latin typeface="굴림"/>
              <a:cs typeface="굴림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16908" y="1533144"/>
            <a:ext cx="1981200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525517" y="1671955"/>
            <a:ext cx="13652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5" dirty="0">
                <a:latin typeface="Adobe 고딕 Std B"/>
                <a:cs typeface="Adobe 고딕 Std B"/>
              </a:rPr>
              <a:t>HandlerMapping</a:t>
            </a:r>
            <a:endParaRPr sz="1400">
              <a:latin typeface="Adobe 고딕 Std B"/>
              <a:cs typeface="Adobe 고딕 Std B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20644" y="1940051"/>
            <a:ext cx="1070610" cy="715645"/>
          </a:xfrm>
          <a:custGeom>
            <a:avLst/>
            <a:gdLst/>
            <a:ahLst/>
            <a:cxnLst/>
            <a:rect l="l" t="t" r="r" b="b"/>
            <a:pathLst>
              <a:path w="1070610" h="715644">
                <a:moveTo>
                  <a:pt x="1003366" y="36902"/>
                </a:moveTo>
                <a:lnTo>
                  <a:pt x="0" y="704850"/>
                </a:lnTo>
                <a:lnTo>
                  <a:pt x="7112" y="715518"/>
                </a:lnTo>
                <a:lnTo>
                  <a:pt x="1010483" y="47567"/>
                </a:lnTo>
                <a:lnTo>
                  <a:pt x="1003366" y="36902"/>
                </a:lnTo>
                <a:close/>
              </a:path>
              <a:path w="1070610" h="715644">
                <a:moveTo>
                  <a:pt x="1053279" y="29845"/>
                </a:moveTo>
                <a:lnTo>
                  <a:pt x="1013968" y="29845"/>
                </a:lnTo>
                <a:lnTo>
                  <a:pt x="1021080" y="40512"/>
                </a:lnTo>
                <a:lnTo>
                  <a:pt x="1010483" y="47567"/>
                </a:lnTo>
                <a:lnTo>
                  <a:pt x="1028065" y="73913"/>
                </a:lnTo>
                <a:lnTo>
                  <a:pt x="1053279" y="29845"/>
                </a:lnTo>
                <a:close/>
              </a:path>
              <a:path w="1070610" h="715644">
                <a:moveTo>
                  <a:pt x="1013968" y="29845"/>
                </a:moveTo>
                <a:lnTo>
                  <a:pt x="1003366" y="36902"/>
                </a:lnTo>
                <a:lnTo>
                  <a:pt x="1010483" y="47567"/>
                </a:lnTo>
                <a:lnTo>
                  <a:pt x="1021080" y="40512"/>
                </a:lnTo>
                <a:lnTo>
                  <a:pt x="1013968" y="29845"/>
                </a:lnTo>
                <a:close/>
              </a:path>
              <a:path w="1070610" h="715644">
                <a:moveTo>
                  <a:pt x="1070356" y="0"/>
                </a:moveTo>
                <a:lnTo>
                  <a:pt x="985773" y="10540"/>
                </a:lnTo>
                <a:lnTo>
                  <a:pt x="1003366" y="36902"/>
                </a:lnTo>
                <a:lnTo>
                  <a:pt x="1013968" y="29845"/>
                </a:lnTo>
                <a:lnTo>
                  <a:pt x="1053279" y="29845"/>
                </a:lnTo>
                <a:lnTo>
                  <a:pt x="10703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95621" y="2492501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1568195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568195" y="685800"/>
                </a:lnTo>
                <a:lnTo>
                  <a:pt x="1612683" y="676816"/>
                </a:lnTo>
                <a:lnTo>
                  <a:pt x="1649015" y="652319"/>
                </a:lnTo>
                <a:lnTo>
                  <a:pt x="1673512" y="615987"/>
                </a:lnTo>
                <a:lnTo>
                  <a:pt x="1682495" y="571500"/>
                </a:lnTo>
                <a:lnTo>
                  <a:pt x="1682495" y="114300"/>
                </a:lnTo>
                <a:lnTo>
                  <a:pt x="1673512" y="69812"/>
                </a:lnTo>
                <a:lnTo>
                  <a:pt x="1649015" y="33480"/>
                </a:lnTo>
                <a:lnTo>
                  <a:pt x="1612683" y="8983"/>
                </a:lnTo>
                <a:lnTo>
                  <a:pt x="156819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95621" y="2492501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68195" y="0"/>
                </a:lnTo>
                <a:lnTo>
                  <a:pt x="1612683" y="8983"/>
                </a:lnTo>
                <a:lnTo>
                  <a:pt x="1649015" y="33480"/>
                </a:lnTo>
                <a:lnTo>
                  <a:pt x="1673512" y="69812"/>
                </a:lnTo>
                <a:lnTo>
                  <a:pt x="1682495" y="114300"/>
                </a:lnTo>
                <a:lnTo>
                  <a:pt x="1682495" y="571500"/>
                </a:lnTo>
                <a:lnTo>
                  <a:pt x="1673512" y="615987"/>
                </a:lnTo>
                <a:lnTo>
                  <a:pt x="1649015" y="652319"/>
                </a:lnTo>
                <a:lnTo>
                  <a:pt x="1612683" y="676816"/>
                </a:lnTo>
                <a:lnTo>
                  <a:pt x="1568195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6786" y="2723388"/>
            <a:ext cx="845312" cy="224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774816" y="2706116"/>
            <a:ext cx="85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latin typeface="Adobe 고딕 Std B"/>
                <a:cs typeface="Adobe 고딕 Std B"/>
              </a:rPr>
              <a:t>r</a:t>
            </a:r>
            <a:endParaRPr sz="1400">
              <a:latin typeface="Adobe 고딕 Std B"/>
              <a:cs typeface="Adobe 고딕 Std B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33700" y="2816351"/>
            <a:ext cx="1638300" cy="76200"/>
          </a:xfrm>
          <a:custGeom>
            <a:avLst/>
            <a:gdLst/>
            <a:ahLst/>
            <a:cxnLst/>
            <a:rect l="l" t="t" r="r" b="b"/>
            <a:pathLst>
              <a:path w="1638300" h="76200">
                <a:moveTo>
                  <a:pt x="1562100" y="0"/>
                </a:moveTo>
                <a:lnTo>
                  <a:pt x="1562100" y="76200"/>
                </a:lnTo>
                <a:lnTo>
                  <a:pt x="1625600" y="44450"/>
                </a:lnTo>
                <a:lnTo>
                  <a:pt x="1574800" y="44450"/>
                </a:lnTo>
                <a:lnTo>
                  <a:pt x="1574800" y="31750"/>
                </a:lnTo>
                <a:lnTo>
                  <a:pt x="1625600" y="31750"/>
                </a:lnTo>
                <a:lnTo>
                  <a:pt x="1562100" y="0"/>
                </a:lnTo>
                <a:close/>
              </a:path>
              <a:path w="1638300" h="76200">
                <a:moveTo>
                  <a:pt x="15621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62100" y="44450"/>
                </a:lnTo>
                <a:lnTo>
                  <a:pt x="1562100" y="31750"/>
                </a:lnTo>
                <a:close/>
              </a:path>
              <a:path w="1638300" h="76200">
                <a:moveTo>
                  <a:pt x="1625600" y="31750"/>
                </a:moveTo>
                <a:lnTo>
                  <a:pt x="1574800" y="31750"/>
                </a:lnTo>
                <a:lnTo>
                  <a:pt x="1574800" y="44450"/>
                </a:lnTo>
                <a:lnTo>
                  <a:pt x="1625600" y="44450"/>
                </a:lnTo>
                <a:lnTo>
                  <a:pt x="1638300" y="38100"/>
                </a:lnTo>
                <a:lnTo>
                  <a:pt x="1625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67143" y="2906267"/>
            <a:ext cx="237744" cy="237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916928" y="2896311"/>
            <a:ext cx="142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굴림"/>
                <a:cs typeface="굴림"/>
              </a:rPr>
              <a:t>4</a:t>
            </a:r>
            <a:endParaRPr sz="1600">
              <a:latin typeface="굴림"/>
              <a:cs typeface="굴림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89017" y="4119626"/>
            <a:ext cx="1201927" cy="224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21405" y="3406521"/>
            <a:ext cx="1069975" cy="539115"/>
          </a:xfrm>
          <a:custGeom>
            <a:avLst/>
            <a:gdLst/>
            <a:ahLst/>
            <a:cxnLst/>
            <a:rect l="l" t="t" r="r" b="b"/>
            <a:pathLst>
              <a:path w="1069975" h="539114">
                <a:moveTo>
                  <a:pt x="998596" y="510728"/>
                </a:moveTo>
                <a:lnTo>
                  <a:pt x="984377" y="539114"/>
                </a:lnTo>
                <a:lnTo>
                  <a:pt x="1069594" y="539114"/>
                </a:lnTo>
                <a:lnTo>
                  <a:pt x="1052575" y="516381"/>
                </a:lnTo>
                <a:lnTo>
                  <a:pt x="1009904" y="516381"/>
                </a:lnTo>
                <a:lnTo>
                  <a:pt x="998596" y="510728"/>
                </a:lnTo>
                <a:close/>
              </a:path>
              <a:path w="1069975" h="539114">
                <a:moveTo>
                  <a:pt x="1004269" y="499403"/>
                </a:moveTo>
                <a:lnTo>
                  <a:pt x="998596" y="510728"/>
                </a:lnTo>
                <a:lnTo>
                  <a:pt x="1009904" y="516381"/>
                </a:lnTo>
                <a:lnTo>
                  <a:pt x="1015619" y="505078"/>
                </a:lnTo>
                <a:lnTo>
                  <a:pt x="1004269" y="499403"/>
                </a:lnTo>
                <a:close/>
              </a:path>
              <a:path w="1069975" h="539114">
                <a:moveTo>
                  <a:pt x="1018540" y="470915"/>
                </a:moveTo>
                <a:lnTo>
                  <a:pt x="1004269" y="499403"/>
                </a:lnTo>
                <a:lnTo>
                  <a:pt x="1015619" y="505078"/>
                </a:lnTo>
                <a:lnTo>
                  <a:pt x="1009904" y="516381"/>
                </a:lnTo>
                <a:lnTo>
                  <a:pt x="1052575" y="516381"/>
                </a:lnTo>
                <a:lnTo>
                  <a:pt x="1018540" y="470915"/>
                </a:lnTo>
                <a:close/>
              </a:path>
              <a:path w="1069975" h="539114">
                <a:moveTo>
                  <a:pt x="5587" y="0"/>
                </a:moveTo>
                <a:lnTo>
                  <a:pt x="0" y="11429"/>
                </a:lnTo>
                <a:lnTo>
                  <a:pt x="998596" y="510728"/>
                </a:lnTo>
                <a:lnTo>
                  <a:pt x="1004269" y="499403"/>
                </a:lnTo>
                <a:lnTo>
                  <a:pt x="5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66085" y="3485641"/>
            <a:ext cx="692785" cy="1426210"/>
          </a:xfrm>
          <a:custGeom>
            <a:avLst/>
            <a:gdLst/>
            <a:ahLst/>
            <a:cxnLst/>
            <a:rect l="l" t="t" r="r" b="b"/>
            <a:pathLst>
              <a:path w="692785" h="1426210">
                <a:moveTo>
                  <a:pt x="652740" y="1360311"/>
                </a:moveTo>
                <a:lnTo>
                  <a:pt x="624077" y="1374140"/>
                </a:lnTo>
                <a:lnTo>
                  <a:pt x="691514" y="1426210"/>
                </a:lnTo>
                <a:lnTo>
                  <a:pt x="692326" y="1371727"/>
                </a:lnTo>
                <a:lnTo>
                  <a:pt x="658240" y="1371727"/>
                </a:lnTo>
                <a:lnTo>
                  <a:pt x="652740" y="1360311"/>
                </a:lnTo>
                <a:close/>
              </a:path>
              <a:path w="692785" h="1426210">
                <a:moveTo>
                  <a:pt x="664150" y="1354807"/>
                </a:moveTo>
                <a:lnTo>
                  <a:pt x="652740" y="1360311"/>
                </a:lnTo>
                <a:lnTo>
                  <a:pt x="658240" y="1371727"/>
                </a:lnTo>
                <a:lnTo>
                  <a:pt x="669670" y="1366266"/>
                </a:lnTo>
                <a:lnTo>
                  <a:pt x="664150" y="1354807"/>
                </a:lnTo>
                <a:close/>
              </a:path>
              <a:path w="692785" h="1426210">
                <a:moveTo>
                  <a:pt x="692785" y="1340993"/>
                </a:moveTo>
                <a:lnTo>
                  <a:pt x="664150" y="1354807"/>
                </a:lnTo>
                <a:lnTo>
                  <a:pt x="669670" y="1366266"/>
                </a:lnTo>
                <a:lnTo>
                  <a:pt x="658240" y="1371727"/>
                </a:lnTo>
                <a:lnTo>
                  <a:pt x="692326" y="1371727"/>
                </a:lnTo>
                <a:lnTo>
                  <a:pt x="692785" y="1340993"/>
                </a:lnTo>
                <a:close/>
              </a:path>
              <a:path w="692785" h="1426210">
                <a:moveTo>
                  <a:pt x="11429" y="0"/>
                </a:moveTo>
                <a:lnTo>
                  <a:pt x="0" y="5587"/>
                </a:lnTo>
                <a:lnTo>
                  <a:pt x="652740" y="1360311"/>
                </a:lnTo>
                <a:lnTo>
                  <a:pt x="664150" y="1354807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24863" y="1556766"/>
            <a:ext cx="508000" cy="1431290"/>
          </a:xfrm>
          <a:custGeom>
            <a:avLst/>
            <a:gdLst/>
            <a:ahLst/>
            <a:cxnLst/>
            <a:rect l="l" t="t" r="r" b="b"/>
            <a:pathLst>
              <a:path w="508000" h="1431289">
                <a:moveTo>
                  <a:pt x="482890" y="1379601"/>
                </a:moveTo>
                <a:lnTo>
                  <a:pt x="413004" y="1420368"/>
                </a:lnTo>
                <a:lnTo>
                  <a:pt x="411988" y="1424178"/>
                </a:lnTo>
                <a:lnTo>
                  <a:pt x="415544" y="1430274"/>
                </a:lnTo>
                <a:lnTo>
                  <a:pt x="419354" y="1431289"/>
                </a:lnTo>
                <a:lnTo>
                  <a:pt x="497109" y="1385951"/>
                </a:lnTo>
                <a:lnTo>
                  <a:pt x="495427" y="1385951"/>
                </a:lnTo>
                <a:lnTo>
                  <a:pt x="495427" y="1385062"/>
                </a:lnTo>
                <a:lnTo>
                  <a:pt x="492252" y="1385062"/>
                </a:lnTo>
                <a:lnTo>
                  <a:pt x="482890" y="1379601"/>
                </a:lnTo>
                <a:close/>
              </a:path>
              <a:path w="508000" h="1431289">
                <a:moveTo>
                  <a:pt x="12700" y="0"/>
                </a:moveTo>
                <a:lnTo>
                  <a:pt x="0" y="0"/>
                </a:lnTo>
                <a:lnTo>
                  <a:pt x="0" y="1383157"/>
                </a:lnTo>
                <a:lnTo>
                  <a:pt x="2794" y="1385951"/>
                </a:lnTo>
                <a:lnTo>
                  <a:pt x="472004" y="1385951"/>
                </a:lnTo>
                <a:lnTo>
                  <a:pt x="482890" y="1379601"/>
                </a:lnTo>
                <a:lnTo>
                  <a:pt x="12700" y="1379601"/>
                </a:lnTo>
                <a:lnTo>
                  <a:pt x="6350" y="1373251"/>
                </a:lnTo>
                <a:lnTo>
                  <a:pt x="12700" y="1373251"/>
                </a:lnTo>
                <a:lnTo>
                  <a:pt x="12700" y="0"/>
                </a:lnTo>
                <a:close/>
              </a:path>
              <a:path w="508000" h="1431289">
                <a:moveTo>
                  <a:pt x="497109" y="1373251"/>
                </a:moveTo>
                <a:lnTo>
                  <a:pt x="495427" y="1373251"/>
                </a:lnTo>
                <a:lnTo>
                  <a:pt x="495427" y="1385951"/>
                </a:lnTo>
                <a:lnTo>
                  <a:pt x="497109" y="1385951"/>
                </a:lnTo>
                <a:lnTo>
                  <a:pt x="508000" y="1379601"/>
                </a:lnTo>
                <a:lnTo>
                  <a:pt x="497109" y="1373251"/>
                </a:lnTo>
                <a:close/>
              </a:path>
              <a:path w="508000" h="1431289">
                <a:moveTo>
                  <a:pt x="492252" y="1374139"/>
                </a:moveTo>
                <a:lnTo>
                  <a:pt x="482890" y="1379601"/>
                </a:lnTo>
                <a:lnTo>
                  <a:pt x="492252" y="1385062"/>
                </a:lnTo>
                <a:lnTo>
                  <a:pt x="492252" y="1374139"/>
                </a:lnTo>
                <a:close/>
              </a:path>
              <a:path w="508000" h="1431289">
                <a:moveTo>
                  <a:pt x="495427" y="1374139"/>
                </a:moveTo>
                <a:lnTo>
                  <a:pt x="492252" y="1374139"/>
                </a:lnTo>
                <a:lnTo>
                  <a:pt x="492252" y="1385062"/>
                </a:lnTo>
                <a:lnTo>
                  <a:pt x="495427" y="1385062"/>
                </a:lnTo>
                <a:lnTo>
                  <a:pt x="495427" y="1374139"/>
                </a:lnTo>
                <a:close/>
              </a:path>
              <a:path w="508000" h="1431289">
                <a:moveTo>
                  <a:pt x="12700" y="1373251"/>
                </a:moveTo>
                <a:lnTo>
                  <a:pt x="6350" y="1373251"/>
                </a:lnTo>
                <a:lnTo>
                  <a:pt x="12700" y="1379601"/>
                </a:lnTo>
                <a:lnTo>
                  <a:pt x="12700" y="1373251"/>
                </a:lnTo>
                <a:close/>
              </a:path>
              <a:path w="508000" h="1431289">
                <a:moveTo>
                  <a:pt x="472004" y="1373251"/>
                </a:moveTo>
                <a:lnTo>
                  <a:pt x="12700" y="1373251"/>
                </a:lnTo>
                <a:lnTo>
                  <a:pt x="12700" y="1379601"/>
                </a:lnTo>
                <a:lnTo>
                  <a:pt x="482890" y="1379601"/>
                </a:lnTo>
                <a:lnTo>
                  <a:pt x="472004" y="1373251"/>
                </a:lnTo>
                <a:close/>
              </a:path>
              <a:path w="508000" h="1431289">
                <a:moveTo>
                  <a:pt x="419354" y="1327912"/>
                </a:moveTo>
                <a:lnTo>
                  <a:pt x="415544" y="1328928"/>
                </a:lnTo>
                <a:lnTo>
                  <a:pt x="411988" y="1335024"/>
                </a:lnTo>
                <a:lnTo>
                  <a:pt x="413004" y="1338834"/>
                </a:lnTo>
                <a:lnTo>
                  <a:pt x="482890" y="1379601"/>
                </a:lnTo>
                <a:lnTo>
                  <a:pt x="492252" y="1374139"/>
                </a:lnTo>
                <a:lnTo>
                  <a:pt x="495427" y="1374139"/>
                </a:lnTo>
                <a:lnTo>
                  <a:pt x="495427" y="1373251"/>
                </a:lnTo>
                <a:lnTo>
                  <a:pt x="497109" y="1373251"/>
                </a:lnTo>
                <a:lnTo>
                  <a:pt x="419354" y="132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99844" y="1918716"/>
            <a:ext cx="1394459" cy="20848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2807" y="2641079"/>
            <a:ext cx="1205471" cy="688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31848" y="1950720"/>
            <a:ext cx="1280160" cy="1971039"/>
          </a:xfrm>
          <a:custGeom>
            <a:avLst/>
            <a:gdLst/>
            <a:ahLst/>
            <a:cxnLst/>
            <a:rect l="l" t="t" r="r" b="b"/>
            <a:pathLst>
              <a:path w="1280160" h="1971039">
                <a:moveTo>
                  <a:pt x="640079" y="0"/>
                </a:moveTo>
                <a:lnTo>
                  <a:pt x="602464" y="1672"/>
                </a:lnTo>
                <a:lnTo>
                  <a:pt x="565421" y="6627"/>
                </a:lnTo>
                <a:lnTo>
                  <a:pt x="493296" y="26019"/>
                </a:lnTo>
                <a:lnTo>
                  <a:pt x="424182" y="57434"/>
                </a:lnTo>
                <a:lnTo>
                  <a:pt x="390905" y="77420"/>
                </a:lnTo>
                <a:lnTo>
                  <a:pt x="358562" y="100135"/>
                </a:lnTo>
                <a:lnTo>
                  <a:pt x="327211" y="125486"/>
                </a:lnTo>
                <a:lnTo>
                  <a:pt x="296913" y="153382"/>
                </a:lnTo>
                <a:lnTo>
                  <a:pt x="267728" y="183729"/>
                </a:lnTo>
                <a:lnTo>
                  <a:pt x="239716" y="216436"/>
                </a:lnTo>
                <a:lnTo>
                  <a:pt x="212937" y="251411"/>
                </a:lnTo>
                <a:lnTo>
                  <a:pt x="187451" y="288559"/>
                </a:lnTo>
                <a:lnTo>
                  <a:pt x="163319" y="327791"/>
                </a:lnTo>
                <a:lnTo>
                  <a:pt x="140598" y="369012"/>
                </a:lnTo>
                <a:lnTo>
                  <a:pt x="119351" y="412131"/>
                </a:lnTo>
                <a:lnTo>
                  <a:pt x="99637" y="457055"/>
                </a:lnTo>
                <a:lnTo>
                  <a:pt x="81516" y="503692"/>
                </a:lnTo>
                <a:lnTo>
                  <a:pt x="65047" y="551950"/>
                </a:lnTo>
                <a:lnTo>
                  <a:pt x="50292" y="601735"/>
                </a:lnTo>
                <a:lnTo>
                  <a:pt x="37309" y="652957"/>
                </a:lnTo>
                <a:lnTo>
                  <a:pt x="26159" y="705522"/>
                </a:lnTo>
                <a:lnTo>
                  <a:pt x="16901" y="759338"/>
                </a:lnTo>
                <a:lnTo>
                  <a:pt x="9597" y="814313"/>
                </a:lnTo>
                <a:lnTo>
                  <a:pt x="4305" y="870354"/>
                </a:lnTo>
                <a:lnTo>
                  <a:pt x="1086" y="927369"/>
                </a:lnTo>
                <a:lnTo>
                  <a:pt x="0" y="985265"/>
                </a:lnTo>
                <a:lnTo>
                  <a:pt x="1086" y="1043162"/>
                </a:lnTo>
                <a:lnTo>
                  <a:pt x="4305" y="1100177"/>
                </a:lnTo>
                <a:lnTo>
                  <a:pt x="9597" y="1156218"/>
                </a:lnTo>
                <a:lnTo>
                  <a:pt x="16901" y="1211193"/>
                </a:lnTo>
                <a:lnTo>
                  <a:pt x="26159" y="1265009"/>
                </a:lnTo>
                <a:lnTo>
                  <a:pt x="37309" y="1317574"/>
                </a:lnTo>
                <a:lnTo>
                  <a:pt x="50292" y="1368796"/>
                </a:lnTo>
                <a:lnTo>
                  <a:pt x="65047" y="1418581"/>
                </a:lnTo>
                <a:lnTo>
                  <a:pt x="81516" y="1466839"/>
                </a:lnTo>
                <a:lnTo>
                  <a:pt x="99637" y="1513476"/>
                </a:lnTo>
                <a:lnTo>
                  <a:pt x="119351" y="1558400"/>
                </a:lnTo>
                <a:lnTo>
                  <a:pt x="140598" y="1601519"/>
                </a:lnTo>
                <a:lnTo>
                  <a:pt x="163319" y="1642740"/>
                </a:lnTo>
                <a:lnTo>
                  <a:pt x="187452" y="1681972"/>
                </a:lnTo>
                <a:lnTo>
                  <a:pt x="212937" y="1719120"/>
                </a:lnTo>
                <a:lnTo>
                  <a:pt x="239716" y="1754095"/>
                </a:lnTo>
                <a:lnTo>
                  <a:pt x="267728" y="1786802"/>
                </a:lnTo>
                <a:lnTo>
                  <a:pt x="296913" y="1817149"/>
                </a:lnTo>
                <a:lnTo>
                  <a:pt x="327211" y="1845045"/>
                </a:lnTo>
                <a:lnTo>
                  <a:pt x="358562" y="1870396"/>
                </a:lnTo>
                <a:lnTo>
                  <a:pt x="390906" y="1893111"/>
                </a:lnTo>
                <a:lnTo>
                  <a:pt x="424182" y="1913097"/>
                </a:lnTo>
                <a:lnTo>
                  <a:pt x="458333" y="1930262"/>
                </a:lnTo>
                <a:lnTo>
                  <a:pt x="529012" y="1955757"/>
                </a:lnTo>
                <a:lnTo>
                  <a:pt x="602464" y="1968859"/>
                </a:lnTo>
                <a:lnTo>
                  <a:pt x="640079" y="1970531"/>
                </a:lnTo>
                <a:lnTo>
                  <a:pt x="677695" y="1968859"/>
                </a:lnTo>
                <a:lnTo>
                  <a:pt x="751147" y="1955757"/>
                </a:lnTo>
                <a:lnTo>
                  <a:pt x="821826" y="1930262"/>
                </a:lnTo>
                <a:lnTo>
                  <a:pt x="855977" y="1913097"/>
                </a:lnTo>
                <a:lnTo>
                  <a:pt x="889253" y="1893111"/>
                </a:lnTo>
                <a:lnTo>
                  <a:pt x="921597" y="1870396"/>
                </a:lnTo>
                <a:lnTo>
                  <a:pt x="952948" y="1845045"/>
                </a:lnTo>
                <a:lnTo>
                  <a:pt x="983246" y="1817149"/>
                </a:lnTo>
                <a:lnTo>
                  <a:pt x="1012431" y="1786802"/>
                </a:lnTo>
                <a:lnTo>
                  <a:pt x="1040443" y="1754095"/>
                </a:lnTo>
                <a:lnTo>
                  <a:pt x="1067222" y="1719120"/>
                </a:lnTo>
                <a:lnTo>
                  <a:pt x="1092707" y="1681972"/>
                </a:lnTo>
                <a:lnTo>
                  <a:pt x="1116840" y="1642740"/>
                </a:lnTo>
                <a:lnTo>
                  <a:pt x="1139561" y="1601519"/>
                </a:lnTo>
                <a:lnTo>
                  <a:pt x="1160808" y="1558400"/>
                </a:lnTo>
                <a:lnTo>
                  <a:pt x="1180522" y="1513476"/>
                </a:lnTo>
                <a:lnTo>
                  <a:pt x="1198643" y="1466839"/>
                </a:lnTo>
                <a:lnTo>
                  <a:pt x="1215112" y="1418581"/>
                </a:lnTo>
                <a:lnTo>
                  <a:pt x="1229867" y="1368796"/>
                </a:lnTo>
                <a:lnTo>
                  <a:pt x="1242850" y="1317574"/>
                </a:lnTo>
                <a:lnTo>
                  <a:pt x="1254000" y="1265009"/>
                </a:lnTo>
                <a:lnTo>
                  <a:pt x="1263258" y="1211193"/>
                </a:lnTo>
                <a:lnTo>
                  <a:pt x="1270562" y="1156218"/>
                </a:lnTo>
                <a:lnTo>
                  <a:pt x="1275854" y="1100177"/>
                </a:lnTo>
                <a:lnTo>
                  <a:pt x="1279073" y="1043162"/>
                </a:lnTo>
                <a:lnTo>
                  <a:pt x="1280159" y="985265"/>
                </a:lnTo>
                <a:lnTo>
                  <a:pt x="1279073" y="927369"/>
                </a:lnTo>
                <a:lnTo>
                  <a:pt x="1275854" y="870354"/>
                </a:lnTo>
                <a:lnTo>
                  <a:pt x="1270562" y="814313"/>
                </a:lnTo>
                <a:lnTo>
                  <a:pt x="1263258" y="759338"/>
                </a:lnTo>
                <a:lnTo>
                  <a:pt x="1254000" y="705522"/>
                </a:lnTo>
                <a:lnTo>
                  <a:pt x="1242850" y="652957"/>
                </a:lnTo>
                <a:lnTo>
                  <a:pt x="1229867" y="601735"/>
                </a:lnTo>
                <a:lnTo>
                  <a:pt x="1215112" y="551950"/>
                </a:lnTo>
                <a:lnTo>
                  <a:pt x="1198643" y="503692"/>
                </a:lnTo>
                <a:lnTo>
                  <a:pt x="1180522" y="457055"/>
                </a:lnTo>
                <a:lnTo>
                  <a:pt x="1160808" y="412131"/>
                </a:lnTo>
                <a:lnTo>
                  <a:pt x="1139561" y="369012"/>
                </a:lnTo>
                <a:lnTo>
                  <a:pt x="1116840" y="327791"/>
                </a:lnTo>
                <a:lnTo>
                  <a:pt x="1092707" y="288559"/>
                </a:lnTo>
                <a:lnTo>
                  <a:pt x="1067222" y="251411"/>
                </a:lnTo>
                <a:lnTo>
                  <a:pt x="1040443" y="216436"/>
                </a:lnTo>
                <a:lnTo>
                  <a:pt x="1012431" y="183729"/>
                </a:lnTo>
                <a:lnTo>
                  <a:pt x="983246" y="153382"/>
                </a:lnTo>
                <a:lnTo>
                  <a:pt x="952948" y="125486"/>
                </a:lnTo>
                <a:lnTo>
                  <a:pt x="921597" y="100135"/>
                </a:lnTo>
                <a:lnTo>
                  <a:pt x="889253" y="77420"/>
                </a:lnTo>
                <a:lnTo>
                  <a:pt x="855977" y="57434"/>
                </a:lnTo>
                <a:lnTo>
                  <a:pt x="821826" y="40269"/>
                </a:lnTo>
                <a:lnTo>
                  <a:pt x="751147" y="14774"/>
                </a:lnTo>
                <a:lnTo>
                  <a:pt x="677695" y="1672"/>
                </a:lnTo>
                <a:lnTo>
                  <a:pt x="6400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31848" y="1950720"/>
            <a:ext cx="1280160" cy="1971039"/>
          </a:xfrm>
          <a:custGeom>
            <a:avLst/>
            <a:gdLst/>
            <a:ahLst/>
            <a:cxnLst/>
            <a:rect l="l" t="t" r="r" b="b"/>
            <a:pathLst>
              <a:path w="1280160" h="1971039">
                <a:moveTo>
                  <a:pt x="0" y="985265"/>
                </a:moveTo>
                <a:lnTo>
                  <a:pt x="1086" y="927369"/>
                </a:lnTo>
                <a:lnTo>
                  <a:pt x="4305" y="870354"/>
                </a:lnTo>
                <a:lnTo>
                  <a:pt x="9597" y="814313"/>
                </a:lnTo>
                <a:lnTo>
                  <a:pt x="16901" y="759338"/>
                </a:lnTo>
                <a:lnTo>
                  <a:pt x="26159" y="705522"/>
                </a:lnTo>
                <a:lnTo>
                  <a:pt x="37309" y="652957"/>
                </a:lnTo>
                <a:lnTo>
                  <a:pt x="50292" y="601735"/>
                </a:lnTo>
                <a:lnTo>
                  <a:pt x="65047" y="551950"/>
                </a:lnTo>
                <a:lnTo>
                  <a:pt x="81516" y="503692"/>
                </a:lnTo>
                <a:lnTo>
                  <a:pt x="99637" y="457055"/>
                </a:lnTo>
                <a:lnTo>
                  <a:pt x="119351" y="412131"/>
                </a:lnTo>
                <a:lnTo>
                  <a:pt x="140598" y="369012"/>
                </a:lnTo>
                <a:lnTo>
                  <a:pt x="163319" y="327791"/>
                </a:lnTo>
                <a:lnTo>
                  <a:pt x="187452" y="288559"/>
                </a:lnTo>
                <a:lnTo>
                  <a:pt x="212937" y="251411"/>
                </a:lnTo>
                <a:lnTo>
                  <a:pt x="239716" y="216436"/>
                </a:lnTo>
                <a:lnTo>
                  <a:pt x="267728" y="183729"/>
                </a:lnTo>
                <a:lnTo>
                  <a:pt x="296913" y="153382"/>
                </a:lnTo>
                <a:lnTo>
                  <a:pt x="327211" y="125486"/>
                </a:lnTo>
                <a:lnTo>
                  <a:pt x="358562" y="100135"/>
                </a:lnTo>
                <a:lnTo>
                  <a:pt x="390906" y="77420"/>
                </a:lnTo>
                <a:lnTo>
                  <a:pt x="424182" y="57434"/>
                </a:lnTo>
                <a:lnTo>
                  <a:pt x="458333" y="40269"/>
                </a:lnTo>
                <a:lnTo>
                  <a:pt x="529012" y="14774"/>
                </a:lnTo>
                <a:lnTo>
                  <a:pt x="602464" y="1672"/>
                </a:lnTo>
                <a:lnTo>
                  <a:pt x="640079" y="0"/>
                </a:lnTo>
                <a:lnTo>
                  <a:pt x="677695" y="1672"/>
                </a:lnTo>
                <a:lnTo>
                  <a:pt x="751147" y="14774"/>
                </a:lnTo>
                <a:lnTo>
                  <a:pt x="821826" y="40269"/>
                </a:lnTo>
                <a:lnTo>
                  <a:pt x="855977" y="57434"/>
                </a:lnTo>
                <a:lnTo>
                  <a:pt x="889253" y="77420"/>
                </a:lnTo>
                <a:lnTo>
                  <a:pt x="921597" y="100135"/>
                </a:lnTo>
                <a:lnTo>
                  <a:pt x="952948" y="125486"/>
                </a:lnTo>
                <a:lnTo>
                  <a:pt x="983246" y="153382"/>
                </a:lnTo>
                <a:lnTo>
                  <a:pt x="1012431" y="183729"/>
                </a:lnTo>
                <a:lnTo>
                  <a:pt x="1040443" y="216436"/>
                </a:lnTo>
                <a:lnTo>
                  <a:pt x="1067222" y="251411"/>
                </a:lnTo>
                <a:lnTo>
                  <a:pt x="1092707" y="288559"/>
                </a:lnTo>
                <a:lnTo>
                  <a:pt x="1116840" y="327791"/>
                </a:lnTo>
                <a:lnTo>
                  <a:pt x="1139561" y="369012"/>
                </a:lnTo>
                <a:lnTo>
                  <a:pt x="1160808" y="412131"/>
                </a:lnTo>
                <a:lnTo>
                  <a:pt x="1180522" y="457055"/>
                </a:lnTo>
                <a:lnTo>
                  <a:pt x="1198643" y="503692"/>
                </a:lnTo>
                <a:lnTo>
                  <a:pt x="1215112" y="551950"/>
                </a:lnTo>
                <a:lnTo>
                  <a:pt x="1229867" y="601735"/>
                </a:lnTo>
                <a:lnTo>
                  <a:pt x="1242850" y="652957"/>
                </a:lnTo>
                <a:lnTo>
                  <a:pt x="1254000" y="705522"/>
                </a:lnTo>
                <a:lnTo>
                  <a:pt x="1263258" y="759338"/>
                </a:lnTo>
                <a:lnTo>
                  <a:pt x="1270562" y="814313"/>
                </a:lnTo>
                <a:lnTo>
                  <a:pt x="1275854" y="870354"/>
                </a:lnTo>
                <a:lnTo>
                  <a:pt x="1279073" y="927369"/>
                </a:lnTo>
                <a:lnTo>
                  <a:pt x="1280159" y="985265"/>
                </a:lnTo>
                <a:lnTo>
                  <a:pt x="1279073" y="1043162"/>
                </a:lnTo>
                <a:lnTo>
                  <a:pt x="1275854" y="1100177"/>
                </a:lnTo>
                <a:lnTo>
                  <a:pt x="1270562" y="1156218"/>
                </a:lnTo>
                <a:lnTo>
                  <a:pt x="1263258" y="1211193"/>
                </a:lnTo>
                <a:lnTo>
                  <a:pt x="1254000" y="1265009"/>
                </a:lnTo>
                <a:lnTo>
                  <a:pt x="1242850" y="1317574"/>
                </a:lnTo>
                <a:lnTo>
                  <a:pt x="1229867" y="1368796"/>
                </a:lnTo>
                <a:lnTo>
                  <a:pt x="1215112" y="1418581"/>
                </a:lnTo>
                <a:lnTo>
                  <a:pt x="1198643" y="1466839"/>
                </a:lnTo>
                <a:lnTo>
                  <a:pt x="1180522" y="1513476"/>
                </a:lnTo>
                <a:lnTo>
                  <a:pt x="1160808" y="1558400"/>
                </a:lnTo>
                <a:lnTo>
                  <a:pt x="1139561" y="1601519"/>
                </a:lnTo>
                <a:lnTo>
                  <a:pt x="1116840" y="1642740"/>
                </a:lnTo>
                <a:lnTo>
                  <a:pt x="1092707" y="1681972"/>
                </a:lnTo>
                <a:lnTo>
                  <a:pt x="1067222" y="1719120"/>
                </a:lnTo>
                <a:lnTo>
                  <a:pt x="1040443" y="1754095"/>
                </a:lnTo>
                <a:lnTo>
                  <a:pt x="1012431" y="1786802"/>
                </a:lnTo>
                <a:lnTo>
                  <a:pt x="983246" y="1817149"/>
                </a:lnTo>
                <a:lnTo>
                  <a:pt x="952948" y="1845045"/>
                </a:lnTo>
                <a:lnTo>
                  <a:pt x="921597" y="1870396"/>
                </a:lnTo>
                <a:lnTo>
                  <a:pt x="889253" y="1893111"/>
                </a:lnTo>
                <a:lnTo>
                  <a:pt x="855977" y="1913097"/>
                </a:lnTo>
                <a:lnTo>
                  <a:pt x="821826" y="1930262"/>
                </a:lnTo>
                <a:lnTo>
                  <a:pt x="751147" y="1955757"/>
                </a:lnTo>
                <a:lnTo>
                  <a:pt x="677695" y="1968859"/>
                </a:lnTo>
                <a:lnTo>
                  <a:pt x="640079" y="1970531"/>
                </a:lnTo>
                <a:lnTo>
                  <a:pt x="602464" y="1968859"/>
                </a:lnTo>
                <a:lnTo>
                  <a:pt x="529012" y="1955757"/>
                </a:lnTo>
                <a:lnTo>
                  <a:pt x="458333" y="1930262"/>
                </a:lnTo>
                <a:lnTo>
                  <a:pt x="424182" y="1913097"/>
                </a:lnTo>
                <a:lnTo>
                  <a:pt x="390906" y="1893111"/>
                </a:lnTo>
                <a:lnTo>
                  <a:pt x="358562" y="1870396"/>
                </a:lnTo>
                <a:lnTo>
                  <a:pt x="327211" y="1845045"/>
                </a:lnTo>
                <a:lnTo>
                  <a:pt x="296913" y="1817149"/>
                </a:lnTo>
                <a:lnTo>
                  <a:pt x="267728" y="1786802"/>
                </a:lnTo>
                <a:lnTo>
                  <a:pt x="239716" y="1754095"/>
                </a:lnTo>
                <a:lnTo>
                  <a:pt x="212937" y="1719120"/>
                </a:lnTo>
                <a:lnTo>
                  <a:pt x="187451" y="1681972"/>
                </a:lnTo>
                <a:lnTo>
                  <a:pt x="163319" y="1642740"/>
                </a:lnTo>
                <a:lnTo>
                  <a:pt x="140598" y="1601519"/>
                </a:lnTo>
                <a:lnTo>
                  <a:pt x="119351" y="1558400"/>
                </a:lnTo>
                <a:lnTo>
                  <a:pt x="99637" y="1513476"/>
                </a:lnTo>
                <a:lnTo>
                  <a:pt x="81516" y="1466839"/>
                </a:lnTo>
                <a:lnTo>
                  <a:pt x="65047" y="1418581"/>
                </a:lnTo>
                <a:lnTo>
                  <a:pt x="50292" y="1368796"/>
                </a:lnTo>
                <a:lnTo>
                  <a:pt x="37309" y="1317574"/>
                </a:lnTo>
                <a:lnTo>
                  <a:pt x="26159" y="1265009"/>
                </a:lnTo>
                <a:lnTo>
                  <a:pt x="16901" y="1211193"/>
                </a:lnTo>
                <a:lnTo>
                  <a:pt x="9597" y="1156218"/>
                </a:lnTo>
                <a:lnTo>
                  <a:pt x="4305" y="1100177"/>
                </a:lnTo>
                <a:lnTo>
                  <a:pt x="1086" y="1043162"/>
                </a:lnTo>
                <a:lnTo>
                  <a:pt x="0" y="98526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26666" y="2713989"/>
            <a:ext cx="979017" cy="2240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83638" y="2927350"/>
            <a:ext cx="658368" cy="2240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40914" y="5019294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1568196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299"/>
                </a:lnTo>
                <a:lnTo>
                  <a:pt x="0" y="571499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799"/>
                </a:lnTo>
                <a:lnTo>
                  <a:pt x="1568196" y="685799"/>
                </a:lnTo>
                <a:lnTo>
                  <a:pt x="1612683" y="676816"/>
                </a:lnTo>
                <a:lnTo>
                  <a:pt x="1649015" y="652319"/>
                </a:lnTo>
                <a:lnTo>
                  <a:pt x="1673512" y="615987"/>
                </a:lnTo>
                <a:lnTo>
                  <a:pt x="1682496" y="571499"/>
                </a:lnTo>
                <a:lnTo>
                  <a:pt x="1682496" y="114299"/>
                </a:lnTo>
                <a:lnTo>
                  <a:pt x="1673512" y="69812"/>
                </a:lnTo>
                <a:lnTo>
                  <a:pt x="1649015" y="33480"/>
                </a:lnTo>
                <a:lnTo>
                  <a:pt x="1612683" y="8983"/>
                </a:lnTo>
                <a:lnTo>
                  <a:pt x="156819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40914" y="5019294"/>
            <a:ext cx="1682750" cy="685800"/>
          </a:xfrm>
          <a:custGeom>
            <a:avLst/>
            <a:gdLst/>
            <a:ahLst/>
            <a:cxnLst/>
            <a:rect l="l" t="t" r="r" b="b"/>
            <a:pathLst>
              <a:path w="1682750" h="685800">
                <a:moveTo>
                  <a:pt x="0" y="114299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68196" y="0"/>
                </a:lnTo>
                <a:lnTo>
                  <a:pt x="1612683" y="8983"/>
                </a:lnTo>
                <a:lnTo>
                  <a:pt x="1649015" y="33480"/>
                </a:lnTo>
                <a:lnTo>
                  <a:pt x="1673512" y="69812"/>
                </a:lnTo>
                <a:lnTo>
                  <a:pt x="1682496" y="114299"/>
                </a:lnTo>
                <a:lnTo>
                  <a:pt x="1682496" y="571499"/>
                </a:lnTo>
                <a:lnTo>
                  <a:pt x="1673512" y="615987"/>
                </a:lnTo>
                <a:lnTo>
                  <a:pt x="1649015" y="652319"/>
                </a:lnTo>
                <a:lnTo>
                  <a:pt x="1612683" y="676816"/>
                </a:lnTo>
                <a:lnTo>
                  <a:pt x="1568196" y="685799"/>
                </a:lnTo>
                <a:lnTo>
                  <a:pt x="114300" y="685799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499"/>
                </a:lnTo>
                <a:lnTo>
                  <a:pt x="0" y="11429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12897" y="5251069"/>
            <a:ext cx="506729" cy="2240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54857" y="5251069"/>
            <a:ext cx="260096" cy="2240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49928" y="5251069"/>
            <a:ext cx="321055" cy="2240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90721" y="5251069"/>
            <a:ext cx="118872" cy="2240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424554" y="3004515"/>
            <a:ext cx="939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NSimSun"/>
                <a:cs typeface="NSimSun"/>
              </a:rPr>
              <a:t>ModelAndView</a:t>
            </a:r>
            <a:endParaRPr sz="1200">
              <a:latin typeface="NSimSun"/>
              <a:cs typeface="NSimSu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384547" y="4480305"/>
            <a:ext cx="661035" cy="562610"/>
          </a:xfrm>
          <a:custGeom>
            <a:avLst/>
            <a:gdLst/>
            <a:ahLst/>
            <a:cxnLst/>
            <a:rect l="l" t="t" r="r" b="b"/>
            <a:pathLst>
              <a:path w="661035" h="562610">
                <a:moveTo>
                  <a:pt x="652779" y="0"/>
                </a:moveTo>
                <a:lnTo>
                  <a:pt x="623697" y="24638"/>
                </a:lnTo>
                <a:lnTo>
                  <a:pt x="631951" y="34290"/>
                </a:lnTo>
                <a:lnTo>
                  <a:pt x="660907" y="9652"/>
                </a:lnTo>
                <a:lnTo>
                  <a:pt x="652779" y="0"/>
                </a:lnTo>
                <a:close/>
              </a:path>
              <a:path w="661035" h="562610">
                <a:moveTo>
                  <a:pt x="614044" y="32893"/>
                </a:moveTo>
                <a:lnTo>
                  <a:pt x="584962" y="57531"/>
                </a:lnTo>
                <a:lnTo>
                  <a:pt x="593216" y="67183"/>
                </a:lnTo>
                <a:lnTo>
                  <a:pt x="622173" y="42545"/>
                </a:lnTo>
                <a:lnTo>
                  <a:pt x="614044" y="32893"/>
                </a:lnTo>
                <a:close/>
              </a:path>
              <a:path w="661035" h="562610">
                <a:moveTo>
                  <a:pt x="575310" y="65786"/>
                </a:moveTo>
                <a:lnTo>
                  <a:pt x="546226" y="90424"/>
                </a:lnTo>
                <a:lnTo>
                  <a:pt x="554481" y="100076"/>
                </a:lnTo>
                <a:lnTo>
                  <a:pt x="583564" y="75438"/>
                </a:lnTo>
                <a:lnTo>
                  <a:pt x="575310" y="65786"/>
                </a:lnTo>
                <a:close/>
              </a:path>
              <a:path w="661035" h="562610">
                <a:moveTo>
                  <a:pt x="536575" y="98679"/>
                </a:moveTo>
                <a:lnTo>
                  <a:pt x="507491" y="123317"/>
                </a:lnTo>
                <a:lnTo>
                  <a:pt x="515747" y="132969"/>
                </a:lnTo>
                <a:lnTo>
                  <a:pt x="544829" y="108331"/>
                </a:lnTo>
                <a:lnTo>
                  <a:pt x="536575" y="98679"/>
                </a:lnTo>
                <a:close/>
              </a:path>
              <a:path w="661035" h="562610">
                <a:moveTo>
                  <a:pt x="497839" y="131572"/>
                </a:moveTo>
                <a:lnTo>
                  <a:pt x="468756" y="156210"/>
                </a:lnTo>
                <a:lnTo>
                  <a:pt x="477012" y="165862"/>
                </a:lnTo>
                <a:lnTo>
                  <a:pt x="506094" y="141224"/>
                </a:lnTo>
                <a:lnTo>
                  <a:pt x="497839" y="131572"/>
                </a:lnTo>
                <a:close/>
              </a:path>
              <a:path w="661035" h="562610">
                <a:moveTo>
                  <a:pt x="459104" y="164338"/>
                </a:moveTo>
                <a:lnTo>
                  <a:pt x="430022" y="189103"/>
                </a:lnTo>
                <a:lnTo>
                  <a:pt x="438276" y="198755"/>
                </a:lnTo>
                <a:lnTo>
                  <a:pt x="467360" y="174117"/>
                </a:lnTo>
                <a:lnTo>
                  <a:pt x="459104" y="164338"/>
                </a:lnTo>
                <a:close/>
              </a:path>
              <a:path w="661035" h="562610">
                <a:moveTo>
                  <a:pt x="420369" y="197231"/>
                </a:moveTo>
                <a:lnTo>
                  <a:pt x="391413" y="221996"/>
                </a:lnTo>
                <a:lnTo>
                  <a:pt x="399541" y="231648"/>
                </a:lnTo>
                <a:lnTo>
                  <a:pt x="428625" y="207010"/>
                </a:lnTo>
                <a:lnTo>
                  <a:pt x="420369" y="197231"/>
                </a:lnTo>
                <a:close/>
              </a:path>
              <a:path w="661035" h="562610">
                <a:moveTo>
                  <a:pt x="381635" y="230124"/>
                </a:moveTo>
                <a:lnTo>
                  <a:pt x="352678" y="254762"/>
                </a:lnTo>
                <a:lnTo>
                  <a:pt x="360806" y="264541"/>
                </a:lnTo>
                <a:lnTo>
                  <a:pt x="389889" y="239903"/>
                </a:lnTo>
                <a:lnTo>
                  <a:pt x="381635" y="230124"/>
                </a:lnTo>
                <a:close/>
              </a:path>
              <a:path w="661035" h="562610">
                <a:moveTo>
                  <a:pt x="342900" y="263017"/>
                </a:moveTo>
                <a:lnTo>
                  <a:pt x="313943" y="287655"/>
                </a:lnTo>
                <a:lnTo>
                  <a:pt x="322199" y="297434"/>
                </a:lnTo>
                <a:lnTo>
                  <a:pt x="351154" y="272669"/>
                </a:lnTo>
                <a:lnTo>
                  <a:pt x="342900" y="263017"/>
                </a:lnTo>
                <a:close/>
              </a:path>
              <a:path w="661035" h="562610">
                <a:moveTo>
                  <a:pt x="304291" y="295910"/>
                </a:moveTo>
                <a:lnTo>
                  <a:pt x="275209" y="320548"/>
                </a:lnTo>
                <a:lnTo>
                  <a:pt x="283463" y="330327"/>
                </a:lnTo>
                <a:lnTo>
                  <a:pt x="312419" y="305562"/>
                </a:lnTo>
                <a:lnTo>
                  <a:pt x="304291" y="295910"/>
                </a:lnTo>
                <a:close/>
              </a:path>
              <a:path w="661035" h="562610">
                <a:moveTo>
                  <a:pt x="265556" y="328803"/>
                </a:moveTo>
                <a:lnTo>
                  <a:pt x="236474" y="353441"/>
                </a:lnTo>
                <a:lnTo>
                  <a:pt x="244728" y="363093"/>
                </a:lnTo>
                <a:lnTo>
                  <a:pt x="273685" y="338455"/>
                </a:lnTo>
                <a:lnTo>
                  <a:pt x="265556" y="328803"/>
                </a:lnTo>
                <a:close/>
              </a:path>
              <a:path w="661035" h="562610">
                <a:moveTo>
                  <a:pt x="226822" y="361696"/>
                </a:moveTo>
                <a:lnTo>
                  <a:pt x="197738" y="386334"/>
                </a:lnTo>
                <a:lnTo>
                  <a:pt x="205993" y="395986"/>
                </a:lnTo>
                <a:lnTo>
                  <a:pt x="234950" y="371348"/>
                </a:lnTo>
                <a:lnTo>
                  <a:pt x="226822" y="361696"/>
                </a:lnTo>
                <a:close/>
              </a:path>
              <a:path w="661035" h="562610">
                <a:moveTo>
                  <a:pt x="188087" y="394589"/>
                </a:moveTo>
                <a:lnTo>
                  <a:pt x="159003" y="419227"/>
                </a:lnTo>
                <a:lnTo>
                  <a:pt x="167259" y="428879"/>
                </a:lnTo>
                <a:lnTo>
                  <a:pt x="196341" y="404241"/>
                </a:lnTo>
                <a:lnTo>
                  <a:pt x="188087" y="394589"/>
                </a:lnTo>
                <a:close/>
              </a:path>
              <a:path w="661035" h="562610">
                <a:moveTo>
                  <a:pt x="149351" y="427482"/>
                </a:moveTo>
                <a:lnTo>
                  <a:pt x="120268" y="452120"/>
                </a:lnTo>
                <a:lnTo>
                  <a:pt x="128524" y="461772"/>
                </a:lnTo>
                <a:lnTo>
                  <a:pt x="157606" y="437134"/>
                </a:lnTo>
                <a:lnTo>
                  <a:pt x="149351" y="427482"/>
                </a:lnTo>
                <a:close/>
              </a:path>
              <a:path w="661035" h="562610">
                <a:moveTo>
                  <a:pt x="33400" y="484251"/>
                </a:moveTo>
                <a:lnTo>
                  <a:pt x="0" y="562610"/>
                </a:lnTo>
                <a:lnTo>
                  <a:pt x="82803" y="542290"/>
                </a:lnTo>
                <a:lnTo>
                  <a:pt x="69183" y="526288"/>
                </a:lnTo>
                <a:lnTo>
                  <a:pt x="52450" y="526288"/>
                </a:lnTo>
                <a:lnTo>
                  <a:pt x="44323" y="516636"/>
                </a:lnTo>
                <a:lnTo>
                  <a:pt x="53989" y="508439"/>
                </a:lnTo>
                <a:lnTo>
                  <a:pt x="33400" y="484251"/>
                </a:lnTo>
                <a:close/>
              </a:path>
              <a:path w="661035" h="562610">
                <a:moveTo>
                  <a:pt x="53989" y="508439"/>
                </a:moveTo>
                <a:lnTo>
                  <a:pt x="44323" y="516636"/>
                </a:lnTo>
                <a:lnTo>
                  <a:pt x="52450" y="526288"/>
                </a:lnTo>
                <a:lnTo>
                  <a:pt x="62187" y="518069"/>
                </a:lnTo>
                <a:lnTo>
                  <a:pt x="53989" y="508439"/>
                </a:lnTo>
                <a:close/>
              </a:path>
              <a:path w="661035" h="562610">
                <a:moveTo>
                  <a:pt x="62187" y="518069"/>
                </a:moveTo>
                <a:lnTo>
                  <a:pt x="52450" y="526288"/>
                </a:lnTo>
                <a:lnTo>
                  <a:pt x="69183" y="526288"/>
                </a:lnTo>
                <a:lnTo>
                  <a:pt x="62187" y="518069"/>
                </a:lnTo>
                <a:close/>
              </a:path>
              <a:path w="661035" h="562610">
                <a:moveTo>
                  <a:pt x="71881" y="493268"/>
                </a:moveTo>
                <a:lnTo>
                  <a:pt x="53989" y="508439"/>
                </a:lnTo>
                <a:lnTo>
                  <a:pt x="62187" y="518069"/>
                </a:lnTo>
                <a:lnTo>
                  <a:pt x="80137" y="502920"/>
                </a:lnTo>
                <a:lnTo>
                  <a:pt x="71881" y="493268"/>
                </a:lnTo>
                <a:close/>
              </a:path>
              <a:path w="661035" h="562610">
                <a:moveTo>
                  <a:pt x="110616" y="460375"/>
                </a:moveTo>
                <a:lnTo>
                  <a:pt x="81534" y="485013"/>
                </a:lnTo>
                <a:lnTo>
                  <a:pt x="89788" y="494665"/>
                </a:lnTo>
                <a:lnTo>
                  <a:pt x="118872" y="470027"/>
                </a:lnTo>
                <a:lnTo>
                  <a:pt x="110616" y="460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01078" y="3565397"/>
            <a:ext cx="1440180" cy="495300"/>
          </a:xfrm>
          <a:custGeom>
            <a:avLst/>
            <a:gdLst/>
            <a:ahLst/>
            <a:cxnLst/>
            <a:rect l="l" t="t" r="r" b="b"/>
            <a:pathLst>
              <a:path w="1440179" h="495300">
                <a:moveTo>
                  <a:pt x="1357629" y="0"/>
                </a:moveTo>
                <a:lnTo>
                  <a:pt x="82550" y="0"/>
                </a:ln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0" y="412750"/>
                </a:lnTo>
                <a:lnTo>
                  <a:pt x="6486" y="444882"/>
                </a:lnTo>
                <a:lnTo>
                  <a:pt x="24177" y="471122"/>
                </a:lnTo>
                <a:lnTo>
                  <a:pt x="50417" y="488813"/>
                </a:lnTo>
                <a:lnTo>
                  <a:pt x="82550" y="495300"/>
                </a:lnTo>
                <a:lnTo>
                  <a:pt x="1357629" y="495300"/>
                </a:lnTo>
                <a:lnTo>
                  <a:pt x="1389762" y="488813"/>
                </a:lnTo>
                <a:lnTo>
                  <a:pt x="1416002" y="471122"/>
                </a:lnTo>
                <a:lnTo>
                  <a:pt x="1433693" y="444882"/>
                </a:lnTo>
                <a:lnTo>
                  <a:pt x="1440179" y="412750"/>
                </a:lnTo>
                <a:lnTo>
                  <a:pt x="1440179" y="82550"/>
                </a:lnTo>
                <a:lnTo>
                  <a:pt x="1433693" y="50417"/>
                </a:lnTo>
                <a:lnTo>
                  <a:pt x="1416002" y="24177"/>
                </a:lnTo>
                <a:lnTo>
                  <a:pt x="1389762" y="6486"/>
                </a:lnTo>
                <a:lnTo>
                  <a:pt x="1357629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01078" y="3565397"/>
            <a:ext cx="1440180" cy="495300"/>
          </a:xfrm>
          <a:custGeom>
            <a:avLst/>
            <a:gdLst/>
            <a:ahLst/>
            <a:cxnLst/>
            <a:rect l="l" t="t" r="r" b="b"/>
            <a:pathLst>
              <a:path w="1440179" h="495300">
                <a:moveTo>
                  <a:pt x="0" y="82550"/>
                </a:moveTo>
                <a:lnTo>
                  <a:pt x="6486" y="50417"/>
                </a:lnTo>
                <a:lnTo>
                  <a:pt x="24177" y="24177"/>
                </a:lnTo>
                <a:lnTo>
                  <a:pt x="50417" y="6486"/>
                </a:lnTo>
                <a:lnTo>
                  <a:pt x="82550" y="0"/>
                </a:lnTo>
                <a:lnTo>
                  <a:pt x="1357629" y="0"/>
                </a:lnTo>
                <a:lnTo>
                  <a:pt x="1389762" y="6486"/>
                </a:lnTo>
                <a:lnTo>
                  <a:pt x="1416002" y="24177"/>
                </a:lnTo>
                <a:lnTo>
                  <a:pt x="1433693" y="50417"/>
                </a:lnTo>
                <a:lnTo>
                  <a:pt x="1440179" y="82550"/>
                </a:lnTo>
                <a:lnTo>
                  <a:pt x="1440179" y="412750"/>
                </a:lnTo>
                <a:lnTo>
                  <a:pt x="1433693" y="444882"/>
                </a:lnTo>
                <a:lnTo>
                  <a:pt x="1416002" y="471122"/>
                </a:lnTo>
                <a:lnTo>
                  <a:pt x="1389762" y="488813"/>
                </a:lnTo>
                <a:lnTo>
                  <a:pt x="1357629" y="495300"/>
                </a:lnTo>
                <a:lnTo>
                  <a:pt x="82550" y="495300"/>
                </a:lnTo>
                <a:lnTo>
                  <a:pt x="50417" y="488813"/>
                </a:lnTo>
                <a:lnTo>
                  <a:pt x="24177" y="471122"/>
                </a:lnTo>
                <a:lnTo>
                  <a:pt x="6486" y="444882"/>
                </a:lnTo>
                <a:lnTo>
                  <a:pt x="0" y="412750"/>
                </a:lnTo>
                <a:lnTo>
                  <a:pt x="0" y="8255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62342" y="3702430"/>
            <a:ext cx="621792" cy="224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48678" y="3412997"/>
            <a:ext cx="1440180" cy="495300"/>
          </a:xfrm>
          <a:custGeom>
            <a:avLst/>
            <a:gdLst/>
            <a:ahLst/>
            <a:cxnLst/>
            <a:rect l="l" t="t" r="r" b="b"/>
            <a:pathLst>
              <a:path w="1440179" h="495300">
                <a:moveTo>
                  <a:pt x="1357629" y="0"/>
                </a:moveTo>
                <a:lnTo>
                  <a:pt x="82550" y="0"/>
                </a:lnTo>
                <a:lnTo>
                  <a:pt x="50417" y="6486"/>
                </a:lnTo>
                <a:lnTo>
                  <a:pt x="24177" y="24177"/>
                </a:lnTo>
                <a:lnTo>
                  <a:pt x="6486" y="50417"/>
                </a:lnTo>
                <a:lnTo>
                  <a:pt x="0" y="82550"/>
                </a:lnTo>
                <a:lnTo>
                  <a:pt x="0" y="412750"/>
                </a:lnTo>
                <a:lnTo>
                  <a:pt x="6486" y="444882"/>
                </a:lnTo>
                <a:lnTo>
                  <a:pt x="24177" y="471122"/>
                </a:lnTo>
                <a:lnTo>
                  <a:pt x="50417" y="488813"/>
                </a:lnTo>
                <a:lnTo>
                  <a:pt x="82550" y="495300"/>
                </a:lnTo>
                <a:lnTo>
                  <a:pt x="1357629" y="495300"/>
                </a:lnTo>
                <a:lnTo>
                  <a:pt x="1389762" y="488813"/>
                </a:lnTo>
                <a:lnTo>
                  <a:pt x="1416002" y="471122"/>
                </a:lnTo>
                <a:lnTo>
                  <a:pt x="1433693" y="444882"/>
                </a:lnTo>
                <a:lnTo>
                  <a:pt x="1440179" y="412750"/>
                </a:lnTo>
                <a:lnTo>
                  <a:pt x="1440179" y="82550"/>
                </a:lnTo>
                <a:lnTo>
                  <a:pt x="1433693" y="50417"/>
                </a:lnTo>
                <a:lnTo>
                  <a:pt x="1416002" y="24177"/>
                </a:lnTo>
                <a:lnTo>
                  <a:pt x="1389762" y="6486"/>
                </a:lnTo>
                <a:lnTo>
                  <a:pt x="1357629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8678" y="3412997"/>
            <a:ext cx="1440180" cy="495300"/>
          </a:xfrm>
          <a:custGeom>
            <a:avLst/>
            <a:gdLst/>
            <a:ahLst/>
            <a:cxnLst/>
            <a:rect l="l" t="t" r="r" b="b"/>
            <a:pathLst>
              <a:path w="1440179" h="495300">
                <a:moveTo>
                  <a:pt x="0" y="82550"/>
                </a:moveTo>
                <a:lnTo>
                  <a:pt x="6486" y="50417"/>
                </a:lnTo>
                <a:lnTo>
                  <a:pt x="24177" y="24177"/>
                </a:lnTo>
                <a:lnTo>
                  <a:pt x="50417" y="6486"/>
                </a:lnTo>
                <a:lnTo>
                  <a:pt x="82550" y="0"/>
                </a:lnTo>
                <a:lnTo>
                  <a:pt x="1357629" y="0"/>
                </a:lnTo>
                <a:lnTo>
                  <a:pt x="1389762" y="6486"/>
                </a:lnTo>
                <a:lnTo>
                  <a:pt x="1416002" y="24177"/>
                </a:lnTo>
                <a:lnTo>
                  <a:pt x="1433693" y="50417"/>
                </a:lnTo>
                <a:lnTo>
                  <a:pt x="1440179" y="82550"/>
                </a:lnTo>
                <a:lnTo>
                  <a:pt x="1440179" y="412750"/>
                </a:lnTo>
                <a:lnTo>
                  <a:pt x="1433693" y="444882"/>
                </a:lnTo>
                <a:lnTo>
                  <a:pt x="1416002" y="471122"/>
                </a:lnTo>
                <a:lnTo>
                  <a:pt x="1389762" y="488813"/>
                </a:lnTo>
                <a:lnTo>
                  <a:pt x="1357629" y="495300"/>
                </a:lnTo>
                <a:lnTo>
                  <a:pt x="82550" y="495300"/>
                </a:lnTo>
                <a:lnTo>
                  <a:pt x="50417" y="488813"/>
                </a:lnTo>
                <a:lnTo>
                  <a:pt x="24177" y="471122"/>
                </a:lnTo>
                <a:lnTo>
                  <a:pt x="6486" y="444882"/>
                </a:lnTo>
                <a:lnTo>
                  <a:pt x="0" y="412750"/>
                </a:lnTo>
                <a:lnTo>
                  <a:pt x="0" y="8255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09942" y="3550030"/>
            <a:ext cx="621792" cy="2240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23454" y="4527041"/>
            <a:ext cx="870585" cy="940435"/>
          </a:xfrm>
          <a:custGeom>
            <a:avLst/>
            <a:gdLst/>
            <a:ahLst/>
            <a:cxnLst/>
            <a:rect l="l" t="t" r="r" b="b"/>
            <a:pathLst>
              <a:path w="870584" h="940435">
                <a:moveTo>
                  <a:pt x="435101" y="0"/>
                </a:moveTo>
                <a:lnTo>
                  <a:pt x="370809" y="1697"/>
                </a:lnTo>
                <a:lnTo>
                  <a:pt x="309444" y="6630"/>
                </a:lnTo>
                <a:lnTo>
                  <a:pt x="251680" y="14555"/>
                </a:lnTo>
                <a:lnTo>
                  <a:pt x="198191" y="25232"/>
                </a:lnTo>
                <a:lnTo>
                  <a:pt x="149649" y="38419"/>
                </a:lnTo>
                <a:lnTo>
                  <a:pt x="106728" y="53874"/>
                </a:lnTo>
                <a:lnTo>
                  <a:pt x="70101" y="71356"/>
                </a:lnTo>
                <a:lnTo>
                  <a:pt x="18423" y="111433"/>
                </a:lnTo>
                <a:lnTo>
                  <a:pt x="0" y="156717"/>
                </a:lnTo>
                <a:lnTo>
                  <a:pt x="0" y="783589"/>
                </a:lnTo>
                <a:lnTo>
                  <a:pt x="18423" y="828874"/>
                </a:lnTo>
                <a:lnTo>
                  <a:pt x="70101" y="868951"/>
                </a:lnTo>
                <a:lnTo>
                  <a:pt x="106728" y="886433"/>
                </a:lnTo>
                <a:lnTo>
                  <a:pt x="149649" y="901888"/>
                </a:lnTo>
                <a:lnTo>
                  <a:pt x="198191" y="915075"/>
                </a:lnTo>
                <a:lnTo>
                  <a:pt x="251680" y="925752"/>
                </a:lnTo>
                <a:lnTo>
                  <a:pt x="309444" y="933677"/>
                </a:lnTo>
                <a:lnTo>
                  <a:pt x="370809" y="938610"/>
                </a:lnTo>
                <a:lnTo>
                  <a:pt x="435101" y="940307"/>
                </a:lnTo>
                <a:lnTo>
                  <a:pt x="499394" y="938610"/>
                </a:lnTo>
                <a:lnTo>
                  <a:pt x="560759" y="933677"/>
                </a:lnTo>
                <a:lnTo>
                  <a:pt x="618523" y="925752"/>
                </a:lnTo>
                <a:lnTo>
                  <a:pt x="672012" y="915075"/>
                </a:lnTo>
                <a:lnTo>
                  <a:pt x="720554" y="901888"/>
                </a:lnTo>
                <a:lnTo>
                  <a:pt x="763475" y="886433"/>
                </a:lnTo>
                <a:lnTo>
                  <a:pt x="800102" y="868951"/>
                </a:lnTo>
                <a:lnTo>
                  <a:pt x="851780" y="828874"/>
                </a:lnTo>
                <a:lnTo>
                  <a:pt x="870203" y="783589"/>
                </a:lnTo>
                <a:lnTo>
                  <a:pt x="870203" y="156717"/>
                </a:lnTo>
                <a:lnTo>
                  <a:pt x="851780" y="111433"/>
                </a:lnTo>
                <a:lnTo>
                  <a:pt x="800102" y="71356"/>
                </a:lnTo>
                <a:lnTo>
                  <a:pt x="763475" y="53874"/>
                </a:lnTo>
                <a:lnTo>
                  <a:pt x="720554" y="38419"/>
                </a:lnTo>
                <a:lnTo>
                  <a:pt x="672012" y="25232"/>
                </a:lnTo>
                <a:lnTo>
                  <a:pt x="618523" y="14555"/>
                </a:lnTo>
                <a:lnTo>
                  <a:pt x="560759" y="6630"/>
                </a:lnTo>
                <a:lnTo>
                  <a:pt x="499394" y="1697"/>
                </a:lnTo>
                <a:lnTo>
                  <a:pt x="435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23454" y="4683759"/>
            <a:ext cx="870585" cy="156845"/>
          </a:xfrm>
          <a:custGeom>
            <a:avLst/>
            <a:gdLst/>
            <a:ahLst/>
            <a:cxnLst/>
            <a:rect l="l" t="t" r="r" b="b"/>
            <a:pathLst>
              <a:path w="870584" h="156845">
                <a:moveTo>
                  <a:pt x="870203" y="0"/>
                </a:moveTo>
                <a:lnTo>
                  <a:pt x="851780" y="45284"/>
                </a:lnTo>
                <a:lnTo>
                  <a:pt x="800102" y="85361"/>
                </a:lnTo>
                <a:lnTo>
                  <a:pt x="763475" y="102843"/>
                </a:lnTo>
                <a:lnTo>
                  <a:pt x="720554" y="118298"/>
                </a:lnTo>
                <a:lnTo>
                  <a:pt x="672012" y="131485"/>
                </a:lnTo>
                <a:lnTo>
                  <a:pt x="618523" y="142162"/>
                </a:lnTo>
                <a:lnTo>
                  <a:pt x="560759" y="150087"/>
                </a:lnTo>
                <a:lnTo>
                  <a:pt x="499394" y="155020"/>
                </a:lnTo>
                <a:lnTo>
                  <a:pt x="435101" y="156717"/>
                </a:lnTo>
                <a:lnTo>
                  <a:pt x="370809" y="155020"/>
                </a:lnTo>
                <a:lnTo>
                  <a:pt x="309444" y="150087"/>
                </a:lnTo>
                <a:lnTo>
                  <a:pt x="251680" y="142162"/>
                </a:lnTo>
                <a:lnTo>
                  <a:pt x="198191" y="131485"/>
                </a:lnTo>
                <a:lnTo>
                  <a:pt x="149649" y="118298"/>
                </a:lnTo>
                <a:lnTo>
                  <a:pt x="106728" y="102843"/>
                </a:lnTo>
                <a:lnTo>
                  <a:pt x="70101" y="85361"/>
                </a:lnTo>
                <a:lnTo>
                  <a:pt x="18423" y="45284"/>
                </a:lnTo>
                <a:lnTo>
                  <a:pt x="4717" y="23172"/>
                </a:lnTo>
                <a:lnTo>
                  <a:pt x="0" y="0"/>
                </a:lnTo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23454" y="4527041"/>
            <a:ext cx="870585" cy="940435"/>
          </a:xfrm>
          <a:custGeom>
            <a:avLst/>
            <a:gdLst/>
            <a:ahLst/>
            <a:cxnLst/>
            <a:rect l="l" t="t" r="r" b="b"/>
            <a:pathLst>
              <a:path w="870584" h="940435">
                <a:moveTo>
                  <a:pt x="0" y="156717"/>
                </a:moveTo>
                <a:lnTo>
                  <a:pt x="18423" y="111433"/>
                </a:lnTo>
                <a:lnTo>
                  <a:pt x="70101" y="71356"/>
                </a:lnTo>
                <a:lnTo>
                  <a:pt x="106728" y="53874"/>
                </a:lnTo>
                <a:lnTo>
                  <a:pt x="149649" y="38419"/>
                </a:lnTo>
                <a:lnTo>
                  <a:pt x="198191" y="25232"/>
                </a:lnTo>
                <a:lnTo>
                  <a:pt x="251680" y="14555"/>
                </a:lnTo>
                <a:lnTo>
                  <a:pt x="309444" y="6630"/>
                </a:lnTo>
                <a:lnTo>
                  <a:pt x="370809" y="1697"/>
                </a:lnTo>
                <a:lnTo>
                  <a:pt x="435101" y="0"/>
                </a:lnTo>
                <a:lnTo>
                  <a:pt x="499394" y="1697"/>
                </a:lnTo>
                <a:lnTo>
                  <a:pt x="560759" y="6630"/>
                </a:lnTo>
                <a:lnTo>
                  <a:pt x="618523" y="14555"/>
                </a:lnTo>
                <a:lnTo>
                  <a:pt x="672012" y="25232"/>
                </a:lnTo>
                <a:lnTo>
                  <a:pt x="720554" y="38419"/>
                </a:lnTo>
                <a:lnTo>
                  <a:pt x="763475" y="53874"/>
                </a:lnTo>
                <a:lnTo>
                  <a:pt x="800102" y="71356"/>
                </a:lnTo>
                <a:lnTo>
                  <a:pt x="851780" y="111433"/>
                </a:lnTo>
                <a:lnTo>
                  <a:pt x="870203" y="156717"/>
                </a:lnTo>
                <a:lnTo>
                  <a:pt x="870203" y="783589"/>
                </a:lnTo>
                <a:lnTo>
                  <a:pt x="851780" y="828874"/>
                </a:lnTo>
                <a:lnTo>
                  <a:pt x="800102" y="868951"/>
                </a:lnTo>
                <a:lnTo>
                  <a:pt x="763475" y="886433"/>
                </a:lnTo>
                <a:lnTo>
                  <a:pt x="720554" y="901888"/>
                </a:lnTo>
                <a:lnTo>
                  <a:pt x="672012" y="915075"/>
                </a:lnTo>
                <a:lnTo>
                  <a:pt x="618523" y="925752"/>
                </a:lnTo>
                <a:lnTo>
                  <a:pt x="560759" y="933677"/>
                </a:lnTo>
                <a:lnTo>
                  <a:pt x="499394" y="938610"/>
                </a:lnTo>
                <a:lnTo>
                  <a:pt x="435101" y="940307"/>
                </a:lnTo>
                <a:lnTo>
                  <a:pt x="370809" y="938610"/>
                </a:lnTo>
                <a:lnTo>
                  <a:pt x="309444" y="933677"/>
                </a:lnTo>
                <a:lnTo>
                  <a:pt x="251680" y="925752"/>
                </a:lnTo>
                <a:lnTo>
                  <a:pt x="198191" y="915075"/>
                </a:lnTo>
                <a:lnTo>
                  <a:pt x="149649" y="901888"/>
                </a:lnTo>
                <a:lnTo>
                  <a:pt x="106728" y="886433"/>
                </a:lnTo>
                <a:lnTo>
                  <a:pt x="70101" y="868951"/>
                </a:lnTo>
                <a:lnTo>
                  <a:pt x="18423" y="828874"/>
                </a:lnTo>
                <a:lnTo>
                  <a:pt x="0" y="783589"/>
                </a:lnTo>
                <a:lnTo>
                  <a:pt x="0" y="156717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90030" y="3107817"/>
            <a:ext cx="510540" cy="260350"/>
          </a:xfrm>
          <a:custGeom>
            <a:avLst/>
            <a:gdLst/>
            <a:ahLst/>
            <a:cxnLst/>
            <a:rect l="l" t="t" r="r" b="b"/>
            <a:pathLst>
              <a:path w="510540" h="260350">
                <a:moveTo>
                  <a:pt x="439291" y="231756"/>
                </a:moveTo>
                <a:lnTo>
                  <a:pt x="425069" y="260096"/>
                </a:lnTo>
                <a:lnTo>
                  <a:pt x="510286" y="260223"/>
                </a:lnTo>
                <a:lnTo>
                  <a:pt x="493268" y="237490"/>
                </a:lnTo>
                <a:lnTo>
                  <a:pt x="450723" y="237490"/>
                </a:lnTo>
                <a:lnTo>
                  <a:pt x="439291" y="231756"/>
                </a:lnTo>
                <a:close/>
              </a:path>
              <a:path w="510540" h="260350">
                <a:moveTo>
                  <a:pt x="444998" y="220386"/>
                </a:moveTo>
                <a:lnTo>
                  <a:pt x="439291" y="231756"/>
                </a:lnTo>
                <a:lnTo>
                  <a:pt x="450723" y="237490"/>
                </a:lnTo>
                <a:lnTo>
                  <a:pt x="456311" y="226060"/>
                </a:lnTo>
                <a:lnTo>
                  <a:pt x="444998" y="220386"/>
                </a:lnTo>
                <a:close/>
              </a:path>
              <a:path w="510540" h="260350">
                <a:moveTo>
                  <a:pt x="459231" y="192024"/>
                </a:moveTo>
                <a:lnTo>
                  <a:pt x="444998" y="220386"/>
                </a:lnTo>
                <a:lnTo>
                  <a:pt x="456311" y="226060"/>
                </a:lnTo>
                <a:lnTo>
                  <a:pt x="450723" y="237490"/>
                </a:lnTo>
                <a:lnTo>
                  <a:pt x="493268" y="237490"/>
                </a:lnTo>
                <a:lnTo>
                  <a:pt x="459231" y="192024"/>
                </a:lnTo>
                <a:close/>
              </a:path>
              <a:path w="510540" h="260350">
                <a:moveTo>
                  <a:pt x="5588" y="0"/>
                </a:moveTo>
                <a:lnTo>
                  <a:pt x="0" y="11430"/>
                </a:lnTo>
                <a:lnTo>
                  <a:pt x="439291" y="231756"/>
                </a:lnTo>
                <a:lnTo>
                  <a:pt x="444998" y="220386"/>
                </a:lnTo>
                <a:lnTo>
                  <a:pt x="55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90738" y="4272534"/>
            <a:ext cx="109855" cy="318770"/>
          </a:xfrm>
          <a:custGeom>
            <a:avLst/>
            <a:gdLst/>
            <a:ahLst/>
            <a:cxnLst/>
            <a:rect l="l" t="t" r="r" b="b"/>
            <a:pathLst>
              <a:path w="109854" h="318770">
                <a:moveTo>
                  <a:pt x="109727" y="263652"/>
                </a:moveTo>
                <a:lnTo>
                  <a:pt x="0" y="263652"/>
                </a:lnTo>
                <a:lnTo>
                  <a:pt x="54863" y="318516"/>
                </a:lnTo>
                <a:lnTo>
                  <a:pt x="109727" y="263652"/>
                </a:lnTo>
                <a:close/>
              </a:path>
              <a:path w="109854" h="318770">
                <a:moveTo>
                  <a:pt x="82295" y="54864"/>
                </a:moveTo>
                <a:lnTo>
                  <a:pt x="27431" y="54864"/>
                </a:lnTo>
                <a:lnTo>
                  <a:pt x="27431" y="263652"/>
                </a:lnTo>
                <a:lnTo>
                  <a:pt x="82295" y="263652"/>
                </a:lnTo>
                <a:lnTo>
                  <a:pt x="82295" y="54864"/>
                </a:lnTo>
                <a:close/>
              </a:path>
              <a:path w="109854" h="318770">
                <a:moveTo>
                  <a:pt x="54863" y="0"/>
                </a:moveTo>
                <a:lnTo>
                  <a:pt x="0" y="54864"/>
                </a:lnTo>
                <a:lnTo>
                  <a:pt x="109727" y="54864"/>
                </a:lnTo>
                <a:lnTo>
                  <a:pt x="548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90738" y="4272534"/>
            <a:ext cx="109855" cy="318770"/>
          </a:xfrm>
          <a:custGeom>
            <a:avLst/>
            <a:gdLst/>
            <a:ahLst/>
            <a:cxnLst/>
            <a:rect l="l" t="t" r="r" b="b"/>
            <a:pathLst>
              <a:path w="109854" h="318770">
                <a:moveTo>
                  <a:pt x="0" y="54864"/>
                </a:moveTo>
                <a:lnTo>
                  <a:pt x="54863" y="0"/>
                </a:lnTo>
                <a:lnTo>
                  <a:pt x="109727" y="54864"/>
                </a:lnTo>
                <a:lnTo>
                  <a:pt x="82295" y="54864"/>
                </a:lnTo>
                <a:lnTo>
                  <a:pt x="82295" y="263652"/>
                </a:lnTo>
                <a:lnTo>
                  <a:pt x="109727" y="263652"/>
                </a:lnTo>
                <a:lnTo>
                  <a:pt x="54863" y="318516"/>
                </a:lnTo>
                <a:lnTo>
                  <a:pt x="0" y="263652"/>
                </a:lnTo>
                <a:lnTo>
                  <a:pt x="27431" y="263652"/>
                </a:lnTo>
                <a:lnTo>
                  <a:pt x="27431" y="54864"/>
                </a:lnTo>
                <a:lnTo>
                  <a:pt x="0" y="54864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967354" y="1816430"/>
            <a:ext cx="821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dobe 고딕 Std B"/>
                <a:cs typeface="Adobe 고딕 Std B"/>
              </a:rPr>
              <a:t>컨트롤러</a:t>
            </a:r>
            <a:r>
              <a:rPr sz="1000" b="1" spc="15" dirty="0">
                <a:latin typeface="Adobe 고딕 Std B"/>
                <a:cs typeface="Adobe 고딕 Std B"/>
              </a:rPr>
              <a:t> </a:t>
            </a:r>
            <a:r>
              <a:rPr sz="1000" b="1" spc="-10" dirty="0">
                <a:latin typeface="Adobe 고딕 Std B"/>
                <a:cs typeface="Adobe 고딕 Std B"/>
              </a:rPr>
              <a:t>선택</a:t>
            </a:r>
            <a:endParaRPr sz="1000">
              <a:latin typeface="Adobe 고딕 Std B"/>
              <a:cs typeface="Adobe 고딕 Std B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259963" y="1969388"/>
            <a:ext cx="278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dobe 고딕 Std B"/>
                <a:cs typeface="Adobe 고딕 Std B"/>
              </a:rPr>
              <a:t>요청</a:t>
            </a:r>
            <a:endParaRPr sz="1000">
              <a:latin typeface="Adobe 고딕 Std B"/>
              <a:cs typeface="Adobe 고딕 Std B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802760" y="2653411"/>
            <a:ext cx="531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dobe 고딕 Std B"/>
                <a:cs typeface="Adobe 고딕 Std B"/>
              </a:rPr>
              <a:t>처리위임</a:t>
            </a:r>
            <a:endParaRPr sz="1000">
              <a:latin typeface="Adobe 고딕 Std B"/>
              <a:cs typeface="Adobe 고딕 Std B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820414" y="3582161"/>
            <a:ext cx="6978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dobe 고딕 Std B"/>
                <a:cs typeface="Adobe 고딕 Std B"/>
              </a:rPr>
              <a:t>뷰</a:t>
            </a:r>
            <a:r>
              <a:rPr sz="1000" b="1" spc="20" dirty="0">
                <a:latin typeface="Adobe 고딕 Std B"/>
                <a:cs typeface="Adobe 고딕 Std B"/>
              </a:rPr>
              <a:t> </a:t>
            </a:r>
            <a:r>
              <a:rPr sz="1000" b="1" spc="-5" dirty="0">
                <a:latin typeface="Adobe 고딕 Std B"/>
                <a:cs typeface="Adobe 고딕 Std B"/>
              </a:rPr>
              <a:t>선택요청</a:t>
            </a:r>
            <a:endParaRPr sz="1000">
              <a:latin typeface="Adobe 고딕 Std B"/>
              <a:cs typeface="Adobe 고딕 Std B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630551" y="4514469"/>
            <a:ext cx="695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dobe 고딕 Std B"/>
                <a:cs typeface="Adobe 고딕 Std B"/>
              </a:rPr>
              <a:t>결과물</a:t>
            </a:r>
            <a:r>
              <a:rPr sz="1000" b="1" spc="5" dirty="0">
                <a:latin typeface="Adobe 고딕 Std B"/>
                <a:cs typeface="Adobe 고딕 Std B"/>
              </a:rPr>
              <a:t> </a:t>
            </a:r>
            <a:r>
              <a:rPr sz="1000" b="1" spc="-5" dirty="0">
                <a:latin typeface="Adobe 고딕 Std B"/>
                <a:cs typeface="Adobe 고딕 Std B"/>
              </a:rPr>
              <a:t>출력</a:t>
            </a:r>
            <a:endParaRPr sz="1000">
              <a:latin typeface="Adobe 고딕 Std B"/>
              <a:cs typeface="Adobe 고딕 Std B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21791" y="755904"/>
            <a:ext cx="1263395" cy="13258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841959" y="1265682"/>
            <a:ext cx="779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dobe 고딕 Std B"/>
                <a:cs typeface="Adobe 고딕 Std B"/>
              </a:rPr>
              <a:t>웹</a:t>
            </a:r>
            <a:r>
              <a:rPr sz="1200" b="1" spc="-15" dirty="0">
                <a:latin typeface="Adobe 고딕 Std B"/>
                <a:cs typeface="Adobe 고딕 Std B"/>
              </a:rPr>
              <a:t>브</a:t>
            </a:r>
            <a:r>
              <a:rPr sz="1200" b="1" spc="-25" dirty="0">
                <a:latin typeface="Adobe 고딕 Std B"/>
                <a:cs typeface="Adobe 고딕 Std B"/>
              </a:rPr>
              <a:t>라우</a:t>
            </a:r>
            <a:r>
              <a:rPr sz="1200" b="1" dirty="0">
                <a:latin typeface="Adobe 고딕 Std B"/>
                <a:cs typeface="Adobe 고딕 Std B"/>
              </a:rPr>
              <a:t>져</a:t>
            </a:r>
            <a:endParaRPr sz="1200">
              <a:latin typeface="Adobe 고딕 Std B"/>
              <a:cs typeface="Adobe 고딕 Std B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540507" y="6164579"/>
            <a:ext cx="3191256" cy="304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35935" y="6160008"/>
            <a:ext cx="3200400" cy="314325"/>
          </a:xfrm>
          <a:custGeom>
            <a:avLst/>
            <a:gdLst/>
            <a:ahLst/>
            <a:cxnLst/>
            <a:rect l="l" t="t" r="r" b="b"/>
            <a:pathLst>
              <a:path w="3200400" h="314325">
                <a:moveTo>
                  <a:pt x="0" y="313943"/>
                </a:moveTo>
                <a:lnTo>
                  <a:pt x="3200400" y="313943"/>
                </a:lnTo>
                <a:lnTo>
                  <a:pt x="3200400" y="0"/>
                </a:lnTo>
                <a:lnTo>
                  <a:pt x="0" y="0"/>
                </a:lnTo>
                <a:lnTo>
                  <a:pt x="0" y="3139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668392" y="2845053"/>
            <a:ext cx="857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Tw Cen MT"/>
                <a:cs typeface="Tw Cen MT"/>
              </a:rPr>
              <a:t>messa</a:t>
            </a:r>
            <a:r>
              <a:rPr sz="1800" spc="-35" dirty="0">
                <a:solidFill>
                  <a:srgbClr val="0000FF"/>
                </a:solidFill>
                <a:latin typeface="Tw Cen MT"/>
                <a:cs typeface="Tw Cen MT"/>
              </a:rPr>
              <a:t>g</a:t>
            </a:r>
            <a:r>
              <a:rPr sz="1800" dirty="0">
                <a:solidFill>
                  <a:srgbClr val="0000FF"/>
                </a:solidFill>
                <a:latin typeface="Tw Cen MT"/>
                <a:cs typeface="Tw Cen MT"/>
              </a:rPr>
              <a:t>e: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42133" y="4122546"/>
            <a:ext cx="1017905" cy="40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45"/>
              </a:lnSpc>
              <a:spcBef>
                <a:spcPts val="100"/>
              </a:spcBef>
            </a:pPr>
            <a:r>
              <a:rPr sz="1200" b="1" spc="-5" dirty="0">
                <a:latin typeface="NSimSun"/>
                <a:cs typeface="NSimSun"/>
              </a:rPr>
              <a:t>ModelAndView</a:t>
            </a:r>
            <a:endParaRPr sz="1200">
              <a:latin typeface="NSimSun"/>
              <a:cs typeface="NSimSun"/>
            </a:endParaRPr>
          </a:p>
          <a:p>
            <a:pPr marL="173355">
              <a:lnSpc>
                <a:spcPts val="1864"/>
              </a:lnSpc>
            </a:pPr>
            <a:r>
              <a:rPr sz="1800" dirty="0">
                <a:solidFill>
                  <a:srgbClr val="0000FF"/>
                </a:solidFill>
                <a:latin typeface="Tw Cen MT"/>
                <a:cs typeface="Tw Cen MT"/>
              </a:rPr>
              <a:t>messa</a:t>
            </a:r>
            <a:r>
              <a:rPr sz="1800" spc="-35" dirty="0">
                <a:solidFill>
                  <a:srgbClr val="0000FF"/>
                </a:solidFill>
                <a:latin typeface="Tw Cen MT"/>
                <a:cs typeface="Tw Cen MT"/>
              </a:rPr>
              <a:t>g</a:t>
            </a:r>
            <a:r>
              <a:rPr sz="1800" dirty="0">
                <a:solidFill>
                  <a:srgbClr val="0000FF"/>
                </a:solidFill>
                <a:latin typeface="Tw Cen MT"/>
                <a:cs typeface="Tw Cen MT"/>
              </a:rPr>
              <a:t>e: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571747" y="5540628"/>
            <a:ext cx="330200" cy="625475"/>
          </a:xfrm>
          <a:custGeom>
            <a:avLst/>
            <a:gdLst/>
            <a:ahLst/>
            <a:cxnLst/>
            <a:rect l="l" t="t" r="r" b="b"/>
            <a:pathLst>
              <a:path w="330200" h="625475">
                <a:moveTo>
                  <a:pt x="241426" y="548386"/>
                </a:moveTo>
                <a:lnTo>
                  <a:pt x="235330" y="549706"/>
                </a:lnTo>
                <a:lnTo>
                  <a:pt x="232282" y="554304"/>
                </a:lnTo>
                <a:lnTo>
                  <a:pt x="229362" y="558901"/>
                </a:lnTo>
                <a:lnTo>
                  <a:pt x="230631" y="565035"/>
                </a:lnTo>
                <a:lnTo>
                  <a:pt x="235330" y="567994"/>
                </a:lnTo>
                <a:lnTo>
                  <a:pt x="323596" y="625068"/>
                </a:lnTo>
                <a:lnTo>
                  <a:pt x="324369" y="612013"/>
                </a:lnTo>
                <a:lnTo>
                  <a:pt x="305942" y="612013"/>
                </a:lnTo>
                <a:lnTo>
                  <a:pt x="289369" y="579340"/>
                </a:lnTo>
                <a:lnTo>
                  <a:pt x="241426" y="548386"/>
                </a:lnTo>
                <a:close/>
              </a:path>
              <a:path w="330200" h="625475">
                <a:moveTo>
                  <a:pt x="289369" y="579340"/>
                </a:moveTo>
                <a:lnTo>
                  <a:pt x="305942" y="612013"/>
                </a:lnTo>
                <a:lnTo>
                  <a:pt x="315933" y="606945"/>
                </a:lnTo>
                <a:lnTo>
                  <a:pt x="304926" y="606945"/>
                </a:lnTo>
                <a:lnTo>
                  <a:pt x="305904" y="590008"/>
                </a:lnTo>
                <a:lnTo>
                  <a:pt x="289369" y="579340"/>
                </a:lnTo>
                <a:close/>
              </a:path>
              <a:path w="330200" h="625475">
                <a:moveTo>
                  <a:pt x="315087" y="509257"/>
                </a:moveTo>
                <a:lnTo>
                  <a:pt x="310388" y="513422"/>
                </a:lnTo>
                <a:lnTo>
                  <a:pt x="309939" y="520052"/>
                </a:lnTo>
                <a:lnTo>
                  <a:pt x="307035" y="570401"/>
                </a:lnTo>
                <a:lnTo>
                  <a:pt x="323596" y="603059"/>
                </a:lnTo>
                <a:lnTo>
                  <a:pt x="305942" y="612013"/>
                </a:lnTo>
                <a:lnTo>
                  <a:pt x="324369" y="612013"/>
                </a:lnTo>
                <a:lnTo>
                  <a:pt x="329900" y="518883"/>
                </a:lnTo>
                <a:lnTo>
                  <a:pt x="330200" y="514591"/>
                </a:lnTo>
                <a:lnTo>
                  <a:pt x="326009" y="509905"/>
                </a:lnTo>
                <a:lnTo>
                  <a:pt x="315087" y="509257"/>
                </a:lnTo>
                <a:close/>
              </a:path>
              <a:path w="330200" h="625475">
                <a:moveTo>
                  <a:pt x="305904" y="590008"/>
                </a:moveTo>
                <a:lnTo>
                  <a:pt x="304926" y="606945"/>
                </a:lnTo>
                <a:lnTo>
                  <a:pt x="320166" y="599211"/>
                </a:lnTo>
                <a:lnTo>
                  <a:pt x="305904" y="590008"/>
                </a:lnTo>
                <a:close/>
              </a:path>
              <a:path w="330200" h="625475">
                <a:moveTo>
                  <a:pt x="307035" y="570401"/>
                </a:moveTo>
                <a:lnTo>
                  <a:pt x="305904" y="590008"/>
                </a:lnTo>
                <a:lnTo>
                  <a:pt x="320166" y="599211"/>
                </a:lnTo>
                <a:lnTo>
                  <a:pt x="304926" y="606945"/>
                </a:lnTo>
                <a:lnTo>
                  <a:pt x="315933" y="606945"/>
                </a:lnTo>
                <a:lnTo>
                  <a:pt x="323596" y="603059"/>
                </a:lnTo>
                <a:lnTo>
                  <a:pt x="307035" y="570401"/>
                </a:lnTo>
                <a:close/>
              </a:path>
              <a:path w="330200" h="625475">
                <a:moveTo>
                  <a:pt x="17779" y="0"/>
                </a:moveTo>
                <a:lnTo>
                  <a:pt x="0" y="8890"/>
                </a:lnTo>
                <a:lnTo>
                  <a:pt x="289369" y="579340"/>
                </a:lnTo>
                <a:lnTo>
                  <a:pt x="305904" y="590008"/>
                </a:lnTo>
                <a:lnTo>
                  <a:pt x="307035" y="570401"/>
                </a:lnTo>
                <a:lnTo>
                  <a:pt x="17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64892" y="6164579"/>
            <a:ext cx="3166872" cy="3611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60320" y="6160008"/>
            <a:ext cx="3176270" cy="370840"/>
          </a:xfrm>
          <a:custGeom>
            <a:avLst/>
            <a:gdLst/>
            <a:ahLst/>
            <a:cxnLst/>
            <a:rect l="l" t="t" r="r" b="b"/>
            <a:pathLst>
              <a:path w="3176270" h="370840">
                <a:moveTo>
                  <a:pt x="0" y="370331"/>
                </a:moveTo>
                <a:lnTo>
                  <a:pt x="3176016" y="370331"/>
                </a:lnTo>
                <a:lnTo>
                  <a:pt x="3176016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117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1" y="765048"/>
            <a:ext cx="8938260" cy="4602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" y="760476"/>
            <a:ext cx="8947785" cy="4612005"/>
          </a:xfrm>
          <a:custGeom>
            <a:avLst/>
            <a:gdLst/>
            <a:ahLst/>
            <a:cxnLst/>
            <a:rect l="l" t="t" r="r" b="b"/>
            <a:pathLst>
              <a:path w="8947785" h="4612005">
                <a:moveTo>
                  <a:pt x="0" y="4611624"/>
                </a:moveTo>
                <a:lnTo>
                  <a:pt x="8947404" y="4611624"/>
                </a:lnTo>
                <a:lnTo>
                  <a:pt x="8947404" y="0"/>
                </a:lnTo>
                <a:lnTo>
                  <a:pt x="0" y="0"/>
                </a:lnTo>
                <a:lnTo>
                  <a:pt x="0" y="4611624"/>
                </a:lnTo>
                <a:close/>
              </a:path>
            </a:pathLst>
          </a:custGeom>
          <a:ln w="9144">
            <a:solidFill>
              <a:srgbClr val="B553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4545" y="1485138"/>
            <a:ext cx="5328920" cy="0"/>
          </a:xfrm>
          <a:custGeom>
            <a:avLst/>
            <a:gdLst/>
            <a:ahLst/>
            <a:cxnLst/>
            <a:rect l="l" t="t" r="r" b="b"/>
            <a:pathLst>
              <a:path w="5328920">
                <a:moveTo>
                  <a:pt x="0" y="0"/>
                </a:moveTo>
                <a:lnTo>
                  <a:pt x="5328538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4702" y="1125474"/>
            <a:ext cx="3816985" cy="0"/>
          </a:xfrm>
          <a:custGeom>
            <a:avLst/>
            <a:gdLst/>
            <a:ahLst/>
            <a:cxnLst/>
            <a:rect l="l" t="t" r="r" b="b"/>
            <a:pathLst>
              <a:path w="3816985">
                <a:moveTo>
                  <a:pt x="0" y="0"/>
                </a:moveTo>
                <a:lnTo>
                  <a:pt x="3816477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69" y="982217"/>
            <a:ext cx="2962275" cy="0"/>
          </a:xfrm>
          <a:custGeom>
            <a:avLst/>
            <a:gdLst/>
            <a:ahLst/>
            <a:cxnLst/>
            <a:rect l="l" t="t" r="r" b="b"/>
            <a:pathLst>
              <a:path w="2962275">
                <a:moveTo>
                  <a:pt x="0" y="0"/>
                </a:moveTo>
                <a:lnTo>
                  <a:pt x="2961767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69" y="2205989"/>
            <a:ext cx="3034030" cy="0"/>
          </a:xfrm>
          <a:custGeom>
            <a:avLst/>
            <a:gdLst/>
            <a:ahLst/>
            <a:cxnLst/>
            <a:rect l="l" t="t" r="r" b="b"/>
            <a:pathLst>
              <a:path w="3034030">
                <a:moveTo>
                  <a:pt x="0" y="0"/>
                </a:moveTo>
                <a:lnTo>
                  <a:pt x="3033776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4702" y="2349245"/>
            <a:ext cx="4185920" cy="0"/>
          </a:xfrm>
          <a:custGeom>
            <a:avLst/>
            <a:gdLst/>
            <a:ahLst/>
            <a:cxnLst/>
            <a:rect l="l" t="t" r="r" b="b"/>
            <a:pathLst>
              <a:path w="4185920">
                <a:moveTo>
                  <a:pt x="0" y="0"/>
                </a:moveTo>
                <a:lnTo>
                  <a:pt x="4185920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95771" y="2066544"/>
            <a:ext cx="3074035" cy="277495"/>
          </a:xfrm>
          <a:prstGeom prst="rect">
            <a:avLst/>
          </a:prstGeom>
          <a:solidFill>
            <a:srgbClr val="DD7D0D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Consolas"/>
                <a:cs typeface="Consolas"/>
              </a:rPr>
              <a:t>parent: Root</a:t>
            </a:r>
            <a:r>
              <a:rPr sz="1200" spc="-10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WebApplicationContext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44545" y="2710433"/>
            <a:ext cx="6162040" cy="0"/>
          </a:xfrm>
          <a:custGeom>
            <a:avLst/>
            <a:gdLst/>
            <a:ahLst/>
            <a:cxnLst/>
            <a:rect l="l" t="t" r="r" b="b"/>
            <a:pathLst>
              <a:path w="6162040">
                <a:moveTo>
                  <a:pt x="0" y="0"/>
                </a:moveTo>
                <a:lnTo>
                  <a:pt x="6162039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48990" y="2910077"/>
            <a:ext cx="4650105" cy="0"/>
          </a:xfrm>
          <a:custGeom>
            <a:avLst/>
            <a:gdLst/>
            <a:ahLst/>
            <a:cxnLst/>
            <a:rect l="l" t="t" r="r" b="b"/>
            <a:pathLst>
              <a:path w="4650105">
                <a:moveTo>
                  <a:pt x="0" y="0"/>
                </a:moveTo>
                <a:lnTo>
                  <a:pt x="4649851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3934" y="3573017"/>
            <a:ext cx="1882139" cy="0"/>
          </a:xfrm>
          <a:custGeom>
            <a:avLst/>
            <a:gdLst/>
            <a:ahLst/>
            <a:cxnLst/>
            <a:rect l="l" t="t" r="r" b="b"/>
            <a:pathLst>
              <a:path w="1882139">
                <a:moveTo>
                  <a:pt x="0" y="0"/>
                </a:moveTo>
                <a:lnTo>
                  <a:pt x="1881758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57650" y="3749802"/>
            <a:ext cx="1882139" cy="0"/>
          </a:xfrm>
          <a:custGeom>
            <a:avLst/>
            <a:gdLst/>
            <a:ahLst/>
            <a:cxnLst/>
            <a:rect l="l" t="t" r="r" b="b"/>
            <a:pathLst>
              <a:path w="1882139">
                <a:moveTo>
                  <a:pt x="0" y="0"/>
                </a:moveTo>
                <a:lnTo>
                  <a:pt x="1881759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0885" y="3925061"/>
            <a:ext cx="1882139" cy="0"/>
          </a:xfrm>
          <a:custGeom>
            <a:avLst/>
            <a:gdLst/>
            <a:ahLst/>
            <a:cxnLst/>
            <a:rect l="l" t="t" r="r" b="b"/>
            <a:pathLst>
              <a:path w="1882139">
                <a:moveTo>
                  <a:pt x="0" y="0"/>
                </a:moveTo>
                <a:lnTo>
                  <a:pt x="1881759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8540" y="218313"/>
            <a:ext cx="769874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/>
              <a:t>IoC </a:t>
            </a:r>
            <a:r>
              <a:rPr sz="2900" dirty="0"/>
              <a:t>컨테이너 초기화 과정: </a:t>
            </a:r>
            <a:r>
              <a:rPr sz="2000" spc="-5" dirty="0">
                <a:solidFill>
                  <a:srgbClr val="0000FF"/>
                </a:solidFill>
              </a:rPr>
              <a:t>Window </a:t>
            </a:r>
            <a:r>
              <a:rPr sz="2000" dirty="0">
                <a:solidFill>
                  <a:srgbClr val="0000FF"/>
                </a:solidFill>
              </a:rPr>
              <a:t>&gt; Show</a:t>
            </a:r>
            <a:r>
              <a:rPr sz="2000" spc="-85" dirty="0">
                <a:solidFill>
                  <a:srgbClr val="0000FF"/>
                </a:solidFill>
              </a:rPr>
              <a:t> </a:t>
            </a:r>
            <a:r>
              <a:rPr sz="2000" spc="-5" dirty="0">
                <a:solidFill>
                  <a:srgbClr val="0000FF"/>
                </a:solidFill>
              </a:rPr>
              <a:t>View&gt;console</a:t>
            </a:r>
            <a:endParaRPr sz="20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118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25038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Error</a:t>
            </a:r>
            <a:r>
              <a:rPr spc="-70" dirty="0"/>
              <a:t> </a:t>
            </a:r>
            <a:r>
              <a:rPr spc="-5" dirty="0"/>
              <a:t>message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3004" y="3204972"/>
            <a:ext cx="8357870" cy="862965"/>
          </a:xfrm>
          <a:prstGeom prst="rect">
            <a:avLst/>
          </a:prstGeom>
          <a:solidFill>
            <a:srgbClr val="D6CEE6"/>
          </a:solidFill>
          <a:ln w="9144">
            <a:solidFill>
              <a:srgbClr val="7052A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5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IOException parsing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XML document </a:t>
            </a:r>
            <a:r>
              <a:rPr sz="1600" u="sng" spc="-1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from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ServletContext resource</a:t>
            </a:r>
            <a:r>
              <a:rPr sz="1600" u="sng" spc="33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[/WEB-INF/WebHello-servlet.xml];</a:t>
            </a:r>
            <a:endParaRPr sz="1600">
              <a:latin typeface="Tw Cen MT"/>
              <a:cs typeface="Tw Cen MT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nested </a:t>
            </a:r>
            <a:r>
              <a:rPr sz="1600" u="sng" spc="-1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exception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is</a:t>
            </a:r>
            <a:r>
              <a:rPr sz="1600" u="sng" spc="35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java.io.FileNotFoundException:</a:t>
            </a:r>
            <a:endParaRPr sz="1600">
              <a:latin typeface="Tw Cen MT"/>
              <a:cs typeface="Tw Cen MT"/>
            </a:endParaRPr>
          </a:p>
          <a:p>
            <a:pPr marL="90805">
              <a:lnSpc>
                <a:spcPct val="100000"/>
              </a:lnSpc>
              <a:spcBef>
                <a:spcPts val="130"/>
              </a:spcBef>
            </a:pPr>
            <a:r>
              <a:rPr sz="1600" b="1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dobe 고딕 Std B"/>
                <a:cs typeface="Adobe 고딕 Std B"/>
              </a:rPr>
              <a:t>Could </a:t>
            </a:r>
            <a:r>
              <a:rPr sz="1600" b="1" u="sng" spc="-1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dobe 고딕 Std B"/>
                <a:cs typeface="Adobe 고딕 Std B"/>
              </a:rPr>
              <a:t>not </a:t>
            </a:r>
            <a:r>
              <a:rPr sz="1600" b="1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dobe 고딕 Std B"/>
                <a:cs typeface="Adobe 고딕 Std B"/>
              </a:rPr>
              <a:t>open </a:t>
            </a:r>
            <a:r>
              <a:rPr sz="1600" b="1" u="sng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dobe 고딕 Std B"/>
                <a:cs typeface="Adobe 고딕 Std B"/>
              </a:rPr>
              <a:t>ServletContext </a:t>
            </a:r>
            <a:r>
              <a:rPr sz="1600" b="1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dobe 고딕 Std B"/>
                <a:cs typeface="Adobe 고딕 Std B"/>
              </a:rPr>
              <a:t>resource</a:t>
            </a:r>
            <a:r>
              <a:rPr sz="16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dobe 고딕 Std B"/>
                <a:cs typeface="Adobe 고딕 Std B"/>
              </a:rPr>
              <a:t> </a:t>
            </a:r>
            <a:r>
              <a:rPr sz="1600" b="1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dobe 고딕 Std B"/>
                <a:cs typeface="Adobe 고딕 Std B"/>
              </a:rPr>
              <a:t>[/WEB-INF/WebHello-servlet.xml]</a:t>
            </a:r>
            <a:endParaRPr sz="1600">
              <a:latin typeface="Adobe 고딕 Std B"/>
              <a:cs typeface="Adobe 고딕 Std 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859" y="4165091"/>
            <a:ext cx="8366759" cy="862965"/>
          </a:xfrm>
          <a:prstGeom prst="rect">
            <a:avLst/>
          </a:prstGeom>
          <a:solidFill>
            <a:srgbClr val="D6CEE6"/>
          </a:solidFill>
          <a:ln w="9144">
            <a:solidFill>
              <a:srgbClr val="7052A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4"/>
              </a:spcBef>
            </a:pPr>
            <a:r>
              <a:rPr sz="1600" spc="-15" dirty="0">
                <a:latin typeface="Tw Cen MT"/>
                <a:cs typeface="Tw Cen MT"/>
              </a:rPr>
              <a:t>Error </a:t>
            </a:r>
            <a:r>
              <a:rPr sz="1600" spc="-5" dirty="0">
                <a:latin typeface="Tw Cen MT"/>
                <a:cs typeface="Tw Cen MT"/>
              </a:rPr>
              <a:t>creating bean with name 'handlerMapping' defined in ServletContext</a:t>
            </a:r>
            <a:r>
              <a:rPr sz="1600" spc="200" dirty="0">
                <a:latin typeface="Tw Cen MT"/>
                <a:cs typeface="Tw Cen MT"/>
              </a:rPr>
              <a:t> </a:t>
            </a:r>
            <a:r>
              <a:rPr sz="1600" spc="-5" dirty="0">
                <a:latin typeface="Tw Cen MT"/>
                <a:cs typeface="Tw Cen MT"/>
              </a:rPr>
              <a:t>resource</a:t>
            </a:r>
            <a:endParaRPr sz="1600">
              <a:latin typeface="Tw Cen MT"/>
              <a:cs typeface="Tw Cen MT"/>
            </a:endParaRPr>
          </a:p>
          <a:p>
            <a:pPr marL="90805">
              <a:lnSpc>
                <a:spcPct val="100000"/>
              </a:lnSpc>
            </a:pPr>
            <a:r>
              <a:rPr sz="1600" spc="-10" dirty="0">
                <a:latin typeface="Tw Cen MT"/>
                <a:cs typeface="Tw Cen MT"/>
              </a:rPr>
              <a:t>[/WEB-INF/WebHello-servlet.xml]:</a:t>
            </a:r>
            <a:endParaRPr sz="1600">
              <a:latin typeface="Tw Cen MT"/>
              <a:cs typeface="Tw Cen MT"/>
            </a:endParaRPr>
          </a:p>
          <a:p>
            <a:pPr marL="90805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solidFill>
                  <a:srgbClr val="0000FF"/>
                </a:solidFill>
                <a:latin typeface="HY강B"/>
                <a:cs typeface="HY강B"/>
              </a:rPr>
              <a:t>No </a:t>
            </a:r>
            <a:r>
              <a:rPr sz="1800" dirty="0">
                <a:solidFill>
                  <a:srgbClr val="0000FF"/>
                </a:solidFill>
                <a:latin typeface="HY강B"/>
                <a:cs typeface="HY강B"/>
              </a:rPr>
              <a:t>bean </a:t>
            </a:r>
            <a:r>
              <a:rPr sz="1800" spc="-5" dirty="0">
                <a:solidFill>
                  <a:srgbClr val="0000FF"/>
                </a:solidFill>
                <a:latin typeface="HY강B"/>
                <a:cs typeface="HY강B"/>
              </a:rPr>
              <a:t>named 'helloController</a:t>
            </a:r>
            <a:r>
              <a:rPr sz="1800" spc="-5" dirty="0">
                <a:solidFill>
                  <a:srgbClr val="FF0000"/>
                </a:solidFill>
                <a:latin typeface="HY강B"/>
                <a:cs typeface="HY강B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HY강B"/>
                <a:cs typeface="HY강B"/>
              </a:rPr>
              <a:t>' </a:t>
            </a:r>
            <a:r>
              <a:rPr sz="1800" dirty="0">
                <a:solidFill>
                  <a:srgbClr val="0000FF"/>
                </a:solidFill>
                <a:latin typeface="HY강B"/>
                <a:cs typeface="HY강B"/>
              </a:rPr>
              <a:t>is</a:t>
            </a:r>
            <a:r>
              <a:rPr sz="1800" spc="-10" dirty="0">
                <a:solidFill>
                  <a:srgbClr val="0000FF"/>
                </a:solidFill>
                <a:latin typeface="HY강B"/>
                <a:cs typeface="HY강B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HY강B"/>
                <a:cs typeface="HY강B"/>
              </a:rPr>
              <a:t>defined</a:t>
            </a:r>
            <a:endParaRPr sz="1800">
              <a:latin typeface="HY강B"/>
              <a:cs typeface="HY강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715" y="5126735"/>
            <a:ext cx="8383905" cy="584200"/>
          </a:xfrm>
          <a:prstGeom prst="rect">
            <a:avLst/>
          </a:prstGeom>
          <a:solidFill>
            <a:srgbClr val="D6CEE6"/>
          </a:solidFill>
          <a:ln w="9144">
            <a:solidFill>
              <a:srgbClr val="7052A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ts val="1910"/>
              </a:lnSpc>
              <a:spcBef>
                <a:spcPts val="300"/>
              </a:spcBef>
            </a:pPr>
            <a:r>
              <a:rPr sz="1600" spc="-5" dirty="0">
                <a:latin typeface="HY얕은샘물M"/>
                <a:cs typeface="HY얕은샘물M"/>
              </a:rPr>
              <a:t>경고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: No </a:t>
            </a:r>
            <a:r>
              <a:rPr sz="1600" spc="-10" dirty="0">
                <a:solidFill>
                  <a:srgbClr val="0000FF"/>
                </a:solidFill>
                <a:latin typeface="HY강B"/>
                <a:cs typeface="HY강B"/>
              </a:rPr>
              <a:t>mapping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found for HTTP </a:t>
            </a:r>
            <a:r>
              <a:rPr sz="1600" spc="-10" dirty="0">
                <a:solidFill>
                  <a:srgbClr val="0000FF"/>
                </a:solidFill>
                <a:latin typeface="HY강B"/>
                <a:cs typeface="HY강B"/>
              </a:rPr>
              <a:t>request with URI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[/WebHello/hell</a:t>
            </a:r>
            <a:r>
              <a:rPr sz="1600" spc="-5" dirty="0">
                <a:solidFill>
                  <a:srgbClr val="FF0000"/>
                </a:solidFill>
                <a:latin typeface="HY강B"/>
                <a:cs typeface="HY강B"/>
              </a:rPr>
              <a:t>2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.do] </a:t>
            </a:r>
            <a:r>
              <a:rPr sz="1600" spc="-5" dirty="0">
                <a:latin typeface="Tw Cen MT"/>
                <a:cs typeface="Tw Cen MT"/>
              </a:rPr>
              <a:t>in </a:t>
            </a:r>
            <a:r>
              <a:rPr sz="1600" dirty="0">
                <a:latin typeface="Tw Cen MT"/>
                <a:cs typeface="Tw Cen MT"/>
              </a:rPr>
              <a:t>DispatcherServlet</a:t>
            </a:r>
            <a:r>
              <a:rPr sz="1600" spc="335" dirty="0">
                <a:latin typeface="Tw Cen MT"/>
                <a:cs typeface="Tw Cen MT"/>
              </a:rPr>
              <a:t> </a:t>
            </a:r>
            <a:r>
              <a:rPr sz="1600" spc="-5" dirty="0">
                <a:latin typeface="Tw Cen MT"/>
                <a:cs typeface="Tw Cen MT"/>
              </a:rPr>
              <a:t>with</a:t>
            </a:r>
            <a:endParaRPr sz="1600">
              <a:latin typeface="Tw Cen MT"/>
              <a:cs typeface="Tw Cen MT"/>
            </a:endParaRPr>
          </a:p>
          <a:p>
            <a:pPr marL="91440">
              <a:lnSpc>
                <a:spcPts val="1910"/>
              </a:lnSpc>
            </a:pPr>
            <a:r>
              <a:rPr sz="1600" spc="-5" dirty="0">
                <a:latin typeface="Tw Cen MT"/>
                <a:cs typeface="Tw Cen MT"/>
              </a:rPr>
              <a:t>name </a:t>
            </a:r>
            <a:r>
              <a:rPr sz="1600" spc="-25" dirty="0">
                <a:latin typeface="Tw Cen MT"/>
                <a:cs typeface="Tw Cen MT"/>
              </a:rPr>
              <a:t>'WebHello'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6240" y="765048"/>
            <a:ext cx="8382000" cy="2307590"/>
          </a:xfrm>
          <a:custGeom>
            <a:avLst/>
            <a:gdLst/>
            <a:ahLst/>
            <a:cxnLst/>
            <a:rect l="l" t="t" r="r" b="b"/>
            <a:pathLst>
              <a:path w="8382000" h="2307590">
                <a:moveTo>
                  <a:pt x="0" y="2307336"/>
                </a:moveTo>
                <a:lnTo>
                  <a:pt x="8382000" y="2307336"/>
                </a:lnTo>
                <a:lnTo>
                  <a:pt x="8382000" y="0"/>
                </a:lnTo>
                <a:lnTo>
                  <a:pt x="0" y="0"/>
                </a:lnTo>
                <a:lnTo>
                  <a:pt x="0" y="2307336"/>
                </a:lnTo>
                <a:close/>
              </a:path>
            </a:pathLst>
          </a:custGeom>
          <a:solidFill>
            <a:srgbClr val="EBE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" y="765048"/>
            <a:ext cx="8382000" cy="2307590"/>
          </a:xfrm>
          <a:custGeom>
            <a:avLst/>
            <a:gdLst/>
            <a:ahLst/>
            <a:cxnLst/>
            <a:rect l="l" t="t" r="r" b="b"/>
            <a:pathLst>
              <a:path w="8382000" h="2307590">
                <a:moveTo>
                  <a:pt x="0" y="2307336"/>
                </a:moveTo>
                <a:lnTo>
                  <a:pt x="8382000" y="2307336"/>
                </a:lnTo>
                <a:lnTo>
                  <a:pt x="8382000" y="0"/>
                </a:lnTo>
                <a:lnTo>
                  <a:pt x="0" y="0"/>
                </a:lnTo>
                <a:lnTo>
                  <a:pt x="0" y="2307336"/>
                </a:lnTo>
                <a:close/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4370" y="804163"/>
            <a:ext cx="820356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925309"/>
              </a:buClr>
              <a:buFont typeface="Wingdings"/>
              <a:buChar char=""/>
              <a:tabLst>
                <a:tab pos="299085" algn="l"/>
                <a:tab pos="299720" algn="l"/>
                <a:tab pos="986790" algn="l"/>
              </a:tabLst>
            </a:pPr>
            <a:r>
              <a:rPr sz="1600" spc="-10" dirty="0">
                <a:latin typeface="HY강B"/>
                <a:cs typeface="HY강B"/>
              </a:rPr>
              <a:t>import	</a:t>
            </a:r>
            <a:r>
              <a:rPr sz="1600" spc="-20" dirty="0">
                <a:latin typeface="HY강B"/>
                <a:cs typeface="HY강B"/>
              </a:rPr>
              <a:t>org.springframework.web</a:t>
            </a:r>
            <a:r>
              <a:rPr sz="1600" b="1" spc="-20" dirty="0">
                <a:solidFill>
                  <a:srgbClr val="0000FF"/>
                </a:solidFill>
                <a:latin typeface="Adobe 고딕 Std B"/>
                <a:cs typeface="Adobe 고딕 Std B"/>
              </a:rPr>
              <a:t>.servlet</a:t>
            </a:r>
            <a:r>
              <a:rPr sz="1600" spc="-20" dirty="0">
                <a:latin typeface="HY강B"/>
                <a:cs typeface="HY강B"/>
              </a:rPr>
              <a:t>.ModelAndView</a:t>
            </a:r>
            <a:r>
              <a:rPr sz="1600" spc="3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사용</a:t>
            </a:r>
            <a:endParaRPr sz="1600">
              <a:latin typeface="HY강B"/>
              <a:cs typeface="HY강B"/>
            </a:endParaRPr>
          </a:p>
          <a:p>
            <a:pPr marL="299085" marR="5080" indent="-286385">
              <a:lnSpc>
                <a:spcPct val="100000"/>
              </a:lnSpc>
              <a:buClr>
                <a:srgbClr val="925309"/>
              </a:buClr>
              <a:buFont typeface="Wingdings"/>
              <a:buChar char=""/>
              <a:tabLst>
                <a:tab pos="299085" algn="l"/>
                <a:tab pos="299720" algn="l"/>
                <a:tab pos="4763770" algn="l"/>
              </a:tabLst>
            </a:pPr>
            <a:r>
              <a:rPr sz="1600" spc="-5" dirty="0">
                <a:latin typeface="HY강B"/>
                <a:cs typeface="HY강B"/>
              </a:rPr>
              <a:t>다른 컴퓨터에서 작성했던 Project를</a:t>
            </a:r>
            <a:r>
              <a:rPr sz="1600" spc="120" dirty="0">
                <a:latin typeface="HY강B"/>
                <a:cs typeface="HY강B"/>
              </a:rPr>
              <a:t> </a:t>
            </a:r>
            <a:r>
              <a:rPr sz="1600" spc="-10" dirty="0">
                <a:latin typeface="HY강B"/>
                <a:cs typeface="HY강B"/>
              </a:rPr>
              <a:t>Import</a:t>
            </a:r>
            <a:r>
              <a:rPr sz="1600" spc="4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하면	다른 컴퓨터에서 사용하던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Jre, Tomcat </a:t>
            </a:r>
            <a:r>
              <a:rPr sz="1600" spc="-5" dirty="0">
                <a:latin typeface="HY강B"/>
                <a:cs typeface="HY강B"/>
              </a:rPr>
              <a:t> 환경이 변경되었으므로 에러가</a:t>
            </a:r>
            <a:r>
              <a:rPr sz="1600" spc="7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발생함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25309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lr>
                <a:srgbClr val="925309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프로젝트명 오른쪽 클릭 &gt; </a:t>
            </a:r>
            <a:r>
              <a:rPr sz="1600" spc="-10" dirty="0">
                <a:solidFill>
                  <a:srgbClr val="0000FF"/>
                </a:solidFill>
                <a:latin typeface="HY강B"/>
                <a:cs typeface="HY강B"/>
              </a:rPr>
              <a:t>BuildPath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&gt; Config </a:t>
            </a:r>
            <a:r>
              <a:rPr sz="1600" spc="-10" dirty="0">
                <a:solidFill>
                  <a:srgbClr val="0000FF"/>
                </a:solidFill>
                <a:latin typeface="HY강B"/>
                <a:cs typeface="HY강B"/>
              </a:rPr>
              <a:t>BuildPath &gt;Library </a:t>
            </a:r>
            <a:r>
              <a:rPr sz="1600" spc="-5" dirty="0">
                <a:solidFill>
                  <a:srgbClr val="0000FF"/>
                </a:solidFill>
                <a:latin typeface="HY강B"/>
                <a:cs typeface="HY강B"/>
              </a:rPr>
              <a:t>탭 &gt; </a:t>
            </a:r>
            <a:r>
              <a:rPr sz="1600" spc="-5" dirty="0">
                <a:solidFill>
                  <a:srgbClr val="00AF50"/>
                </a:solidFill>
                <a:latin typeface="HY강B"/>
                <a:cs typeface="HY강B"/>
              </a:rPr>
              <a:t>Add liblary</a:t>
            </a:r>
            <a:r>
              <a:rPr sz="1600" spc="400" dirty="0">
                <a:solidFill>
                  <a:srgbClr val="00AF50"/>
                </a:solidFill>
                <a:latin typeface="HY강B"/>
                <a:cs typeface="HY강B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HY강B"/>
                <a:cs typeface="HY강B"/>
              </a:rPr>
              <a:t>&gt;</a:t>
            </a:r>
            <a:endParaRPr sz="1600">
              <a:latin typeface="HY강B"/>
              <a:cs typeface="HY강B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0AF50"/>
                </a:solidFill>
                <a:latin typeface="HY강B"/>
                <a:cs typeface="HY강B"/>
              </a:rPr>
              <a:t>Server </a:t>
            </a:r>
            <a:r>
              <a:rPr sz="1600" spc="-10" dirty="0">
                <a:solidFill>
                  <a:srgbClr val="00AF50"/>
                </a:solidFill>
                <a:latin typeface="HY강B"/>
                <a:cs typeface="HY강B"/>
              </a:rPr>
              <a:t>Runtime &gt;tomcat</a:t>
            </a:r>
            <a:r>
              <a:rPr sz="1600" spc="55" dirty="0">
                <a:solidFill>
                  <a:srgbClr val="00AF50"/>
                </a:solidFill>
                <a:latin typeface="HY강B"/>
                <a:cs typeface="HY강B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HY강B"/>
                <a:cs typeface="HY강B"/>
              </a:rPr>
              <a:t>9</a:t>
            </a:r>
            <a:endParaRPr sz="1600">
              <a:latin typeface="HY강B"/>
              <a:cs typeface="HY강B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marR="299085" indent="-286385">
              <a:lnSpc>
                <a:spcPct val="100000"/>
              </a:lnSpc>
              <a:buClr>
                <a:srgbClr val="925309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HY강B"/>
                <a:cs typeface="HY강B"/>
              </a:rPr>
              <a:t>이미 한번 실행한 후 폴더 이름을 Rename 한 경우 Server에서 생성된 해 당 프로젝트  인스턴스를 지우고 다시</a:t>
            </a:r>
            <a:r>
              <a:rPr sz="1600" spc="5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실행</a:t>
            </a:r>
            <a:endParaRPr sz="1600">
              <a:latin typeface="HY강B"/>
              <a:cs typeface="HY강B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dirty="0"/>
              <a:t>119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9547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시작 프로젝트</a:t>
            </a:r>
            <a:r>
              <a:rPr spc="-95" dirty="0"/>
              <a:t> </a:t>
            </a:r>
            <a:r>
              <a:rPr dirty="0"/>
              <a:t>만들기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540" y="934059"/>
            <a:ext cx="5279390" cy="27813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F3A346"/>
              </a:buClr>
              <a:buSzPct val="60000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2000" dirty="0">
                <a:latin typeface="HY강B"/>
                <a:cs typeface="HY강B"/>
              </a:rPr>
              <a:t>Project </a:t>
            </a:r>
            <a:r>
              <a:rPr sz="2000" spc="-5" dirty="0">
                <a:latin typeface="HY강B"/>
                <a:cs typeface="HY강B"/>
              </a:rPr>
              <a:t>name </a:t>
            </a:r>
            <a:r>
              <a:rPr sz="2000" dirty="0">
                <a:latin typeface="HY강B"/>
                <a:cs typeface="HY강B"/>
              </a:rPr>
              <a:t>:</a:t>
            </a:r>
            <a:r>
              <a:rPr sz="2000" spc="-45" dirty="0">
                <a:latin typeface="HY강B"/>
                <a:cs typeface="HY강B"/>
              </a:rPr>
              <a:t> </a:t>
            </a:r>
            <a:r>
              <a:rPr sz="2000" dirty="0">
                <a:latin typeface="HY강B"/>
                <a:cs typeface="HY강B"/>
              </a:rPr>
              <a:t>Test+학번</a:t>
            </a:r>
            <a:endParaRPr sz="20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60000"/>
              <a:buFont typeface="Wingdings 2"/>
              <a:buChar char=""/>
              <a:tabLst>
                <a:tab pos="332105" algn="l"/>
                <a:tab pos="332740" algn="l"/>
                <a:tab pos="1832610" algn="l"/>
              </a:tabLst>
            </a:pPr>
            <a:r>
              <a:rPr sz="2000" dirty="0">
                <a:latin typeface="HY강B"/>
                <a:cs typeface="HY강B"/>
              </a:rPr>
              <a:t>Package	:</a:t>
            </a:r>
            <a:r>
              <a:rPr sz="2000" spc="-10" dirty="0">
                <a:latin typeface="HY강B"/>
                <a:cs typeface="HY강B"/>
              </a:rPr>
              <a:t> </a:t>
            </a:r>
            <a:r>
              <a:rPr sz="2000" spc="-5" dirty="0">
                <a:latin typeface="HY강B"/>
                <a:cs typeface="HY강B"/>
              </a:rPr>
              <a:t>mycotroller+학번</a:t>
            </a:r>
            <a:endParaRPr sz="20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60000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2000" spc="-5" dirty="0">
                <a:latin typeface="HY강B"/>
                <a:cs typeface="HY강B"/>
              </a:rPr>
              <a:t>Controller </a:t>
            </a:r>
            <a:r>
              <a:rPr sz="2000" dirty="0">
                <a:latin typeface="HY강B"/>
                <a:cs typeface="HY강B"/>
              </a:rPr>
              <a:t>file </a:t>
            </a:r>
            <a:r>
              <a:rPr sz="2000" spc="-5" dirty="0">
                <a:latin typeface="HY강B"/>
                <a:cs typeface="HY강B"/>
              </a:rPr>
              <a:t>name </a:t>
            </a:r>
            <a:r>
              <a:rPr sz="2000" dirty="0">
                <a:latin typeface="HY강B"/>
                <a:cs typeface="HY강B"/>
              </a:rPr>
              <a:t>:</a:t>
            </a:r>
            <a:r>
              <a:rPr sz="2000" spc="-30" dirty="0">
                <a:latin typeface="HY강B"/>
                <a:cs typeface="HY강B"/>
              </a:rPr>
              <a:t> </a:t>
            </a:r>
            <a:r>
              <a:rPr sz="2000" spc="-5" dirty="0">
                <a:latin typeface="HY강B"/>
                <a:cs typeface="HY강B"/>
              </a:rPr>
              <a:t>MyHello.java</a:t>
            </a:r>
            <a:endParaRPr sz="20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F3A346"/>
              </a:buClr>
              <a:buSzPct val="60000"/>
              <a:buFont typeface="Wingdings 2"/>
              <a:buChar char=""/>
              <a:tabLst>
                <a:tab pos="332105" algn="l"/>
                <a:tab pos="332740" algn="l"/>
                <a:tab pos="1815464" algn="l"/>
                <a:tab pos="2134235" algn="l"/>
              </a:tabLst>
            </a:pPr>
            <a:r>
              <a:rPr sz="2000" dirty="0">
                <a:latin typeface="HY강B"/>
                <a:cs typeface="HY강B"/>
              </a:rPr>
              <a:t>jsp</a:t>
            </a:r>
            <a:r>
              <a:rPr sz="2000" spc="-5" dirty="0">
                <a:latin typeface="HY강B"/>
                <a:cs typeface="HY강B"/>
              </a:rPr>
              <a:t> </a:t>
            </a:r>
            <a:r>
              <a:rPr sz="2000" dirty="0">
                <a:latin typeface="HY강B"/>
                <a:cs typeface="HY강B"/>
              </a:rPr>
              <a:t>file	:	</a:t>
            </a:r>
            <a:r>
              <a:rPr sz="2000" spc="-5" dirty="0">
                <a:latin typeface="HY강B"/>
                <a:cs typeface="HY강B"/>
              </a:rPr>
              <a:t>/WEB-INF/</a:t>
            </a:r>
            <a:r>
              <a:rPr sz="2000" spc="-5" dirty="0">
                <a:solidFill>
                  <a:srgbClr val="0000FF"/>
                </a:solidFill>
                <a:latin typeface="HY강B"/>
                <a:cs typeface="HY강B"/>
              </a:rPr>
              <a:t>view</a:t>
            </a:r>
            <a:r>
              <a:rPr sz="2000" spc="-5" dirty="0">
                <a:latin typeface="HY강B"/>
                <a:cs typeface="HY강B"/>
              </a:rPr>
              <a:t>/</a:t>
            </a:r>
            <a:r>
              <a:rPr sz="2000" spc="-5" dirty="0">
                <a:solidFill>
                  <a:srgbClr val="0000FF"/>
                </a:solidFill>
                <a:latin typeface="HY강B"/>
                <a:cs typeface="HY강B"/>
              </a:rPr>
              <a:t>HelloView.jsp</a:t>
            </a:r>
            <a:endParaRPr sz="20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60000"/>
              <a:buFont typeface="Wingdings 2"/>
              <a:buChar char=""/>
              <a:tabLst>
                <a:tab pos="332105" algn="l"/>
                <a:tab pos="332740" algn="l"/>
                <a:tab pos="2447925" algn="l"/>
              </a:tabLst>
            </a:pPr>
            <a:r>
              <a:rPr sz="2000" dirty="0">
                <a:latin typeface="HY강B"/>
                <a:cs typeface="HY강B"/>
              </a:rPr>
              <a:t>모델</a:t>
            </a:r>
            <a:r>
              <a:rPr sz="2000" spc="-5" dirty="0">
                <a:latin typeface="HY강B"/>
                <a:cs typeface="HY강B"/>
              </a:rPr>
              <a:t> </a:t>
            </a:r>
            <a:r>
              <a:rPr sz="2000" dirty="0">
                <a:latin typeface="HY강B"/>
                <a:cs typeface="HY강B"/>
              </a:rPr>
              <a:t>인스턴스</a:t>
            </a:r>
            <a:r>
              <a:rPr sz="2000" spc="-25" dirty="0">
                <a:latin typeface="HY강B"/>
                <a:cs typeface="HY강B"/>
              </a:rPr>
              <a:t> </a:t>
            </a:r>
            <a:r>
              <a:rPr sz="2000" dirty="0">
                <a:latin typeface="HY강B"/>
                <a:cs typeface="HY강B"/>
              </a:rPr>
              <a:t>명	:</a:t>
            </a:r>
            <a:r>
              <a:rPr sz="2000" spc="-15" dirty="0">
                <a:latin typeface="HY강B"/>
                <a:cs typeface="HY강B"/>
              </a:rPr>
              <a:t> </a:t>
            </a:r>
            <a:r>
              <a:rPr sz="2000" spc="-5" dirty="0">
                <a:latin typeface="HY강B"/>
                <a:cs typeface="HY강B"/>
              </a:rPr>
              <a:t>model</a:t>
            </a:r>
            <a:endParaRPr sz="20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60000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2000" dirty="0">
                <a:latin typeface="HY강B"/>
                <a:cs typeface="HY강B"/>
              </a:rPr>
              <a:t>메시지 변수:</a:t>
            </a:r>
            <a:r>
              <a:rPr sz="2000" spc="-35" dirty="0">
                <a:latin typeface="HY강B"/>
                <a:cs typeface="HY강B"/>
              </a:rPr>
              <a:t> </a:t>
            </a:r>
            <a:r>
              <a:rPr sz="2000" spc="-5" dirty="0">
                <a:latin typeface="HY강B"/>
                <a:cs typeface="HY강B"/>
              </a:rPr>
              <a:t>msg</a:t>
            </a:r>
            <a:endParaRPr sz="20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F3A346"/>
              </a:buClr>
              <a:buSzPct val="60000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2000" dirty="0">
                <a:latin typeface="HY강B"/>
                <a:cs typeface="HY강B"/>
              </a:rPr>
              <a:t>메시지 내용 : 장안대학 캠퍼스에</a:t>
            </a:r>
            <a:r>
              <a:rPr sz="2000" spc="-114" dirty="0">
                <a:latin typeface="HY강B"/>
                <a:cs typeface="HY강B"/>
              </a:rPr>
              <a:t> </a:t>
            </a:r>
            <a:r>
              <a:rPr sz="2000" spc="5" dirty="0">
                <a:latin typeface="HY강B"/>
                <a:cs typeface="HY강B"/>
              </a:rPr>
              <a:t>…</a:t>
            </a:r>
            <a:endParaRPr sz="20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23909" y="6303680"/>
            <a:ext cx="40513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120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495" y="4724400"/>
            <a:ext cx="651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프젝</a:t>
            </a:r>
            <a:r>
              <a:rPr lang="ko-KR" altLang="en-US" dirty="0" smtClean="0"/>
              <a:t> 생성 </a:t>
            </a:r>
            <a:r>
              <a:rPr lang="en-US" altLang="ko-KR" dirty="0" smtClean="0"/>
              <a:t>-&gt; test</a:t>
            </a:r>
            <a:r>
              <a:rPr lang="ko-KR" altLang="en-US" dirty="0" smtClean="0"/>
              <a:t>파일 </a:t>
            </a:r>
            <a:r>
              <a:rPr lang="en-US" altLang="ko-KR" dirty="0" smtClean="0"/>
              <a:t>run</a:t>
            </a:r>
            <a:r>
              <a:rPr lang="ko-KR" altLang="en-US" dirty="0" smtClean="0"/>
              <a:t>해보기 </a:t>
            </a:r>
            <a:r>
              <a:rPr lang="en-US" altLang="ko-KR" dirty="0" smtClean="0"/>
              <a:t>-&gt;</a:t>
            </a:r>
          </a:p>
          <a:p>
            <a:r>
              <a:rPr lang="en-US" altLang="ko-KR" dirty="0" err="1" smtClean="0"/>
              <a:t>pom</a:t>
            </a:r>
            <a:r>
              <a:rPr lang="ko-KR" altLang="en-US" dirty="0" smtClean="0"/>
              <a:t>파일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자바 버전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스프링버전</a:t>
            </a:r>
            <a:r>
              <a:rPr lang="ko-KR" altLang="en-US" dirty="0" smtClean="0"/>
              <a:t> </a:t>
            </a:r>
            <a:r>
              <a:rPr lang="en-US" altLang="ko-KR" dirty="0" smtClean="0"/>
              <a:t>) -&gt; web.xml ( </a:t>
            </a:r>
            <a:r>
              <a:rPr lang="ko-KR" altLang="en-US" dirty="0" smtClean="0"/>
              <a:t>한글 처리 </a:t>
            </a:r>
            <a:r>
              <a:rPr lang="en-US" altLang="ko-KR" dirty="0" smtClean="0"/>
              <a:t>) -&gt;</a:t>
            </a:r>
          </a:p>
          <a:p>
            <a:r>
              <a:rPr lang="ko-KR" altLang="en-US" dirty="0" err="1" smtClean="0"/>
              <a:t>한글테스트</a:t>
            </a:r>
            <a:r>
              <a:rPr lang="ko-KR" altLang="en-US" dirty="0" smtClean="0"/>
              <a:t> </a:t>
            </a:r>
            <a:r>
              <a:rPr lang="en-US" altLang="ko-KR" dirty="0" smtClean="0"/>
              <a:t>run -&gt; controller </a:t>
            </a:r>
            <a:r>
              <a:rPr lang="ko-KR" altLang="en-US" dirty="0" smtClean="0"/>
              <a:t>생성 </a:t>
            </a:r>
            <a:r>
              <a:rPr lang="en-US" altLang="ko-KR" dirty="0" smtClean="0"/>
              <a:t>-&gt; view </a:t>
            </a:r>
            <a:r>
              <a:rPr lang="ko-KR" altLang="en-US" dirty="0" smtClean="0"/>
              <a:t>생성 </a:t>
            </a:r>
            <a:r>
              <a:rPr lang="en-US" altLang="ko-KR" dirty="0" smtClean="0"/>
              <a:t>-&gt; run error</a:t>
            </a:r>
            <a:r>
              <a:rPr lang="ko-KR" altLang="en-US" dirty="0" smtClean="0"/>
              <a:t>고치기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2738" y="1073658"/>
            <a:ext cx="1286510" cy="288290"/>
          </a:xfrm>
          <a:prstGeom prst="rect">
            <a:avLst/>
          </a:prstGeom>
          <a:solidFill>
            <a:srgbClr val="DFE4C9"/>
          </a:solidFill>
          <a:ln w="19812">
            <a:solidFill>
              <a:srgbClr val="78846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35"/>
              </a:spcBef>
            </a:pPr>
            <a:r>
              <a:rPr sz="1200" dirty="0">
                <a:solidFill>
                  <a:srgbClr val="0000FF"/>
                </a:solidFill>
                <a:latin typeface="Tw Cen MT"/>
                <a:cs typeface="Tw Cen MT"/>
              </a:rPr>
              <a:t>DispatcherServlet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3961" y="1073658"/>
            <a:ext cx="1297305" cy="288290"/>
          </a:xfrm>
          <a:prstGeom prst="rect">
            <a:avLst/>
          </a:prstGeom>
          <a:solidFill>
            <a:srgbClr val="DFE4C9"/>
          </a:solidFill>
          <a:ln w="19811">
            <a:solidFill>
              <a:srgbClr val="78846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335"/>
              </a:spcBef>
            </a:pPr>
            <a:r>
              <a:rPr sz="1200" spc="-5" dirty="0">
                <a:solidFill>
                  <a:srgbClr val="0000FF"/>
                </a:solidFill>
                <a:latin typeface="Tw Cen MT"/>
                <a:cs typeface="Tw Cen MT"/>
              </a:rPr>
              <a:t>HandlerMapping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8046" y="1076705"/>
            <a:ext cx="1224280" cy="288290"/>
          </a:xfrm>
          <a:prstGeom prst="rect">
            <a:avLst/>
          </a:prstGeom>
          <a:solidFill>
            <a:srgbClr val="DFE4C9"/>
          </a:solidFill>
          <a:ln w="19811">
            <a:solidFill>
              <a:srgbClr val="78846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340"/>
              </a:spcBef>
            </a:pPr>
            <a:r>
              <a:rPr sz="1200" spc="-5" dirty="0">
                <a:solidFill>
                  <a:srgbClr val="0000FF"/>
                </a:solidFill>
                <a:latin typeface="Tw Cen MT"/>
                <a:cs typeface="Tw Cen MT"/>
              </a:rPr>
              <a:t>HandlerAdapter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0502" y="1073658"/>
            <a:ext cx="1297305" cy="485140"/>
          </a:xfrm>
          <a:prstGeom prst="rect">
            <a:avLst/>
          </a:prstGeom>
          <a:solidFill>
            <a:srgbClr val="FFFFFF"/>
          </a:solidFill>
          <a:ln w="19811">
            <a:solidFill>
              <a:srgbClr val="78846A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29565" marR="323850" algn="ctr">
              <a:lnSpc>
                <a:spcPct val="69200"/>
              </a:lnSpc>
              <a:spcBef>
                <a:spcPts val="400"/>
              </a:spcBef>
            </a:pPr>
            <a:r>
              <a:rPr sz="1200" spc="-5" dirty="0">
                <a:solidFill>
                  <a:srgbClr val="0000FF"/>
                </a:solidFill>
                <a:latin typeface="Tw Cen MT"/>
                <a:cs typeface="Tw Cen MT"/>
              </a:rPr>
              <a:t>Controller  </a:t>
            </a:r>
            <a:r>
              <a:rPr sz="1200" spc="5" dirty="0">
                <a:solidFill>
                  <a:srgbClr val="0000FF"/>
                </a:solidFill>
                <a:latin typeface="Tw Cen MT"/>
                <a:cs typeface="Tw Cen MT"/>
              </a:rPr>
              <a:t>Service  </a:t>
            </a:r>
            <a:r>
              <a:rPr sz="1200" spc="-40" dirty="0">
                <a:solidFill>
                  <a:srgbClr val="0000FF"/>
                </a:solidFill>
                <a:latin typeface="Tw Cen MT"/>
                <a:cs typeface="Tw Cen MT"/>
              </a:rPr>
              <a:t>R</a:t>
            </a:r>
            <a:r>
              <a:rPr sz="1200" dirty="0">
                <a:solidFill>
                  <a:srgbClr val="0000FF"/>
                </a:solidFill>
                <a:latin typeface="Tw Cen MT"/>
                <a:cs typeface="Tw Cen MT"/>
              </a:rPr>
              <a:t>e</a:t>
            </a:r>
            <a:r>
              <a:rPr sz="1200" spc="-5" dirty="0">
                <a:solidFill>
                  <a:srgbClr val="0000FF"/>
                </a:solidFill>
                <a:latin typeface="Tw Cen MT"/>
                <a:cs typeface="Tw Cen MT"/>
              </a:rPr>
              <a:t>p</a:t>
            </a:r>
            <a:r>
              <a:rPr sz="1200" dirty="0">
                <a:solidFill>
                  <a:srgbClr val="0000FF"/>
                </a:solidFill>
                <a:latin typeface="Tw Cen MT"/>
                <a:cs typeface="Tw Cen MT"/>
              </a:rPr>
              <a:t>o</a:t>
            </a:r>
            <a:r>
              <a:rPr sz="1200" spc="-10" dirty="0">
                <a:solidFill>
                  <a:srgbClr val="0000FF"/>
                </a:solidFill>
                <a:latin typeface="Tw Cen MT"/>
                <a:cs typeface="Tw Cen MT"/>
              </a:rPr>
              <a:t>s</a:t>
            </a:r>
            <a:r>
              <a:rPr sz="1200" spc="-5" dirty="0">
                <a:solidFill>
                  <a:srgbClr val="0000FF"/>
                </a:solidFill>
                <a:latin typeface="Tw Cen MT"/>
                <a:cs typeface="Tw Cen MT"/>
              </a:rPr>
              <a:t>ito</a:t>
            </a:r>
            <a:r>
              <a:rPr sz="1200" spc="-10" dirty="0">
                <a:solidFill>
                  <a:srgbClr val="0000FF"/>
                </a:solidFill>
                <a:latin typeface="Tw Cen MT"/>
                <a:cs typeface="Tw Cen MT"/>
              </a:rPr>
              <a:t>r</a:t>
            </a:r>
            <a:r>
              <a:rPr sz="1200" dirty="0">
                <a:solidFill>
                  <a:srgbClr val="0000FF"/>
                </a:solidFill>
                <a:latin typeface="Tw Cen MT"/>
                <a:cs typeface="Tw Cen MT"/>
              </a:rPr>
              <a:t>y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3730" y="1094994"/>
            <a:ext cx="1018540" cy="216535"/>
          </a:xfrm>
          <a:prstGeom prst="rect">
            <a:avLst/>
          </a:prstGeom>
          <a:solidFill>
            <a:srgbClr val="DFE4C9"/>
          </a:solidFill>
          <a:ln w="19811">
            <a:solidFill>
              <a:srgbClr val="78846A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55"/>
              </a:spcBef>
            </a:pPr>
            <a:r>
              <a:rPr sz="1200" spc="-10" dirty="0">
                <a:solidFill>
                  <a:srgbClr val="0000FF"/>
                </a:solidFill>
                <a:latin typeface="Tw Cen MT"/>
                <a:cs typeface="Tw Cen MT"/>
              </a:rPr>
              <a:t>ViewResolver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5866" y="1361694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847"/>
                </a:lnTo>
              </a:path>
            </a:pathLst>
          </a:custGeom>
          <a:ln w="1981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7361" y="1361694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09955"/>
                </a:lnTo>
              </a:path>
            </a:pathLst>
          </a:custGeom>
          <a:ln w="1981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7361" y="2067305"/>
            <a:ext cx="0" cy="2731135"/>
          </a:xfrm>
          <a:custGeom>
            <a:avLst/>
            <a:gdLst/>
            <a:ahLst/>
            <a:cxnLst/>
            <a:rect l="l" t="t" r="r" b="b"/>
            <a:pathLst>
              <a:path h="2731135">
                <a:moveTo>
                  <a:pt x="0" y="0"/>
                </a:moveTo>
                <a:lnTo>
                  <a:pt x="0" y="2730881"/>
                </a:lnTo>
              </a:path>
            </a:pathLst>
          </a:custGeom>
          <a:ln w="1981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7165" y="1361694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131"/>
                </a:lnTo>
              </a:path>
            </a:pathLst>
          </a:custGeom>
          <a:ln w="1981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7165" y="3021329"/>
            <a:ext cx="0" cy="1777364"/>
          </a:xfrm>
          <a:custGeom>
            <a:avLst/>
            <a:gdLst/>
            <a:ahLst/>
            <a:cxnLst/>
            <a:rect l="l" t="t" r="r" b="b"/>
            <a:pathLst>
              <a:path h="1777364">
                <a:moveTo>
                  <a:pt x="0" y="0"/>
                </a:moveTo>
                <a:lnTo>
                  <a:pt x="0" y="1776857"/>
                </a:lnTo>
              </a:path>
            </a:pathLst>
          </a:custGeom>
          <a:ln w="1981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9278" y="1548383"/>
            <a:ext cx="0" cy="1008380"/>
          </a:xfrm>
          <a:custGeom>
            <a:avLst/>
            <a:gdLst/>
            <a:ahLst/>
            <a:cxnLst/>
            <a:rect l="l" t="t" r="r" b="b"/>
            <a:pathLst>
              <a:path h="1008380">
                <a:moveTo>
                  <a:pt x="0" y="0"/>
                </a:moveTo>
                <a:lnTo>
                  <a:pt x="0" y="1008125"/>
                </a:lnTo>
              </a:path>
            </a:pathLst>
          </a:custGeom>
          <a:ln w="2158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69278" y="2925317"/>
            <a:ext cx="0" cy="1883410"/>
          </a:xfrm>
          <a:custGeom>
            <a:avLst/>
            <a:gdLst/>
            <a:ahLst/>
            <a:cxnLst/>
            <a:rect l="l" t="t" r="r" b="b"/>
            <a:pathLst>
              <a:path h="1883410">
                <a:moveTo>
                  <a:pt x="0" y="0"/>
                </a:moveTo>
                <a:lnTo>
                  <a:pt x="0" y="1883283"/>
                </a:lnTo>
              </a:path>
            </a:pathLst>
          </a:custGeom>
          <a:ln w="21589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8361" y="1311402"/>
            <a:ext cx="0" cy="2118360"/>
          </a:xfrm>
          <a:custGeom>
            <a:avLst/>
            <a:gdLst/>
            <a:ahLst/>
            <a:cxnLst/>
            <a:rect l="l" t="t" r="r" b="b"/>
            <a:pathLst>
              <a:path h="2118360">
                <a:moveTo>
                  <a:pt x="0" y="0"/>
                </a:moveTo>
                <a:lnTo>
                  <a:pt x="0" y="2118360"/>
                </a:lnTo>
              </a:path>
            </a:pathLst>
          </a:custGeom>
          <a:ln w="1981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8361" y="3800094"/>
            <a:ext cx="0" cy="948055"/>
          </a:xfrm>
          <a:custGeom>
            <a:avLst/>
            <a:gdLst/>
            <a:ahLst/>
            <a:cxnLst/>
            <a:rect l="l" t="t" r="r" b="b"/>
            <a:pathLst>
              <a:path h="948054">
                <a:moveTo>
                  <a:pt x="0" y="0"/>
                </a:moveTo>
                <a:lnTo>
                  <a:pt x="0" y="947800"/>
                </a:lnTo>
              </a:path>
            </a:pathLst>
          </a:custGeom>
          <a:ln w="1981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1352" y="1642872"/>
            <a:ext cx="1003935" cy="76200"/>
          </a:xfrm>
          <a:custGeom>
            <a:avLst/>
            <a:gdLst/>
            <a:ahLst/>
            <a:cxnLst/>
            <a:rect l="l" t="t" r="r" b="b"/>
            <a:pathLst>
              <a:path w="1003935" h="76200">
                <a:moveTo>
                  <a:pt x="927480" y="0"/>
                </a:moveTo>
                <a:lnTo>
                  <a:pt x="927480" y="76200"/>
                </a:lnTo>
                <a:lnTo>
                  <a:pt x="990980" y="44450"/>
                </a:lnTo>
                <a:lnTo>
                  <a:pt x="940180" y="44450"/>
                </a:lnTo>
                <a:lnTo>
                  <a:pt x="940180" y="31750"/>
                </a:lnTo>
                <a:lnTo>
                  <a:pt x="990980" y="31750"/>
                </a:lnTo>
                <a:lnTo>
                  <a:pt x="927480" y="0"/>
                </a:lnTo>
                <a:close/>
              </a:path>
              <a:path w="1003935" h="76200">
                <a:moveTo>
                  <a:pt x="92748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27480" y="44450"/>
                </a:lnTo>
                <a:lnTo>
                  <a:pt x="927480" y="31750"/>
                </a:lnTo>
                <a:close/>
              </a:path>
              <a:path w="1003935" h="76200">
                <a:moveTo>
                  <a:pt x="990980" y="31750"/>
                </a:moveTo>
                <a:lnTo>
                  <a:pt x="940180" y="31750"/>
                </a:lnTo>
                <a:lnTo>
                  <a:pt x="940180" y="44450"/>
                </a:lnTo>
                <a:lnTo>
                  <a:pt x="990980" y="44450"/>
                </a:lnTo>
                <a:lnTo>
                  <a:pt x="1003680" y="38100"/>
                </a:lnTo>
                <a:lnTo>
                  <a:pt x="99098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76960" y="1397965"/>
            <a:ext cx="5695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/hello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5104" y="1740407"/>
            <a:ext cx="1303020" cy="76200"/>
          </a:xfrm>
          <a:custGeom>
            <a:avLst/>
            <a:gdLst/>
            <a:ahLst/>
            <a:cxnLst/>
            <a:rect l="l" t="t" r="r" b="b"/>
            <a:pathLst>
              <a:path w="1303020" h="76200">
                <a:moveTo>
                  <a:pt x="1226439" y="0"/>
                </a:moveTo>
                <a:lnTo>
                  <a:pt x="1226439" y="76200"/>
                </a:lnTo>
                <a:lnTo>
                  <a:pt x="1289938" y="44450"/>
                </a:lnTo>
                <a:lnTo>
                  <a:pt x="1239139" y="44450"/>
                </a:lnTo>
                <a:lnTo>
                  <a:pt x="1239139" y="31750"/>
                </a:lnTo>
                <a:lnTo>
                  <a:pt x="1289938" y="31750"/>
                </a:lnTo>
                <a:lnTo>
                  <a:pt x="1226439" y="0"/>
                </a:lnTo>
                <a:close/>
              </a:path>
              <a:path w="1303020" h="76200">
                <a:moveTo>
                  <a:pt x="122643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26439" y="44450"/>
                </a:lnTo>
                <a:lnTo>
                  <a:pt x="1226439" y="31750"/>
                </a:lnTo>
                <a:close/>
              </a:path>
              <a:path w="1303020" h="76200">
                <a:moveTo>
                  <a:pt x="1289938" y="31750"/>
                </a:moveTo>
                <a:lnTo>
                  <a:pt x="1239139" y="31750"/>
                </a:lnTo>
                <a:lnTo>
                  <a:pt x="1239139" y="44450"/>
                </a:lnTo>
                <a:lnTo>
                  <a:pt x="1289938" y="44450"/>
                </a:lnTo>
                <a:lnTo>
                  <a:pt x="1302638" y="38100"/>
                </a:lnTo>
                <a:lnTo>
                  <a:pt x="1289938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3392" y="2027301"/>
            <a:ext cx="1276985" cy="76200"/>
          </a:xfrm>
          <a:custGeom>
            <a:avLst/>
            <a:gdLst/>
            <a:ahLst/>
            <a:cxnLst/>
            <a:rect l="l" t="t" r="r" b="b"/>
            <a:pathLst>
              <a:path w="1276985" h="76200">
                <a:moveTo>
                  <a:pt x="75945" y="0"/>
                </a:moveTo>
                <a:lnTo>
                  <a:pt x="0" y="38481"/>
                </a:lnTo>
                <a:lnTo>
                  <a:pt x="76453" y="76200"/>
                </a:lnTo>
                <a:lnTo>
                  <a:pt x="76242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157" y="31682"/>
                </a:lnTo>
                <a:lnTo>
                  <a:pt x="75945" y="0"/>
                </a:lnTo>
                <a:close/>
              </a:path>
              <a:path w="1276985" h="76200">
                <a:moveTo>
                  <a:pt x="76157" y="31682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41" y="44381"/>
                </a:lnTo>
                <a:lnTo>
                  <a:pt x="76157" y="31682"/>
                </a:lnTo>
                <a:close/>
              </a:path>
              <a:path w="1276985" h="76200">
                <a:moveTo>
                  <a:pt x="76241" y="44381"/>
                </a:moveTo>
                <a:lnTo>
                  <a:pt x="63500" y="44450"/>
                </a:lnTo>
                <a:lnTo>
                  <a:pt x="76242" y="44450"/>
                </a:lnTo>
                <a:close/>
              </a:path>
              <a:path w="1276985" h="76200">
                <a:moveTo>
                  <a:pt x="1276349" y="25273"/>
                </a:moveTo>
                <a:lnTo>
                  <a:pt x="76157" y="31682"/>
                </a:lnTo>
                <a:lnTo>
                  <a:pt x="76241" y="44381"/>
                </a:lnTo>
                <a:lnTo>
                  <a:pt x="1276477" y="37973"/>
                </a:lnTo>
                <a:lnTo>
                  <a:pt x="1276349" y="25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79447" y="1503536"/>
            <a:ext cx="729615" cy="55118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815"/>
              </a:spcBef>
            </a:pPr>
            <a:r>
              <a:rPr sz="1200" spc="-5" dirty="0">
                <a:latin typeface="Tw Cen MT"/>
                <a:cs typeface="Tw Cen MT"/>
              </a:rPr>
              <a:t>/hello</a:t>
            </a:r>
            <a:endParaRPr sz="12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100" spc="-5" dirty="0">
                <a:latin typeface="Tw Cen MT"/>
                <a:cs typeface="Tw Cen MT"/>
              </a:rPr>
              <a:t>h</a:t>
            </a:r>
            <a:r>
              <a:rPr sz="1100" dirty="0">
                <a:latin typeface="Tw Cen MT"/>
                <a:cs typeface="Tw Cen MT"/>
              </a:rPr>
              <a:t>el</a:t>
            </a:r>
            <a:r>
              <a:rPr sz="1100" spc="-5" dirty="0">
                <a:latin typeface="Tw Cen MT"/>
                <a:cs typeface="Tw Cen MT"/>
              </a:rPr>
              <a:t>l</a:t>
            </a:r>
            <a:r>
              <a:rPr sz="1100" dirty="0">
                <a:latin typeface="Tw Cen MT"/>
                <a:cs typeface="Tw Cen MT"/>
              </a:rPr>
              <a:t>oWor</a:t>
            </a:r>
            <a:r>
              <a:rPr sz="1100" spc="-5" dirty="0">
                <a:latin typeface="Tw Cen MT"/>
                <a:cs typeface="Tw Cen MT"/>
              </a:rPr>
              <a:t>l</a:t>
            </a:r>
            <a:r>
              <a:rPr sz="1100" dirty="0">
                <a:latin typeface="Tw Cen MT"/>
                <a:cs typeface="Tw Cen MT"/>
              </a:rPr>
              <a:t>d()</a:t>
            </a:r>
          </a:p>
        </p:txBody>
      </p:sp>
      <p:sp>
        <p:nvSpPr>
          <p:cNvPr id="21" name="object 21"/>
          <p:cNvSpPr/>
          <p:nvPr/>
        </p:nvSpPr>
        <p:spPr>
          <a:xfrm>
            <a:off x="1953767" y="1669542"/>
            <a:ext cx="0" cy="3129280"/>
          </a:xfrm>
          <a:custGeom>
            <a:avLst/>
            <a:gdLst/>
            <a:ahLst/>
            <a:cxnLst/>
            <a:rect l="l" t="t" r="r" b="b"/>
            <a:pathLst>
              <a:path h="3129279">
                <a:moveTo>
                  <a:pt x="0" y="0"/>
                </a:moveTo>
                <a:lnTo>
                  <a:pt x="0" y="3128772"/>
                </a:lnTo>
              </a:path>
            </a:pathLst>
          </a:custGeom>
          <a:ln w="65531">
            <a:solidFill>
              <a:srgbClr val="A4B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1001" y="1669542"/>
            <a:ext cx="66040" cy="3129280"/>
          </a:xfrm>
          <a:custGeom>
            <a:avLst/>
            <a:gdLst/>
            <a:ahLst/>
            <a:cxnLst/>
            <a:rect l="l" t="t" r="r" b="b"/>
            <a:pathLst>
              <a:path w="66039" h="3129279">
                <a:moveTo>
                  <a:pt x="0" y="3128772"/>
                </a:moveTo>
                <a:lnTo>
                  <a:pt x="65531" y="3128772"/>
                </a:lnTo>
                <a:lnTo>
                  <a:pt x="65531" y="0"/>
                </a:lnTo>
                <a:lnTo>
                  <a:pt x="0" y="0"/>
                </a:lnTo>
                <a:lnTo>
                  <a:pt x="0" y="3128772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13204" y="2383535"/>
            <a:ext cx="2742565" cy="76200"/>
          </a:xfrm>
          <a:custGeom>
            <a:avLst/>
            <a:gdLst/>
            <a:ahLst/>
            <a:cxnLst/>
            <a:rect l="l" t="t" r="r" b="b"/>
            <a:pathLst>
              <a:path w="2742565" h="76200">
                <a:moveTo>
                  <a:pt x="2666365" y="0"/>
                </a:moveTo>
                <a:lnTo>
                  <a:pt x="2666365" y="76200"/>
                </a:lnTo>
                <a:lnTo>
                  <a:pt x="2729865" y="44450"/>
                </a:lnTo>
                <a:lnTo>
                  <a:pt x="2679065" y="44450"/>
                </a:lnTo>
                <a:lnTo>
                  <a:pt x="2679065" y="31750"/>
                </a:lnTo>
                <a:lnTo>
                  <a:pt x="2729865" y="31750"/>
                </a:lnTo>
                <a:lnTo>
                  <a:pt x="2666365" y="0"/>
                </a:lnTo>
                <a:close/>
              </a:path>
              <a:path w="2742565" h="76200">
                <a:moveTo>
                  <a:pt x="266636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6365" y="44450"/>
                </a:lnTo>
                <a:lnTo>
                  <a:pt x="2666365" y="31750"/>
                </a:lnTo>
                <a:close/>
              </a:path>
              <a:path w="2742565" h="76200">
                <a:moveTo>
                  <a:pt x="2729865" y="31750"/>
                </a:moveTo>
                <a:lnTo>
                  <a:pt x="2679065" y="31750"/>
                </a:lnTo>
                <a:lnTo>
                  <a:pt x="2679065" y="44450"/>
                </a:lnTo>
                <a:lnTo>
                  <a:pt x="2729865" y="44450"/>
                </a:lnTo>
                <a:lnTo>
                  <a:pt x="2742565" y="38100"/>
                </a:lnTo>
                <a:lnTo>
                  <a:pt x="272986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8885" y="1771650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55"/>
                </a:lnTo>
              </a:path>
            </a:pathLst>
          </a:custGeom>
          <a:ln w="73151">
            <a:solidFill>
              <a:srgbClr val="A4B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2310" y="1771650"/>
            <a:ext cx="73660" cy="295910"/>
          </a:xfrm>
          <a:custGeom>
            <a:avLst/>
            <a:gdLst/>
            <a:ahLst/>
            <a:cxnLst/>
            <a:rect l="l" t="t" r="r" b="b"/>
            <a:pathLst>
              <a:path w="73660" h="295910">
                <a:moveTo>
                  <a:pt x="0" y="295655"/>
                </a:moveTo>
                <a:lnTo>
                  <a:pt x="73151" y="295655"/>
                </a:lnTo>
                <a:lnTo>
                  <a:pt x="73151" y="0"/>
                </a:lnTo>
                <a:lnTo>
                  <a:pt x="0" y="0"/>
                </a:lnTo>
                <a:lnTo>
                  <a:pt x="0" y="295655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62500" y="2417826"/>
            <a:ext cx="0" cy="603885"/>
          </a:xfrm>
          <a:custGeom>
            <a:avLst/>
            <a:gdLst/>
            <a:ahLst/>
            <a:cxnLst/>
            <a:rect l="l" t="t" r="r" b="b"/>
            <a:pathLst>
              <a:path h="603885">
                <a:moveTo>
                  <a:pt x="0" y="0"/>
                </a:moveTo>
                <a:lnTo>
                  <a:pt x="0" y="603503"/>
                </a:lnTo>
              </a:path>
            </a:pathLst>
          </a:custGeom>
          <a:ln w="56387">
            <a:solidFill>
              <a:srgbClr val="A4B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4305" y="2417826"/>
            <a:ext cx="56515" cy="603885"/>
          </a:xfrm>
          <a:custGeom>
            <a:avLst/>
            <a:gdLst/>
            <a:ahLst/>
            <a:cxnLst/>
            <a:rect l="l" t="t" r="r" b="b"/>
            <a:pathLst>
              <a:path w="56514" h="603885">
                <a:moveTo>
                  <a:pt x="0" y="603503"/>
                </a:moveTo>
                <a:lnTo>
                  <a:pt x="56387" y="603503"/>
                </a:lnTo>
                <a:lnTo>
                  <a:pt x="56387" y="0"/>
                </a:lnTo>
                <a:lnTo>
                  <a:pt x="0" y="0"/>
                </a:lnTo>
                <a:lnTo>
                  <a:pt x="0" y="603503"/>
                </a:lnTo>
                <a:close/>
              </a:path>
            </a:pathLst>
          </a:custGeom>
          <a:ln w="19811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92602" y="2220849"/>
            <a:ext cx="7302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w Cen MT"/>
                <a:cs typeface="Tw Cen MT"/>
              </a:rPr>
              <a:t>h</a:t>
            </a:r>
            <a:r>
              <a:rPr sz="1100" dirty="0">
                <a:latin typeface="Tw Cen MT"/>
                <a:cs typeface="Tw Cen MT"/>
              </a:rPr>
              <a:t>el</a:t>
            </a:r>
            <a:r>
              <a:rPr sz="1100" spc="-5" dirty="0">
                <a:latin typeface="Tw Cen MT"/>
                <a:cs typeface="Tw Cen MT"/>
              </a:rPr>
              <a:t>l</a:t>
            </a:r>
            <a:r>
              <a:rPr sz="1100" dirty="0">
                <a:latin typeface="Tw Cen MT"/>
                <a:cs typeface="Tw Cen MT"/>
              </a:rPr>
              <a:t>oWor</a:t>
            </a:r>
            <a:r>
              <a:rPr sz="1100" spc="-5" dirty="0">
                <a:latin typeface="Tw Cen MT"/>
                <a:cs typeface="Tw Cen MT"/>
              </a:rPr>
              <a:t>l</a:t>
            </a:r>
            <a:r>
              <a:rPr sz="1100" dirty="0">
                <a:latin typeface="Tw Cen MT"/>
                <a:cs typeface="Tw Cen MT"/>
              </a:rPr>
              <a:t>d()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05171" y="2518155"/>
            <a:ext cx="1365250" cy="76200"/>
          </a:xfrm>
          <a:custGeom>
            <a:avLst/>
            <a:gdLst/>
            <a:ahLst/>
            <a:cxnLst/>
            <a:rect l="l" t="t" r="r" b="b"/>
            <a:pathLst>
              <a:path w="1365250" h="76200">
                <a:moveTo>
                  <a:pt x="1352860" y="31750"/>
                </a:moveTo>
                <a:lnTo>
                  <a:pt x="1301241" y="31750"/>
                </a:lnTo>
                <a:lnTo>
                  <a:pt x="1301368" y="44450"/>
                </a:lnTo>
                <a:lnTo>
                  <a:pt x="1288584" y="44539"/>
                </a:lnTo>
                <a:lnTo>
                  <a:pt x="1288795" y="76200"/>
                </a:lnTo>
                <a:lnTo>
                  <a:pt x="1364741" y="37592"/>
                </a:lnTo>
                <a:lnTo>
                  <a:pt x="1352860" y="31750"/>
                </a:lnTo>
                <a:close/>
              </a:path>
              <a:path w="1365250" h="76200">
                <a:moveTo>
                  <a:pt x="1288500" y="31839"/>
                </a:moveTo>
                <a:lnTo>
                  <a:pt x="0" y="40894"/>
                </a:lnTo>
                <a:lnTo>
                  <a:pt x="0" y="53594"/>
                </a:lnTo>
                <a:lnTo>
                  <a:pt x="1288584" y="44539"/>
                </a:lnTo>
                <a:lnTo>
                  <a:pt x="1288500" y="31839"/>
                </a:lnTo>
                <a:close/>
              </a:path>
              <a:path w="1365250" h="76200">
                <a:moveTo>
                  <a:pt x="1301241" y="31750"/>
                </a:moveTo>
                <a:lnTo>
                  <a:pt x="1288500" y="31839"/>
                </a:lnTo>
                <a:lnTo>
                  <a:pt x="1288584" y="44539"/>
                </a:lnTo>
                <a:lnTo>
                  <a:pt x="1301368" y="44450"/>
                </a:lnTo>
                <a:lnTo>
                  <a:pt x="1301241" y="31750"/>
                </a:lnTo>
                <a:close/>
              </a:path>
              <a:path w="1365250" h="76200">
                <a:moveTo>
                  <a:pt x="1288288" y="0"/>
                </a:moveTo>
                <a:lnTo>
                  <a:pt x="1288500" y="31839"/>
                </a:lnTo>
                <a:lnTo>
                  <a:pt x="1352860" y="31750"/>
                </a:lnTo>
                <a:lnTo>
                  <a:pt x="1288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70676" y="2556510"/>
            <a:ext cx="0" cy="368935"/>
          </a:xfrm>
          <a:custGeom>
            <a:avLst/>
            <a:gdLst/>
            <a:ahLst/>
            <a:cxnLst/>
            <a:rect l="l" t="t" r="r" b="b"/>
            <a:pathLst>
              <a:path h="368935">
                <a:moveTo>
                  <a:pt x="0" y="0"/>
                </a:moveTo>
                <a:lnTo>
                  <a:pt x="0" y="368808"/>
                </a:lnTo>
              </a:path>
            </a:pathLst>
          </a:custGeom>
          <a:ln w="56387">
            <a:solidFill>
              <a:srgbClr val="A4B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42482" y="2556510"/>
            <a:ext cx="56515" cy="368935"/>
          </a:xfrm>
          <a:custGeom>
            <a:avLst/>
            <a:gdLst/>
            <a:ahLst/>
            <a:cxnLst/>
            <a:rect l="l" t="t" r="r" b="b"/>
            <a:pathLst>
              <a:path w="56514" h="368935">
                <a:moveTo>
                  <a:pt x="0" y="368808"/>
                </a:moveTo>
                <a:lnTo>
                  <a:pt x="56387" y="368808"/>
                </a:lnTo>
                <a:lnTo>
                  <a:pt x="56387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89932" y="2886455"/>
            <a:ext cx="1380490" cy="76200"/>
          </a:xfrm>
          <a:custGeom>
            <a:avLst/>
            <a:gdLst/>
            <a:ahLst/>
            <a:cxnLst/>
            <a:rect l="l" t="t" r="r" b="b"/>
            <a:pathLst>
              <a:path w="1380489" h="76200">
                <a:moveTo>
                  <a:pt x="1379981" y="31750"/>
                </a:moveTo>
                <a:lnTo>
                  <a:pt x="1341881" y="31750"/>
                </a:lnTo>
                <a:lnTo>
                  <a:pt x="1341881" y="44450"/>
                </a:lnTo>
                <a:lnTo>
                  <a:pt x="1379981" y="44450"/>
                </a:lnTo>
                <a:lnTo>
                  <a:pt x="1379981" y="31750"/>
                </a:lnTo>
                <a:close/>
              </a:path>
              <a:path w="1380489" h="76200">
                <a:moveTo>
                  <a:pt x="1329181" y="31750"/>
                </a:moveTo>
                <a:lnTo>
                  <a:pt x="1291081" y="31750"/>
                </a:lnTo>
                <a:lnTo>
                  <a:pt x="1291081" y="44450"/>
                </a:lnTo>
                <a:lnTo>
                  <a:pt x="1329181" y="44450"/>
                </a:lnTo>
                <a:lnTo>
                  <a:pt x="1329181" y="31750"/>
                </a:lnTo>
                <a:close/>
              </a:path>
              <a:path w="1380489" h="76200">
                <a:moveTo>
                  <a:pt x="1278381" y="31750"/>
                </a:moveTo>
                <a:lnTo>
                  <a:pt x="1240281" y="31750"/>
                </a:lnTo>
                <a:lnTo>
                  <a:pt x="1240281" y="44450"/>
                </a:lnTo>
                <a:lnTo>
                  <a:pt x="1278381" y="44450"/>
                </a:lnTo>
                <a:lnTo>
                  <a:pt x="1278381" y="31750"/>
                </a:lnTo>
                <a:close/>
              </a:path>
              <a:path w="1380489" h="76200">
                <a:moveTo>
                  <a:pt x="1227581" y="31750"/>
                </a:moveTo>
                <a:lnTo>
                  <a:pt x="1189481" y="31750"/>
                </a:lnTo>
                <a:lnTo>
                  <a:pt x="1189481" y="44450"/>
                </a:lnTo>
                <a:lnTo>
                  <a:pt x="1227581" y="44450"/>
                </a:lnTo>
                <a:lnTo>
                  <a:pt x="1227581" y="31750"/>
                </a:lnTo>
                <a:close/>
              </a:path>
              <a:path w="1380489" h="76200">
                <a:moveTo>
                  <a:pt x="1176781" y="31750"/>
                </a:moveTo>
                <a:lnTo>
                  <a:pt x="1138681" y="31750"/>
                </a:lnTo>
                <a:lnTo>
                  <a:pt x="1138681" y="44450"/>
                </a:lnTo>
                <a:lnTo>
                  <a:pt x="1176781" y="44450"/>
                </a:lnTo>
                <a:lnTo>
                  <a:pt x="1176781" y="31750"/>
                </a:lnTo>
                <a:close/>
              </a:path>
              <a:path w="1380489" h="76200">
                <a:moveTo>
                  <a:pt x="1125981" y="31750"/>
                </a:moveTo>
                <a:lnTo>
                  <a:pt x="1087881" y="31750"/>
                </a:lnTo>
                <a:lnTo>
                  <a:pt x="1087881" y="44450"/>
                </a:lnTo>
                <a:lnTo>
                  <a:pt x="1125981" y="44450"/>
                </a:lnTo>
                <a:lnTo>
                  <a:pt x="1125981" y="31750"/>
                </a:lnTo>
                <a:close/>
              </a:path>
              <a:path w="1380489" h="76200">
                <a:moveTo>
                  <a:pt x="1075181" y="31750"/>
                </a:moveTo>
                <a:lnTo>
                  <a:pt x="1037081" y="31750"/>
                </a:lnTo>
                <a:lnTo>
                  <a:pt x="1037081" y="44450"/>
                </a:lnTo>
                <a:lnTo>
                  <a:pt x="1075181" y="44450"/>
                </a:lnTo>
                <a:lnTo>
                  <a:pt x="1075181" y="31750"/>
                </a:lnTo>
                <a:close/>
              </a:path>
              <a:path w="1380489" h="76200">
                <a:moveTo>
                  <a:pt x="1024381" y="31750"/>
                </a:moveTo>
                <a:lnTo>
                  <a:pt x="986281" y="31750"/>
                </a:lnTo>
                <a:lnTo>
                  <a:pt x="986281" y="44450"/>
                </a:lnTo>
                <a:lnTo>
                  <a:pt x="1024381" y="44450"/>
                </a:lnTo>
                <a:lnTo>
                  <a:pt x="1024381" y="31750"/>
                </a:lnTo>
                <a:close/>
              </a:path>
              <a:path w="1380489" h="76200">
                <a:moveTo>
                  <a:pt x="973581" y="31750"/>
                </a:moveTo>
                <a:lnTo>
                  <a:pt x="935481" y="31750"/>
                </a:lnTo>
                <a:lnTo>
                  <a:pt x="935481" y="44450"/>
                </a:lnTo>
                <a:lnTo>
                  <a:pt x="973581" y="44450"/>
                </a:lnTo>
                <a:lnTo>
                  <a:pt x="973581" y="31750"/>
                </a:lnTo>
                <a:close/>
              </a:path>
              <a:path w="1380489" h="76200">
                <a:moveTo>
                  <a:pt x="922781" y="31750"/>
                </a:moveTo>
                <a:lnTo>
                  <a:pt x="884681" y="31750"/>
                </a:lnTo>
                <a:lnTo>
                  <a:pt x="884681" y="44450"/>
                </a:lnTo>
                <a:lnTo>
                  <a:pt x="922781" y="44450"/>
                </a:lnTo>
                <a:lnTo>
                  <a:pt x="922781" y="31750"/>
                </a:lnTo>
                <a:close/>
              </a:path>
              <a:path w="1380489" h="76200">
                <a:moveTo>
                  <a:pt x="871981" y="31750"/>
                </a:moveTo>
                <a:lnTo>
                  <a:pt x="833881" y="31750"/>
                </a:lnTo>
                <a:lnTo>
                  <a:pt x="833881" y="44450"/>
                </a:lnTo>
                <a:lnTo>
                  <a:pt x="871981" y="44450"/>
                </a:lnTo>
                <a:lnTo>
                  <a:pt x="871981" y="31750"/>
                </a:lnTo>
                <a:close/>
              </a:path>
              <a:path w="1380489" h="76200">
                <a:moveTo>
                  <a:pt x="821181" y="31750"/>
                </a:moveTo>
                <a:lnTo>
                  <a:pt x="783081" y="31750"/>
                </a:lnTo>
                <a:lnTo>
                  <a:pt x="783081" y="44450"/>
                </a:lnTo>
                <a:lnTo>
                  <a:pt x="821181" y="44450"/>
                </a:lnTo>
                <a:lnTo>
                  <a:pt x="821181" y="31750"/>
                </a:lnTo>
                <a:close/>
              </a:path>
              <a:path w="1380489" h="76200">
                <a:moveTo>
                  <a:pt x="770381" y="31750"/>
                </a:moveTo>
                <a:lnTo>
                  <a:pt x="732281" y="31750"/>
                </a:lnTo>
                <a:lnTo>
                  <a:pt x="732281" y="44450"/>
                </a:lnTo>
                <a:lnTo>
                  <a:pt x="770381" y="44450"/>
                </a:lnTo>
                <a:lnTo>
                  <a:pt x="770381" y="31750"/>
                </a:lnTo>
                <a:close/>
              </a:path>
              <a:path w="1380489" h="76200">
                <a:moveTo>
                  <a:pt x="719581" y="31750"/>
                </a:moveTo>
                <a:lnTo>
                  <a:pt x="681481" y="31750"/>
                </a:lnTo>
                <a:lnTo>
                  <a:pt x="681481" y="44450"/>
                </a:lnTo>
                <a:lnTo>
                  <a:pt x="719581" y="44450"/>
                </a:lnTo>
                <a:lnTo>
                  <a:pt x="719581" y="31750"/>
                </a:lnTo>
                <a:close/>
              </a:path>
              <a:path w="1380489" h="76200">
                <a:moveTo>
                  <a:pt x="668781" y="31750"/>
                </a:moveTo>
                <a:lnTo>
                  <a:pt x="630681" y="31750"/>
                </a:lnTo>
                <a:lnTo>
                  <a:pt x="630681" y="44450"/>
                </a:lnTo>
                <a:lnTo>
                  <a:pt x="668781" y="44450"/>
                </a:lnTo>
                <a:lnTo>
                  <a:pt x="668781" y="31750"/>
                </a:lnTo>
                <a:close/>
              </a:path>
              <a:path w="1380489" h="76200">
                <a:moveTo>
                  <a:pt x="617981" y="31750"/>
                </a:moveTo>
                <a:lnTo>
                  <a:pt x="579881" y="31750"/>
                </a:lnTo>
                <a:lnTo>
                  <a:pt x="579881" y="44450"/>
                </a:lnTo>
                <a:lnTo>
                  <a:pt x="617981" y="44450"/>
                </a:lnTo>
                <a:lnTo>
                  <a:pt x="617981" y="31750"/>
                </a:lnTo>
                <a:close/>
              </a:path>
              <a:path w="1380489" h="76200">
                <a:moveTo>
                  <a:pt x="567181" y="31750"/>
                </a:moveTo>
                <a:lnTo>
                  <a:pt x="529081" y="31750"/>
                </a:lnTo>
                <a:lnTo>
                  <a:pt x="529081" y="44450"/>
                </a:lnTo>
                <a:lnTo>
                  <a:pt x="567181" y="44450"/>
                </a:lnTo>
                <a:lnTo>
                  <a:pt x="567181" y="31750"/>
                </a:lnTo>
                <a:close/>
              </a:path>
              <a:path w="1380489" h="76200">
                <a:moveTo>
                  <a:pt x="516381" y="31750"/>
                </a:moveTo>
                <a:lnTo>
                  <a:pt x="478281" y="31750"/>
                </a:lnTo>
                <a:lnTo>
                  <a:pt x="478281" y="44450"/>
                </a:lnTo>
                <a:lnTo>
                  <a:pt x="516381" y="44450"/>
                </a:lnTo>
                <a:lnTo>
                  <a:pt x="516381" y="31750"/>
                </a:lnTo>
                <a:close/>
              </a:path>
              <a:path w="1380489" h="76200">
                <a:moveTo>
                  <a:pt x="465581" y="31750"/>
                </a:moveTo>
                <a:lnTo>
                  <a:pt x="427481" y="31750"/>
                </a:lnTo>
                <a:lnTo>
                  <a:pt x="427481" y="44450"/>
                </a:lnTo>
                <a:lnTo>
                  <a:pt x="465581" y="44450"/>
                </a:lnTo>
                <a:lnTo>
                  <a:pt x="465581" y="31750"/>
                </a:lnTo>
                <a:close/>
              </a:path>
              <a:path w="1380489" h="76200">
                <a:moveTo>
                  <a:pt x="414781" y="31750"/>
                </a:moveTo>
                <a:lnTo>
                  <a:pt x="376681" y="31750"/>
                </a:lnTo>
                <a:lnTo>
                  <a:pt x="376681" y="44450"/>
                </a:lnTo>
                <a:lnTo>
                  <a:pt x="414781" y="44450"/>
                </a:lnTo>
                <a:lnTo>
                  <a:pt x="414781" y="31750"/>
                </a:lnTo>
                <a:close/>
              </a:path>
              <a:path w="1380489" h="76200">
                <a:moveTo>
                  <a:pt x="363981" y="31750"/>
                </a:moveTo>
                <a:lnTo>
                  <a:pt x="325881" y="31750"/>
                </a:lnTo>
                <a:lnTo>
                  <a:pt x="325881" y="44450"/>
                </a:lnTo>
                <a:lnTo>
                  <a:pt x="363981" y="44450"/>
                </a:lnTo>
                <a:lnTo>
                  <a:pt x="363981" y="31750"/>
                </a:lnTo>
                <a:close/>
              </a:path>
              <a:path w="1380489" h="76200">
                <a:moveTo>
                  <a:pt x="313181" y="31750"/>
                </a:moveTo>
                <a:lnTo>
                  <a:pt x="275081" y="31750"/>
                </a:lnTo>
                <a:lnTo>
                  <a:pt x="275081" y="44450"/>
                </a:lnTo>
                <a:lnTo>
                  <a:pt x="313181" y="44450"/>
                </a:lnTo>
                <a:lnTo>
                  <a:pt x="313181" y="31750"/>
                </a:lnTo>
                <a:close/>
              </a:path>
              <a:path w="1380489" h="76200">
                <a:moveTo>
                  <a:pt x="262381" y="31750"/>
                </a:moveTo>
                <a:lnTo>
                  <a:pt x="224281" y="31750"/>
                </a:lnTo>
                <a:lnTo>
                  <a:pt x="224281" y="44450"/>
                </a:lnTo>
                <a:lnTo>
                  <a:pt x="262381" y="44450"/>
                </a:lnTo>
                <a:lnTo>
                  <a:pt x="262381" y="31750"/>
                </a:lnTo>
                <a:close/>
              </a:path>
              <a:path w="1380489" h="76200">
                <a:moveTo>
                  <a:pt x="211581" y="31750"/>
                </a:moveTo>
                <a:lnTo>
                  <a:pt x="173481" y="31750"/>
                </a:lnTo>
                <a:lnTo>
                  <a:pt x="173481" y="44450"/>
                </a:lnTo>
                <a:lnTo>
                  <a:pt x="211581" y="44450"/>
                </a:lnTo>
                <a:lnTo>
                  <a:pt x="211581" y="31750"/>
                </a:lnTo>
                <a:close/>
              </a:path>
              <a:path w="1380489" h="76200">
                <a:moveTo>
                  <a:pt x="160781" y="31750"/>
                </a:moveTo>
                <a:lnTo>
                  <a:pt x="122681" y="31750"/>
                </a:lnTo>
                <a:lnTo>
                  <a:pt x="122681" y="44450"/>
                </a:lnTo>
                <a:lnTo>
                  <a:pt x="160781" y="44450"/>
                </a:lnTo>
                <a:lnTo>
                  <a:pt x="160781" y="31750"/>
                </a:lnTo>
                <a:close/>
              </a:path>
              <a:path w="138048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71881" y="44450"/>
                </a:lnTo>
                <a:lnTo>
                  <a:pt x="71881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380489" h="76200">
                <a:moveTo>
                  <a:pt x="76200" y="31750"/>
                </a:moveTo>
                <a:lnTo>
                  <a:pt x="71881" y="31750"/>
                </a:lnTo>
                <a:lnTo>
                  <a:pt x="71881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380489" h="76200">
                <a:moveTo>
                  <a:pt x="109981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09981" y="44450"/>
                </a:lnTo>
                <a:lnTo>
                  <a:pt x="109981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085715" y="2351658"/>
            <a:ext cx="7296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w Cen MT"/>
                <a:cs typeface="Tw Cen MT"/>
              </a:rPr>
              <a:t>h</a:t>
            </a:r>
            <a:r>
              <a:rPr sz="1100" dirty="0">
                <a:latin typeface="Tw Cen MT"/>
                <a:cs typeface="Tw Cen MT"/>
              </a:rPr>
              <a:t>el</a:t>
            </a:r>
            <a:r>
              <a:rPr sz="1100" spc="-5" dirty="0">
                <a:latin typeface="Tw Cen MT"/>
                <a:cs typeface="Tw Cen MT"/>
              </a:rPr>
              <a:t>l</a:t>
            </a:r>
            <a:r>
              <a:rPr sz="1100" dirty="0">
                <a:latin typeface="Tw Cen MT"/>
                <a:cs typeface="Tw Cen MT"/>
              </a:rPr>
              <a:t>oWor</a:t>
            </a:r>
            <a:r>
              <a:rPr sz="1100" spc="-5" dirty="0">
                <a:latin typeface="Tw Cen MT"/>
                <a:cs typeface="Tw Cen MT"/>
              </a:rPr>
              <a:t>l</a:t>
            </a:r>
            <a:r>
              <a:rPr sz="1100" dirty="0">
                <a:latin typeface="Tw Cen MT"/>
                <a:cs typeface="Tw Cen MT"/>
              </a:rPr>
              <a:t>d()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38471" y="2904870"/>
            <a:ext cx="8197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w Cen MT"/>
                <a:cs typeface="Tw Cen MT"/>
              </a:rPr>
              <a:t>”hello“:</a:t>
            </a:r>
            <a:r>
              <a:rPr sz="1100" spc="-60" dirty="0">
                <a:latin typeface="Tw Cen MT"/>
                <a:cs typeface="Tw Cen MT"/>
              </a:rPr>
              <a:t> </a:t>
            </a:r>
            <a:r>
              <a:rPr sz="1100" dirty="0">
                <a:latin typeface="Tw Cen MT"/>
                <a:cs typeface="Tw Cen MT"/>
              </a:rPr>
              <a:t>Model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82723" y="3001136"/>
            <a:ext cx="2782570" cy="76200"/>
          </a:xfrm>
          <a:custGeom>
            <a:avLst/>
            <a:gdLst/>
            <a:ahLst/>
            <a:cxnLst/>
            <a:rect l="l" t="t" r="r" b="b"/>
            <a:pathLst>
              <a:path w="2782570" h="76200">
                <a:moveTo>
                  <a:pt x="2782189" y="22225"/>
                </a:moveTo>
                <a:lnTo>
                  <a:pt x="2744089" y="22351"/>
                </a:lnTo>
                <a:lnTo>
                  <a:pt x="2744216" y="35051"/>
                </a:lnTo>
                <a:lnTo>
                  <a:pt x="2782316" y="34925"/>
                </a:lnTo>
                <a:lnTo>
                  <a:pt x="2782189" y="22225"/>
                </a:lnTo>
                <a:close/>
              </a:path>
              <a:path w="2782570" h="76200">
                <a:moveTo>
                  <a:pt x="2731389" y="22351"/>
                </a:moveTo>
                <a:lnTo>
                  <a:pt x="2693289" y="22478"/>
                </a:lnTo>
                <a:lnTo>
                  <a:pt x="2693416" y="35178"/>
                </a:lnTo>
                <a:lnTo>
                  <a:pt x="2731516" y="35051"/>
                </a:lnTo>
                <a:lnTo>
                  <a:pt x="2731389" y="22351"/>
                </a:lnTo>
                <a:close/>
              </a:path>
              <a:path w="2782570" h="76200">
                <a:moveTo>
                  <a:pt x="2680589" y="22605"/>
                </a:moveTo>
                <a:lnTo>
                  <a:pt x="2642489" y="22733"/>
                </a:lnTo>
                <a:lnTo>
                  <a:pt x="2642616" y="35433"/>
                </a:lnTo>
                <a:lnTo>
                  <a:pt x="2680716" y="35305"/>
                </a:lnTo>
                <a:lnTo>
                  <a:pt x="2680589" y="22605"/>
                </a:lnTo>
                <a:close/>
              </a:path>
              <a:path w="2782570" h="76200">
                <a:moveTo>
                  <a:pt x="2629789" y="22733"/>
                </a:moveTo>
                <a:lnTo>
                  <a:pt x="2591689" y="22860"/>
                </a:lnTo>
                <a:lnTo>
                  <a:pt x="2591816" y="35560"/>
                </a:lnTo>
                <a:lnTo>
                  <a:pt x="2629916" y="35433"/>
                </a:lnTo>
                <a:lnTo>
                  <a:pt x="2629789" y="22733"/>
                </a:lnTo>
                <a:close/>
              </a:path>
              <a:path w="2782570" h="76200">
                <a:moveTo>
                  <a:pt x="2578989" y="22987"/>
                </a:moveTo>
                <a:lnTo>
                  <a:pt x="2540889" y="23113"/>
                </a:lnTo>
                <a:lnTo>
                  <a:pt x="2541016" y="35813"/>
                </a:lnTo>
                <a:lnTo>
                  <a:pt x="2579116" y="35687"/>
                </a:lnTo>
                <a:lnTo>
                  <a:pt x="2578989" y="22987"/>
                </a:lnTo>
                <a:close/>
              </a:path>
              <a:path w="2782570" h="76200">
                <a:moveTo>
                  <a:pt x="2528189" y="23113"/>
                </a:moveTo>
                <a:lnTo>
                  <a:pt x="2490089" y="23240"/>
                </a:lnTo>
                <a:lnTo>
                  <a:pt x="2490216" y="35940"/>
                </a:lnTo>
                <a:lnTo>
                  <a:pt x="2528316" y="35813"/>
                </a:lnTo>
                <a:lnTo>
                  <a:pt x="2528189" y="23113"/>
                </a:lnTo>
                <a:close/>
              </a:path>
              <a:path w="2782570" h="76200">
                <a:moveTo>
                  <a:pt x="2477389" y="23240"/>
                </a:moveTo>
                <a:lnTo>
                  <a:pt x="2439289" y="23495"/>
                </a:lnTo>
                <a:lnTo>
                  <a:pt x="2439416" y="36195"/>
                </a:lnTo>
                <a:lnTo>
                  <a:pt x="2477516" y="35940"/>
                </a:lnTo>
                <a:lnTo>
                  <a:pt x="2477389" y="23240"/>
                </a:lnTo>
                <a:close/>
              </a:path>
              <a:path w="2782570" h="76200">
                <a:moveTo>
                  <a:pt x="2426589" y="23495"/>
                </a:moveTo>
                <a:lnTo>
                  <a:pt x="2388489" y="23622"/>
                </a:lnTo>
                <a:lnTo>
                  <a:pt x="2388616" y="36322"/>
                </a:lnTo>
                <a:lnTo>
                  <a:pt x="2426716" y="36195"/>
                </a:lnTo>
                <a:lnTo>
                  <a:pt x="2426589" y="23495"/>
                </a:lnTo>
                <a:close/>
              </a:path>
              <a:path w="2782570" h="76200">
                <a:moveTo>
                  <a:pt x="2375789" y="23622"/>
                </a:moveTo>
                <a:lnTo>
                  <a:pt x="2337689" y="23749"/>
                </a:lnTo>
                <a:lnTo>
                  <a:pt x="2337816" y="36449"/>
                </a:lnTo>
                <a:lnTo>
                  <a:pt x="2375916" y="36322"/>
                </a:lnTo>
                <a:lnTo>
                  <a:pt x="2375789" y="23622"/>
                </a:lnTo>
                <a:close/>
              </a:path>
              <a:path w="2782570" h="76200">
                <a:moveTo>
                  <a:pt x="2324989" y="23875"/>
                </a:moveTo>
                <a:lnTo>
                  <a:pt x="2286889" y="24002"/>
                </a:lnTo>
                <a:lnTo>
                  <a:pt x="2287016" y="36702"/>
                </a:lnTo>
                <a:lnTo>
                  <a:pt x="2325116" y="36575"/>
                </a:lnTo>
                <a:lnTo>
                  <a:pt x="2324989" y="23875"/>
                </a:lnTo>
                <a:close/>
              </a:path>
              <a:path w="2782570" h="76200">
                <a:moveTo>
                  <a:pt x="2274189" y="24002"/>
                </a:moveTo>
                <a:lnTo>
                  <a:pt x="2236089" y="24129"/>
                </a:lnTo>
                <a:lnTo>
                  <a:pt x="2236216" y="36829"/>
                </a:lnTo>
                <a:lnTo>
                  <a:pt x="2274316" y="36702"/>
                </a:lnTo>
                <a:lnTo>
                  <a:pt x="2274189" y="24002"/>
                </a:lnTo>
                <a:close/>
              </a:path>
              <a:path w="2782570" h="76200">
                <a:moveTo>
                  <a:pt x="2223389" y="24257"/>
                </a:moveTo>
                <a:lnTo>
                  <a:pt x="2185289" y="24384"/>
                </a:lnTo>
                <a:lnTo>
                  <a:pt x="2185416" y="37084"/>
                </a:lnTo>
                <a:lnTo>
                  <a:pt x="2223516" y="36957"/>
                </a:lnTo>
                <a:lnTo>
                  <a:pt x="2223389" y="24257"/>
                </a:lnTo>
                <a:close/>
              </a:path>
              <a:path w="2782570" h="76200">
                <a:moveTo>
                  <a:pt x="2172589" y="24384"/>
                </a:moveTo>
                <a:lnTo>
                  <a:pt x="2134489" y="24511"/>
                </a:lnTo>
                <a:lnTo>
                  <a:pt x="2134616" y="37211"/>
                </a:lnTo>
                <a:lnTo>
                  <a:pt x="2172716" y="37084"/>
                </a:lnTo>
                <a:lnTo>
                  <a:pt x="2172589" y="24384"/>
                </a:lnTo>
                <a:close/>
              </a:path>
              <a:path w="2782570" h="76200">
                <a:moveTo>
                  <a:pt x="2121789" y="24511"/>
                </a:moveTo>
                <a:lnTo>
                  <a:pt x="2083689" y="24637"/>
                </a:lnTo>
                <a:lnTo>
                  <a:pt x="2083815" y="37337"/>
                </a:lnTo>
                <a:lnTo>
                  <a:pt x="2121916" y="37211"/>
                </a:lnTo>
                <a:lnTo>
                  <a:pt x="2121789" y="24511"/>
                </a:lnTo>
                <a:close/>
              </a:path>
              <a:path w="2782570" h="76200">
                <a:moveTo>
                  <a:pt x="2070989" y="24764"/>
                </a:moveTo>
                <a:lnTo>
                  <a:pt x="2032889" y="24891"/>
                </a:lnTo>
                <a:lnTo>
                  <a:pt x="2033015" y="37591"/>
                </a:lnTo>
                <a:lnTo>
                  <a:pt x="2071115" y="37464"/>
                </a:lnTo>
                <a:lnTo>
                  <a:pt x="2070989" y="24764"/>
                </a:lnTo>
                <a:close/>
              </a:path>
              <a:path w="2782570" h="76200">
                <a:moveTo>
                  <a:pt x="2020189" y="24891"/>
                </a:moveTo>
                <a:lnTo>
                  <a:pt x="1982089" y="25018"/>
                </a:lnTo>
                <a:lnTo>
                  <a:pt x="1982215" y="37718"/>
                </a:lnTo>
                <a:lnTo>
                  <a:pt x="2020315" y="37591"/>
                </a:lnTo>
                <a:lnTo>
                  <a:pt x="2020189" y="24891"/>
                </a:lnTo>
                <a:close/>
              </a:path>
              <a:path w="2782570" h="76200">
                <a:moveTo>
                  <a:pt x="1969389" y="25146"/>
                </a:moveTo>
                <a:lnTo>
                  <a:pt x="1931289" y="25273"/>
                </a:lnTo>
                <a:lnTo>
                  <a:pt x="1931415" y="37973"/>
                </a:lnTo>
                <a:lnTo>
                  <a:pt x="1969515" y="37846"/>
                </a:lnTo>
                <a:lnTo>
                  <a:pt x="1969389" y="25146"/>
                </a:lnTo>
                <a:close/>
              </a:path>
              <a:path w="2782570" h="76200">
                <a:moveTo>
                  <a:pt x="1918589" y="25273"/>
                </a:moveTo>
                <a:lnTo>
                  <a:pt x="1880489" y="25400"/>
                </a:lnTo>
                <a:lnTo>
                  <a:pt x="1880615" y="38100"/>
                </a:lnTo>
                <a:lnTo>
                  <a:pt x="1918715" y="37973"/>
                </a:lnTo>
                <a:lnTo>
                  <a:pt x="1918589" y="25273"/>
                </a:lnTo>
                <a:close/>
              </a:path>
              <a:path w="2782570" h="76200">
                <a:moveTo>
                  <a:pt x="1867789" y="25400"/>
                </a:moveTo>
                <a:lnTo>
                  <a:pt x="1829689" y="25653"/>
                </a:lnTo>
                <a:lnTo>
                  <a:pt x="1829815" y="38353"/>
                </a:lnTo>
                <a:lnTo>
                  <a:pt x="1867915" y="38100"/>
                </a:lnTo>
                <a:lnTo>
                  <a:pt x="1867789" y="25400"/>
                </a:lnTo>
                <a:close/>
              </a:path>
              <a:path w="2782570" h="76200">
                <a:moveTo>
                  <a:pt x="1816989" y="25653"/>
                </a:moveTo>
                <a:lnTo>
                  <a:pt x="1778889" y="25780"/>
                </a:lnTo>
                <a:lnTo>
                  <a:pt x="1779015" y="38480"/>
                </a:lnTo>
                <a:lnTo>
                  <a:pt x="1817115" y="38353"/>
                </a:lnTo>
                <a:lnTo>
                  <a:pt x="1816989" y="25653"/>
                </a:lnTo>
                <a:close/>
              </a:path>
              <a:path w="2782570" h="76200">
                <a:moveTo>
                  <a:pt x="1766189" y="25780"/>
                </a:moveTo>
                <a:lnTo>
                  <a:pt x="1728089" y="25908"/>
                </a:lnTo>
                <a:lnTo>
                  <a:pt x="1728215" y="38608"/>
                </a:lnTo>
                <a:lnTo>
                  <a:pt x="1766315" y="38480"/>
                </a:lnTo>
                <a:lnTo>
                  <a:pt x="1766189" y="25780"/>
                </a:lnTo>
                <a:close/>
              </a:path>
              <a:path w="2782570" h="76200">
                <a:moveTo>
                  <a:pt x="1715389" y="26035"/>
                </a:moveTo>
                <a:lnTo>
                  <a:pt x="1677289" y="26162"/>
                </a:lnTo>
                <a:lnTo>
                  <a:pt x="1677415" y="38862"/>
                </a:lnTo>
                <a:lnTo>
                  <a:pt x="1715515" y="38735"/>
                </a:lnTo>
                <a:lnTo>
                  <a:pt x="1715389" y="26035"/>
                </a:lnTo>
                <a:close/>
              </a:path>
              <a:path w="2782570" h="76200">
                <a:moveTo>
                  <a:pt x="1664589" y="26162"/>
                </a:moveTo>
                <a:lnTo>
                  <a:pt x="1626489" y="26288"/>
                </a:lnTo>
                <a:lnTo>
                  <a:pt x="1626615" y="38988"/>
                </a:lnTo>
                <a:lnTo>
                  <a:pt x="1664715" y="38862"/>
                </a:lnTo>
                <a:lnTo>
                  <a:pt x="1664589" y="26162"/>
                </a:lnTo>
                <a:close/>
              </a:path>
              <a:path w="2782570" h="76200">
                <a:moveTo>
                  <a:pt x="1613915" y="26415"/>
                </a:moveTo>
                <a:lnTo>
                  <a:pt x="1575815" y="26542"/>
                </a:lnTo>
                <a:lnTo>
                  <a:pt x="1575815" y="39242"/>
                </a:lnTo>
                <a:lnTo>
                  <a:pt x="1613915" y="39115"/>
                </a:lnTo>
                <a:lnTo>
                  <a:pt x="1613915" y="26415"/>
                </a:lnTo>
                <a:close/>
              </a:path>
              <a:path w="2782570" h="76200">
                <a:moveTo>
                  <a:pt x="1563115" y="26542"/>
                </a:moveTo>
                <a:lnTo>
                  <a:pt x="1525015" y="26670"/>
                </a:lnTo>
                <a:lnTo>
                  <a:pt x="1525015" y="39370"/>
                </a:lnTo>
                <a:lnTo>
                  <a:pt x="1563115" y="39242"/>
                </a:lnTo>
                <a:lnTo>
                  <a:pt x="1563115" y="26542"/>
                </a:lnTo>
                <a:close/>
              </a:path>
              <a:path w="2782570" h="76200">
                <a:moveTo>
                  <a:pt x="1512315" y="26670"/>
                </a:moveTo>
                <a:lnTo>
                  <a:pt x="1474215" y="26797"/>
                </a:lnTo>
                <a:lnTo>
                  <a:pt x="1474215" y="39497"/>
                </a:lnTo>
                <a:lnTo>
                  <a:pt x="1512315" y="39370"/>
                </a:lnTo>
                <a:lnTo>
                  <a:pt x="1512315" y="26670"/>
                </a:lnTo>
                <a:close/>
              </a:path>
              <a:path w="2782570" h="76200">
                <a:moveTo>
                  <a:pt x="1461515" y="26924"/>
                </a:moveTo>
                <a:lnTo>
                  <a:pt x="1423415" y="27050"/>
                </a:lnTo>
                <a:lnTo>
                  <a:pt x="1423415" y="39750"/>
                </a:lnTo>
                <a:lnTo>
                  <a:pt x="1461515" y="39624"/>
                </a:lnTo>
                <a:lnTo>
                  <a:pt x="1461515" y="26924"/>
                </a:lnTo>
                <a:close/>
              </a:path>
              <a:path w="2782570" h="76200">
                <a:moveTo>
                  <a:pt x="1410715" y="27050"/>
                </a:moveTo>
                <a:lnTo>
                  <a:pt x="1372615" y="27177"/>
                </a:lnTo>
                <a:lnTo>
                  <a:pt x="1372615" y="39877"/>
                </a:lnTo>
                <a:lnTo>
                  <a:pt x="1410715" y="39750"/>
                </a:lnTo>
                <a:lnTo>
                  <a:pt x="1410715" y="27050"/>
                </a:lnTo>
                <a:close/>
              </a:path>
              <a:path w="2782570" h="76200">
                <a:moveTo>
                  <a:pt x="1359915" y="27304"/>
                </a:moveTo>
                <a:lnTo>
                  <a:pt x="1321815" y="27432"/>
                </a:lnTo>
                <a:lnTo>
                  <a:pt x="1321815" y="40132"/>
                </a:lnTo>
                <a:lnTo>
                  <a:pt x="1359915" y="40004"/>
                </a:lnTo>
                <a:lnTo>
                  <a:pt x="1359915" y="27304"/>
                </a:lnTo>
                <a:close/>
              </a:path>
              <a:path w="2782570" h="76200">
                <a:moveTo>
                  <a:pt x="1309115" y="27432"/>
                </a:moveTo>
                <a:lnTo>
                  <a:pt x="1271015" y="27559"/>
                </a:lnTo>
                <a:lnTo>
                  <a:pt x="1271015" y="40259"/>
                </a:lnTo>
                <a:lnTo>
                  <a:pt x="1309115" y="40132"/>
                </a:lnTo>
                <a:lnTo>
                  <a:pt x="1309115" y="27432"/>
                </a:lnTo>
                <a:close/>
              </a:path>
              <a:path w="2782570" h="76200">
                <a:moveTo>
                  <a:pt x="1258315" y="27559"/>
                </a:moveTo>
                <a:lnTo>
                  <a:pt x="1220215" y="27686"/>
                </a:lnTo>
                <a:lnTo>
                  <a:pt x="1220215" y="40386"/>
                </a:lnTo>
                <a:lnTo>
                  <a:pt x="1258315" y="40259"/>
                </a:lnTo>
                <a:lnTo>
                  <a:pt x="1258315" y="27559"/>
                </a:lnTo>
                <a:close/>
              </a:path>
              <a:path w="2782570" h="76200">
                <a:moveTo>
                  <a:pt x="1207515" y="27812"/>
                </a:moveTo>
                <a:lnTo>
                  <a:pt x="1169415" y="27939"/>
                </a:lnTo>
                <a:lnTo>
                  <a:pt x="1169415" y="40639"/>
                </a:lnTo>
                <a:lnTo>
                  <a:pt x="1207515" y="40512"/>
                </a:lnTo>
                <a:lnTo>
                  <a:pt x="1207515" y="27812"/>
                </a:lnTo>
                <a:close/>
              </a:path>
              <a:path w="2782570" h="76200">
                <a:moveTo>
                  <a:pt x="1156715" y="27939"/>
                </a:moveTo>
                <a:lnTo>
                  <a:pt x="1118615" y="28066"/>
                </a:lnTo>
                <a:lnTo>
                  <a:pt x="1118615" y="40766"/>
                </a:lnTo>
                <a:lnTo>
                  <a:pt x="1156715" y="40639"/>
                </a:lnTo>
                <a:lnTo>
                  <a:pt x="1156715" y="27939"/>
                </a:lnTo>
                <a:close/>
              </a:path>
              <a:path w="2782570" h="76200">
                <a:moveTo>
                  <a:pt x="1105915" y="28193"/>
                </a:moveTo>
                <a:lnTo>
                  <a:pt x="1067815" y="28321"/>
                </a:lnTo>
                <a:lnTo>
                  <a:pt x="1067815" y="41021"/>
                </a:lnTo>
                <a:lnTo>
                  <a:pt x="1105915" y="40893"/>
                </a:lnTo>
                <a:lnTo>
                  <a:pt x="1105915" y="28193"/>
                </a:lnTo>
                <a:close/>
              </a:path>
              <a:path w="2782570" h="76200">
                <a:moveTo>
                  <a:pt x="1055115" y="28321"/>
                </a:moveTo>
                <a:lnTo>
                  <a:pt x="1017015" y="28448"/>
                </a:lnTo>
                <a:lnTo>
                  <a:pt x="1017015" y="41148"/>
                </a:lnTo>
                <a:lnTo>
                  <a:pt x="1055115" y="41021"/>
                </a:lnTo>
                <a:lnTo>
                  <a:pt x="1055115" y="28321"/>
                </a:lnTo>
                <a:close/>
              </a:path>
              <a:path w="2782570" h="76200">
                <a:moveTo>
                  <a:pt x="1004315" y="28448"/>
                </a:moveTo>
                <a:lnTo>
                  <a:pt x="966215" y="28701"/>
                </a:lnTo>
                <a:lnTo>
                  <a:pt x="966215" y="41401"/>
                </a:lnTo>
                <a:lnTo>
                  <a:pt x="1004315" y="41275"/>
                </a:lnTo>
                <a:lnTo>
                  <a:pt x="1004315" y="28448"/>
                </a:lnTo>
                <a:close/>
              </a:path>
              <a:path w="2782570" h="76200">
                <a:moveTo>
                  <a:pt x="953515" y="28701"/>
                </a:moveTo>
                <a:lnTo>
                  <a:pt x="915415" y="28828"/>
                </a:lnTo>
                <a:lnTo>
                  <a:pt x="915415" y="41528"/>
                </a:lnTo>
                <a:lnTo>
                  <a:pt x="953515" y="41401"/>
                </a:lnTo>
                <a:lnTo>
                  <a:pt x="953515" y="28701"/>
                </a:lnTo>
                <a:close/>
              </a:path>
              <a:path w="2782570" h="76200">
                <a:moveTo>
                  <a:pt x="902715" y="28828"/>
                </a:moveTo>
                <a:lnTo>
                  <a:pt x="864615" y="28955"/>
                </a:lnTo>
                <a:lnTo>
                  <a:pt x="864615" y="41655"/>
                </a:lnTo>
                <a:lnTo>
                  <a:pt x="902715" y="41528"/>
                </a:lnTo>
                <a:lnTo>
                  <a:pt x="902715" y="28828"/>
                </a:lnTo>
                <a:close/>
              </a:path>
              <a:path w="2782570" h="76200">
                <a:moveTo>
                  <a:pt x="851915" y="29083"/>
                </a:moveTo>
                <a:lnTo>
                  <a:pt x="813815" y="29210"/>
                </a:lnTo>
                <a:lnTo>
                  <a:pt x="813815" y="41910"/>
                </a:lnTo>
                <a:lnTo>
                  <a:pt x="851915" y="41783"/>
                </a:lnTo>
                <a:lnTo>
                  <a:pt x="851915" y="29083"/>
                </a:lnTo>
                <a:close/>
              </a:path>
              <a:path w="2782570" h="76200">
                <a:moveTo>
                  <a:pt x="801115" y="29210"/>
                </a:moveTo>
                <a:lnTo>
                  <a:pt x="763015" y="29337"/>
                </a:lnTo>
                <a:lnTo>
                  <a:pt x="763015" y="42037"/>
                </a:lnTo>
                <a:lnTo>
                  <a:pt x="801115" y="41910"/>
                </a:lnTo>
                <a:lnTo>
                  <a:pt x="801115" y="29210"/>
                </a:lnTo>
                <a:close/>
              </a:path>
              <a:path w="2782570" h="76200">
                <a:moveTo>
                  <a:pt x="750315" y="29463"/>
                </a:moveTo>
                <a:lnTo>
                  <a:pt x="712215" y="29590"/>
                </a:lnTo>
                <a:lnTo>
                  <a:pt x="712215" y="42290"/>
                </a:lnTo>
                <a:lnTo>
                  <a:pt x="750315" y="42163"/>
                </a:lnTo>
                <a:lnTo>
                  <a:pt x="750315" y="29463"/>
                </a:lnTo>
                <a:close/>
              </a:path>
              <a:path w="2782570" h="76200">
                <a:moveTo>
                  <a:pt x="699515" y="29590"/>
                </a:moveTo>
                <a:lnTo>
                  <a:pt x="661415" y="29717"/>
                </a:lnTo>
                <a:lnTo>
                  <a:pt x="661415" y="42417"/>
                </a:lnTo>
                <a:lnTo>
                  <a:pt x="699515" y="42290"/>
                </a:lnTo>
                <a:lnTo>
                  <a:pt x="699515" y="29590"/>
                </a:lnTo>
                <a:close/>
              </a:path>
              <a:path w="2782570" h="76200">
                <a:moveTo>
                  <a:pt x="648715" y="29717"/>
                </a:moveTo>
                <a:lnTo>
                  <a:pt x="610615" y="29845"/>
                </a:lnTo>
                <a:lnTo>
                  <a:pt x="610615" y="42545"/>
                </a:lnTo>
                <a:lnTo>
                  <a:pt x="648715" y="42417"/>
                </a:lnTo>
                <a:lnTo>
                  <a:pt x="648715" y="29717"/>
                </a:lnTo>
                <a:close/>
              </a:path>
              <a:path w="2782570" h="76200">
                <a:moveTo>
                  <a:pt x="597915" y="29972"/>
                </a:moveTo>
                <a:lnTo>
                  <a:pt x="559815" y="30099"/>
                </a:lnTo>
                <a:lnTo>
                  <a:pt x="559815" y="42799"/>
                </a:lnTo>
                <a:lnTo>
                  <a:pt x="597915" y="42672"/>
                </a:lnTo>
                <a:lnTo>
                  <a:pt x="597915" y="29972"/>
                </a:lnTo>
                <a:close/>
              </a:path>
              <a:path w="2782570" h="76200">
                <a:moveTo>
                  <a:pt x="547115" y="30099"/>
                </a:moveTo>
                <a:lnTo>
                  <a:pt x="509015" y="30225"/>
                </a:lnTo>
                <a:lnTo>
                  <a:pt x="509015" y="42925"/>
                </a:lnTo>
                <a:lnTo>
                  <a:pt x="547115" y="42799"/>
                </a:lnTo>
                <a:lnTo>
                  <a:pt x="547115" y="30099"/>
                </a:lnTo>
                <a:close/>
              </a:path>
              <a:path w="2782570" h="76200">
                <a:moveTo>
                  <a:pt x="496315" y="30352"/>
                </a:moveTo>
                <a:lnTo>
                  <a:pt x="458215" y="30479"/>
                </a:lnTo>
                <a:lnTo>
                  <a:pt x="458215" y="43179"/>
                </a:lnTo>
                <a:lnTo>
                  <a:pt x="496315" y="43052"/>
                </a:lnTo>
                <a:lnTo>
                  <a:pt x="496315" y="30352"/>
                </a:lnTo>
                <a:close/>
              </a:path>
              <a:path w="2782570" h="76200">
                <a:moveTo>
                  <a:pt x="445515" y="30479"/>
                </a:moveTo>
                <a:lnTo>
                  <a:pt x="407415" y="30607"/>
                </a:lnTo>
                <a:lnTo>
                  <a:pt x="407415" y="43307"/>
                </a:lnTo>
                <a:lnTo>
                  <a:pt x="445515" y="43179"/>
                </a:lnTo>
                <a:lnTo>
                  <a:pt x="445515" y="30479"/>
                </a:lnTo>
                <a:close/>
              </a:path>
              <a:path w="2782570" h="76200">
                <a:moveTo>
                  <a:pt x="394715" y="30607"/>
                </a:moveTo>
                <a:lnTo>
                  <a:pt x="356615" y="30861"/>
                </a:lnTo>
                <a:lnTo>
                  <a:pt x="356615" y="43561"/>
                </a:lnTo>
                <a:lnTo>
                  <a:pt x="394715" y="43307"/>
                </a:lnTo>
                <a:lnTo>
                  <a:pt x="394715" y="30607"/>
                </a:lnTo>
                <a:close/>
              </a:path>
              <a:path w="2782570" h="76200">
                <a:moveTo>
                  <a:pt x="343915" y="30861"/>
                </a:moveTo>
                <a:lnTo>
                  <a:pt x="305815" y="30987"/>
                </a:lnTo>
                <a:lnTo>
                  <a:pt x="305815" y="43687"/>
                </a:lnTo>
                <a:lnTo>
                  <a:pt x="343915" y="43561"/>
                </a:lnTo>
                <a:lnTo>
                  <a:pt x="343915" y="30861"/>
                </a:lnTo>
                <a:close/>
              </a:path>
              <a:path w="2782570" h="76200">
                <a:moveTo>
                  <a:pt x="293115" y="30987"/>
                </a:moveTo>
                <a:lnTo>
                  <a:pt x="255015" y="31114"/>
                </a:lnTo>
                <a:lnTo>
                  <a:pt x="255015" y="43814"/>
                </a:lnTo>
                <a:lnTo>
                  <a:pt x="293115" y="43687"/>
                </a:lnTo>
                <a:lnTo>
                  <a:pt x="293115" y="30987"/>
                </a:lnTo>
                <a:close/>
              </a:path>
              <a:path w="2782570" h="76200">
                <a:moveTo>
                  <a:pt x="242315" y="31241"/>
                </a:moveTo>
                <a:lnTo>
                  <a:pt x="204215" y="31368"/>
                </a:lnTo>
                <a:lnTo>
                  <a:pt x="204215" y="44068"/>
                </a:lnTo>
                <a:lnTo>
                  <a:pt x="242315" y="43941"/>
                </a:lnTo>
                <a:lnTo>
                  <a:pt x="242315" y="31241"/>
                </a:lnTo>
                <a:close/>
              </a:path>
              <a:path w="2782570" h="76200">
                <a:moveTo>
                  <a:pt x="191515" y="31368"/>
                </a:moveTo>
                <a:lnTo>
                  <a:pt x="153415" y="31496"/>
                </a:lnTo>
                <a:lnTo>
                  <a:pt x="153415" y="44196"/>
                </a:lnTo>
                <a:lnTo>
                  <a:pt x="191515" y="44068"/>
                </a:lnTo>
                <a:lnTo>
                  <a:pt x="191515" y="31368"/>
                </a:lnTo>
                <a:close/>
              </a:path>
              <a:path w="2782570" h="76200">
                <a:moveTo>
                  <a:pt x="140715" y="31623"/>
                </a:moveTo>
                <a:lnTo>
                  <a:pt x="102615" y="31750"/>
                </a:lnTo>
                <a:lnTo>
                  <a:pt x="102615" y="44450"/>
                </a:lnTo>
                <a:lnTo>
                  <a:pt x="140715" y="44323"/>
                </a:lnTo>
                <a:lnTo>
                  <a:pt x="140715" y="31623"/>
                </a:lnTo>
                <a:close/>
              </a:path>
              <a:path w="2782570" h="76200">
                <a:moveTo>
                  <a:pt x="76073" y="0"/>
                </a:moveTo>
                <a:lnTo>
                  <a:pt x="0" y="38353"/>
                </a:lnTo>
                <a:lnTo>
                  <a:pt x="76326" y="76200"/>
                </a:lnTo>
                <a:lnTo>
                  <a:pt x="76221" y="44576"/>
                </a:lnTo>
                <a:lnTo>
                  <a:pt x="63500" y="44576"/>
                </a:lnTo>
                <a:lnTo>
                  <a:pt x="63500" y="31876"/>
                </a:lnTo>
                <a:lnTo>
                  <a:pt x="76179" y="31816"/>
                </a:lnTo>
                <a:lnTo>
                  <a:pt x="76073" y="0"/>
                </a:lnTo>
                <a:close/>
              </a:path>
              <a:path w="2782570" h="76200">
                <a:moveTo>
                  <a:pt x="76179" y="31816"/>
                </a:moveTo>
                <a:lnTo>
                  <a:pt x="63500" y="31876"/>
                </a:lnTo>
                <a:lnTo>
                  <a:pt x="63500" y="44576"/>
                </a:lnTo>
                <a:lnTo>
                  <a:pt x="76221" y="44515"/>
                </a:lnTo>
                <a:lnTo>
                  <a:pt x="76179" y="31816"/>
                </a:lnTo>
                <a:close/>
              </a:path>
              <a:path w="2782570" h="76200">
                <a:moveTo>
                  <a:pt x="76221" y="44515"/>
                </a:moveTo>
                <a:lnTo>
                  <a:pt x="63500" y="44576"/>
                </a:lnTo>
                <a:lnTo>
                  <a:pt x="76221" y="44576"/>
                </a:lnTo>
                <a:close/>
              </a:path>
              <a:path w="2782570" h="76200">
                <a:moveTo>
                  <a:pt x="89915" y="31750"/>
                </a:moveTo>
                <a:lnTo>
                  <a:pt x="76179" y="31816"/>
                </a:lnTo>
                <a:lnTo>
                  <a:pt x="76221" y="44515"/>
                </a:lnTo>
                <a:lnTo>
                  <a:pt x="89915" y="44450"/>
                </a:lnTo>
                <a:lnTo>
                  <a:pt x="8991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13204" y="3390900"/>
            <a:ext cx="5447030" cy="76200"/>
          </a:xfrm>
          <a:custGeom>
            <a:avLst/>
            <a:gdLst/>
            <a:ahLst/>
            <a:cxnLst/>
            <a:rect l="l" t="t" r="r" b="b"/>
            <a:pathLst>
              <a:path w="5447030" h="76200">
                <a:moveTo>
                  <a:pt x="5370322" y="0"/>
                </a:moveTo>
                <a:lnTo>
                  <a:pt x="5370322" y="76200"/>
                </a:lnTo>
                <a:lnTo>
                  <a:pt x="5433822" y="44450"/>
                </a:lnTo>
                <a:lnTo>
                  <a:pt x="5383022" y="44450"/>
                </a:lnTo>
                <a:lnTo>
                  <a:pt x="5383022" y="31750"/>
                </a:lnTo>
                <a:lnTo>
                  <a:pt x="5433822" y="31750"/>
                </a:lnTo>
                <a:lnTo>
                  <a:pt x="5370322" y="0"/>
                </a:lnTo>
                <a:close/>
              </a:path>
              <a:path w="5447030" h="76200">
                <a:moveTo>
                  <a:pt x="537032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70322" y="44450"/>
                </a:lnTo>
                <a:lnTo>
                  <a:pt x="5370322" y="31750"/>
                </a:lnTo>
                <a:close/>
              </a:path>
              <a:path w="5447030" h="76200">
                <a:moveTo>
                  <a:pt x="5433822" y="31750"/>
                </a:moveTo>
                <a:lnTo>
                  <a:pt x="5383022" y="31750"/>
                </a:lnTo>
                <a:lnTo>
                  <a:pt x="5383022" y="44450"/>
                </a:lnTo>
                <a:lnTo>
                  <a:pt x="5433822" y="44450"/>
                </a:lnTo>
                <a:lnTo>
                  <a:pt x="5446522" y="38100"/>
                </a:lnTo>
                <a:lnTo>
                  <a:pt x="543382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59980" y="3429761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331"/>
                </a:lnTo>
              </a:path>
            </a:pathLst>
          </a:custGeom>
          <a:ln w="56388">
            <a:solidFill>
              <a:srgbClr val="A4B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31785" y="3429761"/>
            <a:ext cx="56515" cy="370840"/>
          </a:xfrm>
          <a:custGeom>
            <a:avLst/>
            <a:gdLst/>
            <a:ahLst/>
            <a:cxnLst/>
            <a:rect l="l" t="t" r="r" b="b"/>
            <a:pathLst>
              <a:path w="56515" h="370839">
                <a:moveTo>
                  <a:pt x="0" y="370331"/>
                </a:moveTo>
                <a:lnTo>
                  <a:pt x="56388" y="370331"/>
                </a:lnTo>
                <a:lnTo>
                  <a:pt x="5638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19811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10155" y="3780409"/>
            <a:ext cx="5449570" cy="76200"/>
          </a:xfrm>
          <a:custGeom>
            <a:avLst/>
            <a:gdLst/>
            <a:ahLst/>
            <a:cxnLst/>
            <a:rect l="l" t="t" r="r" b="b"/>
            <a:pathLst>
              <a:path w="5449570" h="76200">
                <a:moveTo>
                  <a:pt x="5449189" y="12573"/>
                </a:moveTo>
                <a:lnTo>
                  <a:pt x="5411089" y="12700"/>
                </a:lnTo>
                <a:lnTo>
                  <a:pt x="5411216" y="25400"/>
                </a:lnTo>
                <a:lnTo>
                  <a:pt x="5449316" y="25273"/>
                </a:lnTo>
                <a:lnTo>
                  <a:pt x="5449189" y="12573"/>
                </a:lnTo>
                <a:close/>
              </a:path>
              <a:path w="5449570" h="76200">
                <a:moveTo>
                  <a:pt x="5398389" y="12700"/>
                </a:moveTo>
                <a:lnTo>
                  <a:pt x="5360289" y="12827"/>
                </a:lnTo>
                <a:lnTo>
                  <a:pt x="5360416" y="25527"/>
                </a:lnTo>
                <a:lnTo>
                  <a:pt x="5398516" y="25400"/>
                </a:lnTo>
                <a:lnTo>
                  <a:pt x="5398389" y="12700"/>
                </a:lnTo>
                <a:close/>
              </a:path>
              <a:path w="5449570" h="76200">
                <a:moveTo>
                  <a:pt x="5347589" y="12954"/>
                </a:moveTo>
                <a:lnTo>
                  <a:pt x="5309489" y="13081"/>
                </a:lnTo>
                <a:lnTo>
                  <a:pt x="5309616" y="25781"/>
                </a:lnTo>
                <a:lnTo>
                  <a:pt x="5347716" y="25654"/>
                </a:lnTo>
                <a:lnTo>
                  <a:pt x="5347589" y="12954"/>
                </a:lnTo>
                <a:close/>
              </a:path>
              <a:path w="5449570" h="76200">
                <a:moveTo>
                  <a:pt x="5296789" y="13081"/>
                </a:moveTo>
                <a:lnTo>
                  <a:pt x="5258689" y="13208"/>
                </a:lnTo>
                <a:lnTo>
                  <a:pt x="5258816" y="25908"/>
                </a:lnTo>
                <a:lnTo>
                  <a:pt x="5296916" y="25781"/>
                </a:lnTo>
                <a:lnTo>
                  <a:pt x="5296789" y="13081"/>
                </a:lnTo>
                <a:close/>
              </a:path>
              <a:path w="5449570" h="76200">
                <a:moveTo>
                  <a:pt x="5245989" y="13335"/>
                </a:moveTo>
                <a:lnTo>
                  <a:pt x="5207889" y="13462"/>
                </a:lnTo>
                <a:lnTo>
                  <a:pt x="5208016" y="26162"/>
                </a:lnTo>
                <a:lnTo>
                  <a:pt x="5246116" y="26035"/>
                </a:lnTo>
                <a:lnTo>
                  <a:pt x="5245989" y="13335"/>
                </a:lnTo>
                <a:close/>
              </a:path>
              <a:path w="5449570" h="76200">
                <a:moveTo>
                  <a:pt x="5195189" y="13462"/>
                </a:moveTo>
                <a:lnTo>
                  <a:pt x="5157089" y="13589"/>
                </a:lnTo>
                <a:lnTo>
                  <a:pt x="5157216" y="26289"/>
                </a:lnTo>
                <a:lnTo>
                  <a:pt x="5195316" y="26162"/>
                </a:lnTo>
                <a:lnTo>
                  <a:pt x="5195189" y="13462"/>
                </a:lnTo>
                <a:close/>
              </a:path>
              <a:path w="5449570" h="76200">
                <a:moveTo>
                  <a:pt x="5144389" y="13716"/>
                </a:moveTo>
                <a:lnTo>
                  <a:pt x="5106289" y="13843"/>
                </a:lnTo>
                <a:lnTo>
                  <a:pt x="5106416" y="26543"/>
                </a:lnTo>
                <a:lnTo>
                  <a:pt x="5144516" y="26416"/>
                </a:lnTo>
                <a:lnTo>
                  <a:pt x="5144389" y="13716"/>
                </a:lnTo>
                <a:close/>
              </a:path>
              <a:path w="5449570" h="76200">
                <a:moveTo>
                  <a:pt x="5093589" y="13843"/>
                </a:moveTo>
                <a:lnTo>
                  <a:pt x="5055489" y="13970"/>
                </a:lnTo>
                <a:lnTo>
                  <a:pt x="5055616" y="26670"/>
                </a:lnTo>
                <a:lnTo>
                  <a:pt x="5093716" y="26543"/>
                </a:lnTo>
                <a:lnTo>
                  <a:pt x="5093589" y="13843"/>
                </a:lnTo>
                <a:close/>
              </a:path>
              <a:path w="5449570" h="76200">
                <a:moveTo>
                  <a:pt x="5042789" y="13970"/>
                </a:moveTo>
                <a:lnTo>
                  <a:pt x="5004689" y="14224"/>
                </a:lnTo>
                <a:lnTo>
                  <a:pt x="5004816" y="26924"/>
                </a:lnTo>
                <a:lnTo>
                  <a:pt x="5042916" y="26670"/>
                </a:lnTo>
                <a:lnTo>
                  <a:pt x="5042789" y="13970"/>
                </a:lnTo>
                <a:close/>
              </a:path>
              <a:path w="5449570" h="76200">
                <a:moveTo>
                  <a:pt x="4991989" y="14224"/>
                </a:moveTo>
                <a:lnTo>
                  <a:pt x="4953889" y="14351"/>
                </a:lnTo>
                <a:lnTo>
                  <a:pt x="4954016" y="27051"/>
                </a:lnTo>
                <a:lnTo>
                  <a:pt x="4992116" y="26924"/>
                </a:lnTo>
                <a:lnTo>
                  <a:pt x="4991989" y="14224"/>
                </a:lnTo>
                <a:close/>
              </a:path>
              <a:path w="5449570" h="76200">
                <a:moveTo>
                  <a:pt x="4941189" y="14351"/>
                </a:moveTo>
                <a:lnTo>
                  <a:pt x="4903089" y="14478"/>
                </a:lnTo>
                <a:lnTo>
                  <a:pt x="4903216" y="27178"/>
                </a:lnTo>
                <a:lnTo>
                  <a:pt x="4941316" y="27051"/>
                </a:lnTo>
                <a:lnTo>
                  <a:pt x="4941189" y="14351"/>
                </a:lnTo>
                <a:close/>
              </a:path>
              <a:path w="5449570" h="76200">
                <a:moveTo>
                  <a:pt x="4890389" y="14605"/>
                </a:moveTo>
                <a:lnTo>
                  <a:pt x="4852289" y="14732"/>
                </a:lnTo>
                <a:lnTo>
                  <a:pt x="4852416" y="27432"/>
                </a:lnTo>
                <a:lnTo>
                  <a:pt x="4890516" y="27305"/>
                </a:lnTo>
                <a:lnTo>
                  <a:pt x="4890389" y="14605"/>
                </a:lnTo>
                <a:close/>
              </a:path>
              <a:path w="5449570" h="76200">
                <a:moveTo>
                  <a:pt x="4839589" y="14732"/>
                </a:moveTo>
                <a:lnTo>
                  <a:pt x="4801489" y="14859"/>
                </a:lnTo>
                <a:lnTo>
                  <a:pt x="4801616" y="27559"/>
                </a:lnTo>
                <a:lnTo>
                  <a:pt x="4839716" y="27432"/>
                </a:lnTo>
                <a:lnTo>
                  <a:pt x="4839589" y="14732"/>
                </a:lnTo>
                <a:close/>
              </a:path>
              <a:path w="5449570" h="76200">
                <a:moveTo>
                  <a:pt x="4788789" y="14986"/>
                </a:moveTo>
                <a:lnTo>
                  <a:pt x="4750689" y="15113"/>
                </a:lnTo>
                <a:lnTo>
                  <a:pt x="4750816" y="27813"/>
                </a:lnTo>
                <a:lnTo>
                  <a:pt x="4788916" y="27686"/>
                </a:lnTo>
                <a:lnTo>
                  <a:pt x="4788789" y="14986"/>
                </a:lnTo>
                <a:close/>
              </a:path>
              <a:path w="5449570" h="76200">
                <a:moveTo>
                  <a:pt x="4737989" y="15113"/>
                </a:moveTo>
                <a:lnTo>
                  <a:pt x="4699889" y="15240"/>
                </a:lnTo>
                <a:lnTo>
                  <a:pt x="4700016" y="27940"/>
                </a:lnTo>
                <a:lnTo>
                  <a:pt x="4738116" y="27813"/>
                </a:lnTo>
                <a:lnTo>
                  <a:pt x="4737989" y="15113"/>
                </a:lnTo>
                <a:close/>
              </a:path>
              <a:path w="5449570" h="76200">
                <a:moveTo>
                  <a:pt x="4687189" y="15240"/>
                </a:moveTo>
                <a:lnTo>
                  <a:pt x="4649089" y="15494"/>
                </a:lnTo>
                <a:lnTo>
                  <a:pt x="4649216" y="28194"/>
                </a:lnTo>
                <a:lnTo>
                  <a:pt x="4687316" y="27940"/>
                </a:lnTo>
                <a:lnTo>
                  <a:pt x="4687189" y="15240"/>
                </a:lnTo>
                <a:close/>
              </a:path>
              <a:path w="5449570" h="76200">
                <a:moveTo>
                  <a:pt x="4636389" y="15494"/>
                </a:moveTo>
                <a:lnTo>
                  <a:pt x="4598289" y="15621"/>
                </a:lnTo>
                <a:lnTo>
                  <a:pt x="4598416" y="28321"/>
                </a:lnTo>
                <a:lnTo>
                  <a:pt x="4636516" y="28194"/>
                </a:lnTo>
                <a:lnTo>
                  <a:pt x="4636389" y="15494"/>
                </a:lnTo>
                <a:close/>
              </a:path>
              <a:path w="5449570" h="76200">
                <a:moveTo>
                  <a:pt x="4585589" y="15621"/>
                </a:moveTo>
                <a:lnTo>
                  <a:pt x="4547489" y="15748"/>
                </a:lnTo>
                <a:lnTo>
                  <a:pt x="4547616" y="28448"/>
                </a:lnTo>
                <a:lnTo>
                  <a:pt x="4585716" y="28321"/>
                </a:lnTo>
                <a:lnTo>
                  <a:pt x="4585589" y="15621"/>
                </a:lnTo>
                <a:close/>
              </a:path>
              <a:path w="5449570" h="76200">
                <a:moveTo>
                  <a:pt x="4534789" y="15875"/>
                </a:moveTo>
                <a:lnTo>
                  <a:pt x="4496689" y="16002"/>
                </a:lnTo>
                <a:lnTo>
                  <a:pt x="4496816" y="28702"/>
                </a:lnTo>
                <a:lnTo>
                  <a:pt x="4534916" y="28575"/>
                </a:lnTo>
                <a:lnTo>
                  <a:pt x="4534789" y="15875"/>
                </a:lnTo>
                <a:close/>
              </a:path>
              <a:path w="5449570" h="76200">
                <a:moveTo>
                  <a:pt x="4483989" y="16002"/>
                </a:moveTo>
                <a:lnTo>
                  <a:pt x="4445889" y="16129"/>
                </a:lnTo>
                <a:lnTo>
                  <a:pt x="4446016" y="28829"/>
                </a:lnTo>
                <a:lnTo>
                  <a:pt x="4484116" y="28702"/>
                </a:lnTo>
                <a:lnTo>
                  <a:pt x="4483989" y="16002"/>
                </a:lnTo>
                <a:close/>
              </a:path>
              <a:path w="5449570" h="76200">
                <a:moveTo>
                  <a:pt x="4433189" y="16256"/>
                </a:moveTo>
                <a:lnTo>
                  <a:pt x="4395089" y="16383"/>
                </a:lnTo>
                <a:lnTo>
                  <a:pt x="4395216" y="29083"/>
                </a:lnTo>
                <a:lnTo>
                  <a:pt x="4433316" y="28956"/>
                </a:lnTo>
                <a:lnTo>
                  <a:pt x="4433189" y="16256"/>
                </a:lnTo>
                <a:close/>
              </a:path>
              <a:path w="5449570" h="76200">
                <a:moveTo>
                  <a:pt x="4382389" y="16383"/>
                </a:moveTo>
                <a:lnTo>
                  <a:pt x="4344289" y="16510"/>
                </a:lnTo>
                <a:lnTo>
                  <a:pt x="4344416" y="29210"/>
                </a:lnTo>
                <a:lnTo>
                  <a:pt x="4382516" y="29083"/>
                </a:lnTo>
                <a:lnTo>
                  <a:pt x="4382389" y="16383"/>
                </a:lnTo>
                <a:close/>
              </a:path>
              <a:path w="5449570" h="76200">
                <a:moveTo>
                  <a:pt x="4331589" y="16510"/>
                </a:moveTo>
                <a:lnTo>
                  <a:pt x="4293489" y="16764"/>
                </a:lnTo>
                <a:lnTo>
                  <a:pt x="4293616" y="29464"/>
                </a:lnTo>
                <a:lnTo>
                  <a:pt x="4331716" y="29210"/>
                </a:lnTo>
                <a:lnTo>
                  <a:pt x="4331589" y="16510"/>
                </a:lnTo>
                <a:close/>
              </a:path>
              <a:path w="5449570" h="76200">
                <a:moveTo>
                  <a:pt x="4280789" y="16764"/>
                </a:moveTo>
                <a:lnTo>
                  <a:pt x="4242689" y="16891"/>
                </a:lnTo>
                <a:lnTo>
                  <a:pt x="4242816" y="29591"/>
                </a:lnTo>
                <a:lnTo>
                  <a:pt x="4280916" y="29464"/>
                </a:lnTo>
                <a:lnTo>
                  <a:pt x="4280789" y="16764"/>
                </a:lnTo>
                <a:close/>
              </a:path>
              <a:path w="5449570" h="76200">
                <a:moveTo>
                  <a:pt x="4229989" y="16891"/>
                </a:moveTo>
                <a:lnTo>
                  <a:pt x="4191889" y="17018"/>
                </a:lnTo>
                <a:lnTo>
                  <a:pt x="4192016" y="29718"/>
                </a:lnTo>
                <a:lnTo>
                  <a:pt x="4230116" y="29591"/>
                </a:lnTo>
                <a:lnTo>
                  <a:pt x="4229989" y="16891"/>
                </a:lnTo>
                <a:close/>
              </a:path>
              <a:path w="5449570" h="76200">
                <a:moveTo>
                  <a:pt x="4179189" y="17145"/>
                </a:moveTo>
                <a:lnTo>
                  <a:pt x="4141089" y="17272"/>
                </a:lnTo>
                <a:lnTo>
                  <a:pt x="4141216" y="29972"/>
                </a:lnTo>
                <a:lnTo>
                  <a:pt x="4179316" y="29845"/>
                </a:lnTo>
                <a:lnTo>
                  <a:pt x="4179189" y="17145"/>
                </a:lnTo>
                <a:close/>
              </a:path>
              <a:path w="5449570" h="76200">
                <a:moveTo>
                  <a:pt x="4128389" y="17272"/>
                </a:moveTo>
                <a:lnTo>
                  <a:pt x="4090289" y="17399"/>
                </a:lnTo>
                <a:lnTo>
                  <a:pt x="4090416" y="30099"/>
                </a:lnTo>
                <a:lnTo>
                  <a:pt x="4128516" y="29972"/>
                </a:lnTo>
                <a:lnTo>
                  <a:pt x="4128389" y="17272"/>
                </a:lnTo>
                <a:close/>
              </a:path>
              <a:path w="5449570" h="76200">
                <a:moveTo>
                  <a:pt x="4077589" y="17526"/>
                </a:moveTo>
                <a:lnTo>
                  <a:pt x="4039489" y="17653"/>
                </a:lnTo>
                <a:lnTo>
                  <a:pt x="4039616" y="30353"/>
                </a:lnTo>
                <a:lnTo>
                  <a:pt x="4077716" y="30226"/>
                </a:lnTo>
                <a:lnTo>
                  <a:pt x="4077589" y="17526"/>
                </a:lnTo>
                <a:close/>
              </a:path>
              <a:path w="5449570" h="76200">
                <a:moveTo>
                  <a:pt x="4026789" y="17653"/>
                </a:moveTo>
                <a:lnTo>
                  <a:pt x="3988689" y="17780"/>
                </a:lnTo>
                <a:lnTo>
                  <a:pt x="3988816" y="30480"/>
                </a:lnTo>
                <a:lnTo>
                  <a:pt x="4026916" y="30353"/>
                </a:lnTo>
                <a:lnTo>
                  <a:pt x="4026789" y="17653"/>
                </a:lnTo>
                <a:close/>
              </a:path>
              <a:path w="5449570" h="76200">
                <a:moveTo>
                  <a:pt x="3975989" y="17780"/>
                </a:moveTo>
                <a:lnTo>
                  <a:pt x="3937889" y="18034"/>
                </a:lnTo>
                <a:lnTo>
                  <a:pt x="3938016" y="30734"/>
                </a:lnTo>
                <a:lnTo>
                  <a:pt x="3976116" y="30480"/>
                </a:lnTo>
                <a:lnTo>
                  <a:pt x="3975989" y="17780"/>
                </a:lnTo>
                <a:close/>
              </a:path>
              <a:path w="5449570" h="76200">
                <a:moveTo>
                  <a:pt x="3925189" y="18034"/>
                </a:moveTo>
                <a:lnTo>
                  <a:pt x="3887089" y="18161"/>
                </a:lnTo>
                <a:lnTo>
                  <a:pt x="3887216" y="30861"/>
                </a:lnTo>
                <a:lnTo>
                  <a:pt x="3925316" y="30734"/>
                </a:lnTo>
                <a:lnTo>
                  <a:pt x="3925189" y="18034"/>
                </a:lnTo>
                <a:close/>
              </a:path>
              <a:path w="5449570" h="76200">
                <a:moveTo>
                  <a:pt x="3874389" y="18161"/>
                </a:moveTo>
                <a:lnTo>
                  <a:pt x="3836289" y="18288"/>
                </a:lnTo>
                <a:lnTo>
                  <a:pt x="3836416" y="30988"/>
                </a:lnTo>
                <a:lnTo>
                  <a:pt x="3874516" y="30861"/>
                </a:lnTo>
                <a:lnTo>
                  <a:pt x="3874389" y="18161"/>
                </a:lnTo>
                <a:close/>
              </a:path>
              <a:path w="5449570" h="76200">
                <a:moveTo>
                  <a:pt x="3823589" y="18415"/>
                </a:moveTo>
                <a:lnTo>
                  <a:pt x="3785489" y="18542"/>
                </a:lnTo>
                <a:lnTo>
                  <a:pt x="3785616" y="31242"/>
                </a:lnTo>
                <a:lnTo>
                  <a:pt x="3823716" y="31115"/>
                </a:lnTo>
                <a:lnTo>
                  <a:pt x="3823589" y="18415"/>
                </a:lnTo>
                <a:close/>
              </a:path>
              <a:path w="5449570" h="76200">
                <a:moveTo>
                  <a:pt x="3772789" y="18542"/>
                </a:moveTo>
                <a:lnTo>
                  <a:pt x="3734689" y="18669"/>
                </a:lnTo>
                <a:lnTo>
                  <a:pt x="3734816" y="31369"/>
                </a:lnTo>
                <a:lnTo>
                  <a:pt x="3772916" y="31242"/>
                </a:lnTo>
                <a:lnTo>
                  <a:pt x="3772789" y="18542"/>
                </a:lnTo>
                <a:close/>
              </a:path>
              <a:path w="5449570" h="76200">
                <a:moveTo>
                  <a:pt x="3721989" y="18796"/>
                </a:moveTo>
                <a:lnTo>
                  <a:pt x="3683889" y="18923"/>
                </a:lnTo>
                <a:lnTo>
                  <a:pt x="3684016" y="31623"/>
                </a:lnTo>
                <a:lnTo>
                  <a:pt x="3722116" y="31496"/>
                </a:lnTo>
                <a:lnTo>
                  <a:pt x="3721989" y="18796"/>
                </a:lnTo>
                <a:close/>
              </a:path>
              <a:path w="5449570" h="76200">
                <a:moveTo>
                  <a:pt x="3671189" y="18923"/>
                </a:moveTo>
                <a:lnTo>
                  <a:pt x="3633089" y="19050"/>
                </a:lnTo>
                <a:lnTo>
                  <a:pt x="3633216" y="31750"/>
                </a:lnTo>
                <a:lnTo>
                  <a:pt x="3671316" y="31623"/>
                </a:lnTo>
                <a:lnTo>
                  <a:pt x="3671189" y="18923"/>
                </a:lnTo>
                <a:close/>
              </a:path>
              <a:path w="5449570" h="76200">
                <a:moveTo>
                  <a:pt x="3620389" y="19050"/>
                </a:moveTo>
                <a:lnTo>
                  <a:pt x="3582289" y="19304"/>
                </a:lnTo>
                <a:lnTo>
                  <a:pt x="3582416" y="32004"/>
                </a:lnTo>
                <a:lnTo>
                  <a:pt x="3620516" y="31750"/>
                </a:lnTo>
                <a:lnTo>
                  <a:pt x="3620389" y="19050"/>
                </a:lnTo>
                <a:close/>
              </a:path>
              <a:path w="5449570" h="76200">
                <a:moveTo>
                  <a:pt x="3569589" y="19304"/>
                </a:moveTo>
                <a:lnTo>
                  <a:pt x="3531489" y="19431"/>
                </a:lnTo>
                <a:lnTo>
                  <a:pt x="3531616" y="32131"/>
                </a:lnTo>
                <a:lnTo>
                  <a:pt x="3569716" y="32004"/>
                </a:lnTo>
                <a:lnTo>
                  <a:pt x="3569589" y="19304"/>
                </a:lnTo>
                <a:close/>
              </a:path>
              <a:path w="5449570" h="76200">
                <a:moveTo>
                  <a:pt x="3518789" y="19431"/>
                </a:moveTo>
                <a:lnTo>
                  <a:pt x="3480689" y="19558"/>
                </a:lnTo>
                <a:lnTo>
                  <a:pt x="3480816" y="32258"/>
                </a:lnTo>
                <a:lnTo>
                  <a:pt x="3518916" y="32131"/>
                </a:lnTo>
                <a:lnTo>
                  <a:pt x="3518789" y="19431"/>
                </a:lnTo>
                <a:close/>
              </a:path>
              <a:path w="5449570" h="76200">
                <a:moveTo>
                  <a:pt x="3467989" y="19685"/>
                </a:moveTo>
                <a:lnTo>
                  <a:pt x="3429889" y="19812"/>
                </a:lnTo>
                <a:lnTo>
                  <a:pt x="3430016" y="32512"/>
                </a:lnTo>
                <a:lnTo>
                  <a:pt x="3468116" y="32385"/>
                </a:lnTo>
                <a:lnTo>
                  <a:pt x="3467989" y="19685"/>
                </a:lnTo>
                <a:close/>
              </a:path>
              <a:path w="5449570" h="76200">
                <a:moveTo>
                  <a:pt x="3417189" y="19812"/>
                </a:moveTo>
                <a:lnTo>
                  <a:pt x="3379089" y="19939"/>
                </a:lnTo>
                <a:lnTo>
                  <a:pt x="3379216" y="32639"/>
                </a:lnTo>
                <a:lnTo>
                  <a:pt x="3417316" y="32512"/>
                </a:lnTo>
                <a:lnTo>
                  <a:pt x="3417189" y="19812"/>
                </a:lnTo>
                <a:close/>
              </a:path>
              <a:path w="5449570" h="76200">
                <a:moveTo>
                  <a:pt x="3366389" y="20066"/>
                </a:moveTo>
                <a:lnTo>
                  <a:pt x="3328289" y="20193"/>
                </a:lnTo>
                <a:lnTo>
                  <a:pt x="3328416" y="32893"/>
                </a:lnTo>
                <a:lnTo>
                  <a:pt x="3366516" y="32766"/>
                </a:lnTo>
                <a:lnTo>
                  <a:pt x="3366389" y="20066"/>
                </a:lnTo>
                <a:close/>
              </a:path>
              <a:path w="5449570" h="76200">
                <a:moveTo>
                  <a:pt x="3315589" y="20193"/>
                </a:moveTo>
                <a:lnTo>
                  <a:pt x="3277489" y="20320"/>
                </a:lnTo>
                <a:lnTo>
                  <a:pt x="3277616" y="33020"/>
                </a:lnTo>
                <a:lnTo>
                  <a:pt x="3315716" y="32893"/>
                </a:lnTo>
                <a:lnTo>
                  <a:pt x="3315589" y="20193"/>
                </a:lnTo>
                <a:close/>
              </a:path>
              <a:path w="5449570" h="76200">
                <a:moveTo>
                  <a:pt x="3264789" y="20447"/>
                </a:moveTo>
                <a:lnTo>
                  <a:pt x="3226689" y="20574"/>
                </a:lnTo>
                <a:lnTo>
                  <a:pt x="3226816" y="33274"/>
                </a:lnTo>
                <a:lnTo>
                  <a:pt x="3264916" y="33147"/>
                </a:lnTo>
                <a:lnTo>
                  <a:pt x="3264789" y="20447"/>
                </a:lnTo>
                <a:close/>
              </a:path>
              <a:path w="5449570" h="76200">
                <a:moveTo>
                  <a:pt x="3213989" y="20574"/>
                </a:moveTo>
                <a:lnTo>
                  <a:pt x="3175889" y="20701"/>
                </a:lnTo>
                <a:lnTo>
                  <a:pt x="3176016" y="33401"/>
                </a:lnTo>
                <a:lnTo>
                  <a:pt x="3214116" y="33274"/>
                </a:lnTo>
                <a:lnTo>
                  <a:pt x="3213989" y="20574"/>
                </a:lnTo>
                <a:close/>
              </a:path>
              <a:path w="5449570" h="76200">
                <a:moveTo>
                  <a:pt x="3163189" y="20701"/>
                </a:moveTo>
                <a:lnTo>
                  <a:pt x="3125089" y="20828"/>
                </a:lnTo>
                <a:lnTo>
                  <a:pt x="3125216" y="33528"/>
                </a:lnTo>
                <a:lnTo>
                  <a:pt x="3163316" y="33401"/>
                </a:lnTo>
                <a:lnTo>
                  <a:pt x="3163189" y="20701"/>
                </a:lnTo>
                <a:close/>
              </a:path>
              <a:path w="5449570" h="76200">
                <a:moveTo>
                  <a:pt x="3112389" y="20955"/>
                </a:moveTo>
                <a:lnTo>
                  <a:pt x="3074289" y="21082"/>
                </a:lnTo>
                <a:lnTo>
                  <a:pt x="3074416" y="33782"/>
                </a:lnTo>
                <a:lnTo>
                  <a:pt x="3112516" y="33655"/>
                </a:lnTo>
                <a:lnTo>
                  <a:pt x="3112389" y="20955"/>
                </a:lnTo>
                <a:close/>
              </a:path>
              <a:path w="5449570" h="76200">
                <a:moveTo>
                  <a:pt x="3061589" y="21082"/>
                </a:moveTo>
                <a:lnTo>
                  <a:pt x="3023489" y="21209"/>
                </a:lnTo>
                <a:lnTo>
                  <a:pt x="3023616" y="33909"/>
                </a:lnTo>
                <a:lnTo>
                  <a:pt x="3061716" y="33782"/>
                </a:lnTo>
                <a:lnTo>
                  <a:pt x="3061589" y="21082"/>
                </a:lnTo>
                <a:close/>
              </a:path>
              <a:path w="5449570" h="76200">
                <a:moveTo>
                  <a:pt x="3010789" y="21336"/>
                </a:moveTo>
                <a:lnTo>
                  <a:pt x="2972689" y="21463"/>
                </a:lnTo>
                <a:lnTo>
                  <a:pt x="2972816" y="34163"/>
                </a:lnTo>
                <a:lnTo>
                  <a:pt x="3010916" y="34036"/>
                </a:lnTo>
                <a:lnTo>
                  <a:pt x="3010789" y="21336"/>
                </a:lnTo>
                <a:close/>
              </a:path>
              <a:path w="5449570" h="76200">
                <a:moveTo>
                  <a:pt x="2959989" y="21463"/>
                </a:moveTo>
                <a:lnTo>
                  <a:pt x="2921889" y="21590"/>
                </a:lnTo>
                <a:lnTo>
                  <a:pt x="2922016" y="34290"/>
                </a:lnTo>
                <a:lnTo>
                  <a:pt x="2960116" y="34163"/>
                </a:lnTo>
                <a:lnTo>
                  <a:pt x="2959989" y="21463"/>
                </a:lnTo>
                <a:close/>
              </a:path>
              <a:path w="5449570" h="76200">
                <a:moveTo>
                  <a:pt x="2909189" y="21717"/>
                </a:moveTo>
                <a:lnTo>
                  <a:pt x="2871089" y="21844"/>
                </a:lnTo>
                <a:lnTo>
                  <a:pt x="2871216" y="34544"/>
                </a:lnTo>
                <a:lnTo>
                  <a:pt x="2909316" y="34417"/>
                </a:lnTo>
                <a:lnTo>
                  <a:pt x="2909189" y="21717"/>
                </a:lnTo>
                <a:close/>
              </a:path>
              <a:path w="5449570" h="76200">
                <a:moveTo>
                  <a:pt x="2858389" y="21844"/>
                </a:moveTo>
                <a:lnTo>
                  <a:pt x="2820289" y="21971"/>
                </a:lnTo>
                <a:lnTo>
                  <a:pt x="2820416" y="34671"/>
                </a:lnTo>
                <a:lnTo>
                  <a:pt x="2858516" y="34544"/>
                </a:lnTo>
                <a:lnTo>
                  <a:pt x="2858389" y="21844"/>
                </a:lnTo>
                <a:close/>
              </a:path>
              <a:path w="5449570" h="76200">
                <a:moveTo>
                  <a:pt x="2807589" y="21971"/>
                </a:moveTo>
                <a:lnTo>
                  <a:pt x="2769489" y="22098"/>
                </a:lnTo>
                <a:lnTo>
                  <a:pt x="2769616" y="34798"/>
                </a:lnTo>
                <a:lnTo>
                  <a:pt x="2807716" y="34671"/>
                </a:lnTo>
                <a:lnTo>
                  <a:pt x="2807589" y="21971"/>
                </a:lnTo>
                <a:close/>
              </a:path>
              <a:path w="5449570" h="76200">
                <a:moveTo>
                  <a:pt x="2756789" y="22225"/>
                </a:moveTo>
                <a:lnTo>
                  <a:pt x="2718689" y="22352"/>
                </a:lnTo>
                <a:lnTo>
                  <a:pt x="2718816" y="35052"/>
                </a:lnTo>
                <a:lnTo>
                  <a:pt x="2756916" y="34925"/>
                </a:lnTo>
                <a:lnTo>
                  <a:pt x="2756789" y="22225"/>
                </a:lnTo>
                <a:close/>
              </a:path>
              <a:path w="5449570" h="76200">
                <a:moveTo>
                  <a:pt x="2705989" y="22352"/>
                </a:moveTo>
                <a:lnTo>
                  <a:pt x="2667889" y="22479"/>
                </a:lnTo>
                <a:lnTo>
                  <a:pt x="2668016" y="35179"/>
                </a:lnTo>
                <a:lnTo>
                  <a:pt x="2706116" y="35052"/>
                </a:lnTo>
                <a:lnTo>
                  <a:pt x="2705989" y="22352"/>
                </a:lnTo>
                <a:close/>
              </a:path>
              <a:path w="5449570" h="76200">
                <a:moveTo>
                  <a:pt x="2655189" y="22606"/>
                </a:moveTo>
                <a:lnTo>
                  <a:pt x="2617089" y="22733"/>
                </a:lnTo>
                <a:lnTo>
                  <a:pt x="2617216" y="35433"/>
                </a:lnTo>
                <a:lnTo>
                  <a:pt x="2655316" y="35306"/>
                </a:lnTo>
                <a:lnTo>
                  <a:pt x="2655189" y="22606"/>
                </a:lnTo>
                <a:close/>
              </a:path>
              <a:path w="5449570" h="76200">
                <a:moveTo>
                  <a:pt x="2604389" y="22733"/>
                </a:moveTo>
                <a:lnTo>
                  <a:pt x="2566289" y="22860"/>
                </a:lnTo>
                <a:lnTo>
                  <a:pt x="2566416" y="35560"/>
                </a:lnTo>
                <a:lnTo>
                  <a:pt x="2604516" y="35433"/>
                </a:lnTo>
                <a:lnTo>
                  <a:pt x="2604389" y="22733"/>
                </a:lnTo>
                <a:close/>
              </a:path>
              <a:path w="5449570" h="76200">
                <a:moveTo>
                  <a:pt x="2553589" y="22987"/>
                </a:moveTo>
                <a:lnTo>
                  <a:pt x="2515489" y="23114"/>
                </a:lnTo>
                <a:lnTo>
                  <a:pt x="2515616" y="35814"/>
                </a:lnTo>
                <a:lnTo>
                  <a:pt x="2553716" y="35687"/>
                </a:lnTo>
                <a:lnTo>
                  <a:pt x="2553589" y="22987"/>
                </a:lnTo>
                <a:close/>
              </a:path>
              <a:path w="5449570" h="76200">
                <a:moveTo>
                  <a:pt x="2502789" y="23114"/>
                </a:moveTo>
                <a:lnTo>
                  <a:pt x="2464689" y="23241"/>
                </a:lnTo>
                <a:lnTo>
                  <a:pt x="2464816" y="35941"/>
                </a:lnTo>
                <a:lnTo>
                  <a:pt x="2502916" y="35814"/>
                </a:lnTo>
                <a:lnTo>
                  <a:pt x="2502789" y="23114"/>
                </a:lnTo>
                <a:close/>
              </a:path>
              <a:path w="5449570" h="76200">
                <a:moveTo>
                  <a:pt x="2451989" y="23241"/>
                </a:moveTo>
                <a:lnTo>
                  <a:pt x="2413889" y="23368"/>
                </a:lnTo>
                <a:lnTo>
                  <a:pt x="2414016" y="36068"/>
                </a:lnTo>
                <a:lnTo>
                  <a:pt x="2452116" y="35941"/>
                </a:lnTo>
                <a:lnTo>
                  <a:pt x="2451989" y="23241"/>
                </a:lnTo>
                <a:close/>
              </a:path>
              <a:path w="5449570" h="76200">
                <a:moveTo>
                  <a:pt x="2401189" y="23495"/>
                </a:moveTo>
                <a:lnTo>
                  <a:pt x="2363089" y="23622"/>
                </a:lnTo>
                <a:lnTo>
                  <a:pt x="2363216" y="36322"/>
                </a:lnTo>
                <a:lnTo>
                  <a:pt x="2401316" y="36195"/>
                </a:lnTo>
                <a:lnTo>
                  <a:pt x="2401189" y="23495"/>
                </a:lnTo>
                <a:close/>
              </a:path>
              <a:path w="5449570" h="76200">
                <a:moveTo>
                  <a:pt x="2350389" y="23622"/>
                </a:moveTo>
                <a:lnTo>
                  <a:pt x="2312289" y="23749"/>
                </a:lnTo>
                <a:lnTo>
                  <a:pt x="2312416" y="36449"/>
                </a:lnTo>
                <a:lnTo>
                  <a:pt x="2350516" y="36322"/>
                </a:lnTo>
                <a:lnTo>
                  <a:pt x="2350389" y="23622"/>
                </a:lnTo>
                <a:close/>
              </a:path>
              <a:path w="5449570" h="76200">
                <a:moveTo>
                  <a:pt x="2299589" y="23876"/>
                </a:moveTo>
                <a:lnTo>
                  <a:pt x="2261489" y="24003"/>
                </a:lnTo>
                <a:lnTo>
                  <a:pt x="2261616" y="36703"/>
                </a:lnTo>
                <a:lnTo>
                  <a:pt x="2299716" y="36576"/>
                </a:lnTo>
                <a:lnTo>
                  <a:pt x="2299589" y="23876"/>
                </a:lnTo>
                <a:close/>
              </a:path>
              <a:path w="5449570" h="76200">
                <a:moveTo>
                  <a:pt x="2248789" y="24003"/>
                </a:moveTo>
                <a:lnTo>
                  <a:pt x="2210689" y="24130"/>
                </a:lnTo>
                <a:lnTo>
                  <a:pt x="2210816" y="36830"/>
                </a:lnTo>
                <a:lnTo>
                  <a:pt x="2248916" y="36703"/>
                </a:lnTo>
                <a:lnTo>
                  <a:pt x="2248789" y="24003"/>
                </a:lnTo>
                <a:close/>
              </a:path>
              <a:path w="5449570" h="76200">
                <a:moveTo>
                  <a:pt x="2197989" y="24257"/>
                </a:moveTo>
                <a:lnTo>
                  <a:pt x="2159889" y="24384"/>
                </a:lnTo>
                <a:lnTo>
                  <a:pt x="2160016" y="37084"/>
                </a:lnTo>
                <a:lnTo>
                  <a:pt x="2198116" y="36957"/>
                </a:lnTo>
                <a:lnTo>
                  <a:pt x="2197989" y="24257"/>
                </a:lnTo>
                <a:close/>
              </a:path>
              <a:path w="5449570" h="76200">
                <a:moveTo>
                  <a:pt x="2147189" y="24384"/>
                </a:moveTo>
                <a:lnTo>
                  <a:pt x="2109089" y="24511"/>
                </a:lnTo>
                <a:lnTo>
                  <a:pt x="2109216" y="37211"/>
                </a:lnTo>
                <a:lnTo>
                  <a:pt x="2147316" y="37084"/>
                </a:lnTo>
                <a:lnTo>
                  <a:pt x="2147189" y="24384"/>
                </a:lnTo>
                <a:close/>
              </a:path>
              <a:path w="5449570" h="76200">
                <a:moveTo>
                  <a:pt x="2096389" y="24511"/>
                </a:moveTo>
                <a:lnTo>
                  <a:pt x="2058289" y="24638"/>
                </a:lnTo>
                <a:lnTo>
                  <a:pt x="2058416" y="37338"/>
                </a:lnTo>
                <a:lnTo>
                  <a:pt x="2096516" y="37211"/>
                </a:lnTo>
                <a:lnTo>
                  <a:pt x="2096389" y="24511"/>
                </a:lnTo>
                <a:close/>
              </a:path>
              <a:path w="5449570" h="76200">
                <a:moveTo>
                  <a:pt x="2045589" y="24765"/>
                </a:moveTo>
                <a:lnTo>
                  <a:pt x="2007489" y="24892"/>
                </a:lnTo>
                <a:lnTo>
                  <a:pt x="2007616" y="37592"/>
                </a:lnTo>
                <a:lnTo>
                  <a:pt x="2045716" y="37465"/>
                </a:lnTo>
                <a:lnTo>
                  <a:pt x="2045589" y="24765"/>
                </a:lnTo>
                <a:close/>
              </a:path>
              <a:path w="5449570" h="76200">
                <a:moveTo>
                  <a:pt x="1994789" y="24892"/>
                </a:moveTo>
                <a:lnTo>
                  <a:pt x="1956689" y="25019"/>
                </a:lnTo>
                <a:lnTo>
                  <a:pt x="1956816" y="37719"/>
                </a:lnTo>
                <a:lnTo>
                  <a:pt x="1994916" y="37592"/>
                </a:lnTo>
                <a:lnTo>
                  <a:pt x="1994789" y="24892"/>
                </a:lnTo>
                <a:close/>
              </a:path>
              <a:path w="5449570" h="76200">
                <a:moveTo>
                  <a:pt x="1943989" y="25146"/>
                </a:moveTo>
                <a:lnTo>
                  <a:pt x="1905889" y="25273"/>
                </a:lnTo>
                <a:lnTo>
                  <a:pt x="1906016" y="37973"/>
                </a:lnTo>
                <a:lnTo>
                  <a:pt x="1944116" y="37846"/>
                </a:lnTo>
                <a:lnTo>
                  <a:pt x="1943989" y="25146"/>
                </a:lnTo>
                <a:close/>
              </a:path>
              <a:path w="5449570" h="76200">
                <a:moveTo>
                  <a:pt x="1893189" y="25273"/>
                </a:moveTo>
                <a:lnTo>
                  <a:pt x="1855089" y="25400"/>
                </a:lnTo>
                <a:lnTo>
                  <a:pt x="1855216" y="38100"/>
                </a:lnTo>
                <a:lnTo>
                  <a:pt x="1893316" y="37973"/>
                </a:lnTo>
                <a:lnTo>
                  <a:pt x="1893189" y="25273"/>
                </a:lnTo>
                <a:close/>
              </a:path>
              <a:path w="5449570" h="76200">
                <a:moveTo>
                  <a:pt x="1842389" y="25527"/>
                </a:moveTo>
                <a:lnTo>
                  <a:pt x="1804289" y="25654"/>
                </a:lnTo>
                <a:lnTo>
                  <a:pt x="1804416" y="38354"/>
                </a:lnTo>
                <a:lnTo>
                  <a:pt x="1842516" y="38227"/>
                </a:lnTo>
                <a:lnTo>
                  <a:pt x="1842389" y="25527"/>
                </a:lnTo>
                <a:close/>
              </a:path>
              <a:path w="5449570" h="76200">
                <a:moveTo>
                  <a:pt x="1791589" y="25654"/>
                </a:moveTo>
                <a:lnTo>
                  <a:pt x="1753489" y="25781"/>
                </a:lnTo>
                <a:lnTo>
                  <a:pt x="1753616" y="38481"/>
                </a:lnTo>
                <a:lnTo>
                  <a:pt x="1791716" y="38354"/>
                </a:lnTo>
                <a:lnTo>
                  <a:pt x="1791589" y="25654"/>
                </a:lnTo>
                <a:close/>
              </a:path>
              <a:path w="5449570" h="76200">
                <a:moveTo>
                  <a:pt x="1740789" y="25781"/>
                </a:moveTo>
                <a:lnTo>
                  <a:pt x="1702689" y="26035"/>
                </a:lnTo>
                <a:lnTo>
                  <a:pt x="1702816" y="38735"/>
                </a:lnTo>
                <a:lnTo>
                  <a:pt x="1740916" y="38481"/>
                </a:lnTo>
                <a:lnTo>
                  <a:pt x="1740789" y="25781"/>
                </a:lnTo>
                <a:close/>
              </a:path>
              <a:path w="5449570" h="76200">
                <a:moveTo>
                  <a:pt x="1689989" y="26035"/>
                </a:moveTo>
                <a:lnTo>
                  <a:pt x="1651889" y="26162"/>
                </a:lnTo>
                <a:lnTo>
                  <a:pt x="1652016" y="38862"/>
                </a:lnTo>
                <a:lnTo>
                  <a:pt x="1690116" y="38735"/>
                </a:lnTo>
                <a:lnTo>
                  <a:pt x="1689989" y="26035"/>
                </a:lnTo>
                <a:close/>
              </a:path>
              <a:path w="5449570" h="76200">
                <a:moveTo>
                  <a:pt x="1639189" y="26162"/>
                </a:moveTo>
                <a:lnTo>
                  <a:pt x="1601089" y="26289"/>
                </a:lnTo>
                <a:lnTo>
                  <a:pt x="1601216" y="38989"/>
                </a:lnTo>
                <a:lnTo>
                  <a:pt x="1639316" y="38862"/>
                </a:lnTo>
                <a:lnTo>
                  <a:pt x="1639189" y="26162"/>
                </a:lnTo>
                <a:close/>
              </a:path>
              <a:path w="5449570" h="76200">
                <a:moveTo>
                  <a:pt x="1588389" y="26416"/>
                </a:moveTo>
                <a:lnTo>
                  <a:pt x="1550289" y="26543"/>
                </a:lnTo>
                <a:lnTo>
                  <a:pt x="1550416" y="39243"/>
                </a:lnTo>
                <a:lnTo>
                  <a:pt x="1588516" y="39116"/>
                </a:lnTo>
                <a:lnTo>
                  <a:pt x="1588389" y="26416"/>
                </a:lnTo>
                <a:close/>
              </a:path>
              <a:path w="5449570" h="76200">
                <a:moveTo>
                  <a:pt x="1537589" y="26543"/>
                </a:moveTo>
                <a:lnTo>
                  <a:pt x="1499489" y="26670"/>
                </a:lnTo>
                <a:lnTo>
                  <a:pt x="1499616" y="39370"/>
                </a:lnTo>
                <a:lnTo>
                  <a:pt x="1537716" y="39243"/>
                </a:lnTo>
                <a:lnTo>
                  <a:pt x="1537589" y="26543"/>
                </a:lnTo>
                <a:close/>
              </a:path>
              <a:path w="5449570" h="76200">
                <a:moveTo>
                  <a:pt x="1486789" y="26797"/>
                </a:moveTo>
                <a:lnTo>
                  <a:pt x="1448689" y="26924"/>
                </a:lnTo>
                <a:lnTo>
                  <a:pt x="1448816" y="39624"/>
                </a:lnTo>
                <a:lnTo>
                  <a:pt x="1486916" y="39497"/>
                </a:lnTo>
                <a:lnTo>
                  <a:pt x="1486789" y="26797"/>
                </a:lnTo>
                <a:close/>
              </a:path>
              <a:path w="5449570" h="76200">
                <a:moveTo>
                  <a:pt x="1435989" y="26924"/>
                </a:moveTo>
                <a:lnTo>
                  <a:pt x="1397889" y="27051"/>
                </a:lnTo>
                <a:lnTo>
                  <a:pt x="1398016" y="39751"/>
                </a:lnTo>
                <a:lnTo>
                  <a:pt x="1436116" y="39624"/>
                </a:lnTo>
                <a:lnTo>
                  <a:pt x="1435989" y="26924"/>
                </a:lnTo>
                <a:close/>
              </a:path>
              <a:path w="5449570" h="76200">
                <a:moveTo>
                  <a:pt x="1385189" y="27051"/>
                </a:moveTo>
                <a:lnTo>
                  <a:pt x="1347089" y="27305"/>
                </a:lnTo>
                <a:lnTo>
                  <a:pt x="1347216" y="40005"/>
                </a:lnTo>
                <a:lnTo>
                  <a:pt x="1385316" y="39751"/>
                </a:lnTo>
                <a:lnTo>
                  <a:pt x="1385189" y="27051"/>
                </a:lnTo>
                <a:close/>
              </a:path>
              <a:path w="5449570" h="76200">
                <a:moveTo>
                  <a:pt x="1334389" y="27305"/>
                </a:moveTo>
                <a:lnTo>
                  <a:pt x="1296289" y="27432"/>
                </a:lnTo>
                <a:lnTo>
                  <a:pt x="1296416" y="40132"/>
                </a:lnTo>
                <a:lnTo>
                  <a:pt x="1334516" y="40005"/>
                </a:lnTo>
                <a:lnTo>
                  <a:pt x="1334389" y="27305"/>
                </a:lnTo>
                <a:close/>
              </a:path>
              <a:path w="5449570" h="76200">
                <a:moveTo>
                  <a:pt x="1283589" y="27432"/>
                </a:moveTo>
                <a:lnTo>
                  <a:pt x="1245489" y="27559"/>
                </a:lnTo>
                <a:lnTo>
                  <a:pt x="1245616" y="40259"/>
                </a:lnTo>
                <a:lnTo>
                  <a:pt x="1283716" y="40132"/>
                </a:lnTo>
                <a:lnTo>
                  <a:pt x="1283589" y="27432"/>
                </a:lnTo>
                <a:close/>
              </a:path>
              <a:path w="5449570" h="76200">
                <a:moveTo>
                  <a:pt x="1232789" y="27686"/>
                </a:moveTo>
                <a:lnTo>
                  <a:pt x="1194689" y="27813"/>
                </a:lnTo>
                <a:lnTo>
                  <a:pt x="1194816" y="40513"/>
                </a:lnTo>
                <a:lnTo>
                  <a:pt x="1232916" y="40386"/>
                </a:lnTo>
                <a:lnTo>
                  <a:pt x="1232789" y="27686"/>
                </a:lnTo>
                <a:close/>
              </a:path>
              <a:path w="5449570" h="76200">
                <a:moveTo>
                  <a:pt x="1181989" y="27813"/>
                </a:moveTo>
                <a:lnTo>
                  <a:pt x="1143889" y="27940"/>
                </a:lnTo>
                <a:lnTo>
                  <a:pt x="1144016" y="40640"/>
                </a:lnTo>
                <a:lnTo>
                  <a:pt x="1182116" y="40513"/>
                </a:lnTo>
                <a:lnTo>
                  <a:pt x="1181989" y="27813"/>
                </a:lnTo>
                <a:close/>
              </a:path>
              <a:path w="5449570" h="76200">
                <a:moveTo>
                  <a:pt x="1131189" y="28067"/>
                </a:moveTo>
                <a:lnTo>
                  <a:pt x="1093089" y="28194"/>
                </a:lnTo>
                <a:lnTo>
                  <a:pt x="1093216" y="40894"/>
                </a:lnTo>
                <a:lnTo>
                  <a:pt x="1131316" y="40767"/>
                </a:lnTo>
                <a:lnTo>
                  <a:pt x="1131189" y="28067"/>
                </a:lnTo>
                <a:close/>
              </a:path>
              <a:path w="5449570" h="76200">
                <a:moveTo>
                  <a:pt x="1080389" y="28194"/>
                </a:moveTo>
                <a:lnTo>
                  <a:pt x="1042288" y="28321"/>
                </a:lnTo>
                <a:lnTo>
                  <a:pt x="1042416" y="41021"/>
                </a:lnTo>
                <a:lnTo>
                  <a:pt x="1080516" y="40894"/>
                </a:lnTo>
                <a:lnTo>
                  <a:pt x="1080389" y="28194"/>
                </a:lnTo>
                <a:close/>
              </a:path>
              <a:path w="5449570" h="76200">
                <a:moveTo>
                  <a:pt x="1029588" y="28321"/>
                </a:moveTo>
                <a:lnTo>
                  <a:pt x="991488" y="28575"/>
                </a:lnTo>
                <a:lnTo>
                  <a:pt x="991616" y="41275"/>
                </a:lnTo>
                <a:lnTo>
                  <a:pt x="1029716" y="41021"/>
                </a:lnTo>
                <a:lnTo>
                  <a:pt x="1029588" y="28321"/>
                </a:lnTo>
                <a:close/>
              </a:path>
              <a:path w="5449570" h="76200">
                <a:moveTo>
                  <a:pt x="978788" y="28575"/>
                </a:moveTo>
                <a:lnTo>
                  <a:pt x="940688" y="28702"/>
                </a:lnTo>
                <a:lnTo>
                  <a:pt x="940816" y="41402"/>
                </a:lnTo>
                <a:lnTo>
                  <a:pt x="978916" y="41275"/>
                </a:lnTo>
                <a:lnTo>
                  <a:pt x="978788" y="28575"/>
                </a:lnTo>
                <a:close/>
              </a:path>
              <a:path w="5449570" h="76200">
                <a:moveTo>
                  <a:pt x="927988" y="28702"/>
                </a:moveTo>
                <a:lnTo>
                  <a:pt x="889888" y="28829"/>
                </a:lnTo>
                <a:lnTo>
                  <a:pt x="890016" y="41529"/>
                </a:lnTo>
                <a:lnTo>
                  <a:pt x="928116" y="41402"/>
                </a:lnTo>
                <a:lnTo>
                  <a:pt x="927988" y="28702"/>
                </a:lnTo>
                <a:close/>
              </a:path>
              <a:path w="5449570" h="76200">
                <a:moveTo>
                  <a:pt x="877188" y="28956"/>
                </a:moveTo>
                <a:lnTo>
                  <a:pt x="839088" y="29083"/>
                </a:lnTo>
                <a:lnTo>
                  <a:pt x="839216" y="41783"/>
                </a:lnTo>
                <a:lnTo>
                  <a:pt x="877316" y="41656"/>
                </a:lnTo>
                <a:lnTo>
                  <a:pt x="877188" y="28956"/>
                </a:lnTo>
                <a:close/>
              </a:path>
              <a:path w="5449570" h="76200">
                <a:moveTo>
                  <a:pt x="826388" y="29083"/>
                </a:moveTo>
                <a:lnTo>
                  <a:pt x="788288" y="29210"/>
                </a:lnTo>
                <a:lnTo>
                  <a:pt x="788416" y="41910"/>
                </a:lnTo>
                <a:lnTo>
                  <a:pt x="826516" y="41783"/>
                </a:lnTo>
                <a:lnTo>
                  <a:pt x="826388" y="29083"/>
                </a:lnTo>
                <a:close/>
              </a:path>
              <a:path w="5449570" h="76200">
                <a:moveTo>
                  <a:pt x="775588" y="29337"/>
                </a:moveTo>
                <a:lnTo>
                  <a:pt x="737488" y="29464"/>
                </a:lnTo>
                <a:lnTo>
                  <a:pt x="737616" y="42164"/>
                </a:lnTo>
                <a:lnTo>
                  <a:pt x="775716" y="42037"/>
                </a:lnTo>
                <a:lnTo>
                  <a:pt x="775588" y="29337"/>
                </a:lnTo>
                <a:close/>
              </a:path>
              <a:path w="5449570" h="76200">
                <a:moveTo>
                  <a:pt x="724788" y="29464"/>
                </a:moveTo>
                <a:lnTo>
                  <a:pt x="686688" y="29591"/>
                </a:lnTo>
                <a:lnTo>
                  <a:pt x="686816" y="42291"/>
                </a:lnTo>
                <a:lnTo>
                  <a:pt x="724916" y="42164"/>
                </a:lnTo>
                <a:lnTo>
                  <a:pt x="724788" y="29464"/>
                </a:lnTo>
                <a:close/>
              </a:path>
              <a:path w="5449570" h="76200">
                <a:moveTo>
                  <a:pt x="673988" y="29591"/>
                </a:moveTo>
                <a:lnTo>
                  <a:pt x="635888" y="29845"/>
                </a:lnTo>
                <a:lnTo>
                  <a:pt x="636016" y="42545"/>
                </a:lnTo>
                <a:lnTo>
                  <a:pt x="674116" y="42291"/>
                </a:lnTo>
                <a:lnTo>
                  <a:pt x="673988" y="29591"/>
                </a:lnTo>
                <a:close/>
              </a:path>
              <a:path w="5449570" h="76200">
                <a:moveTo>
                  <a:pt x="623188" y="29845"/>
                </a:moveTo>
                <a:lnTo>
                  <a:pt x="585088" y="29972"/>
                </a:lnTo>
                <a:lnTo>
                  <a:pt x="585216" y="42672"/>
                </a:lnTo>
                <a:lnTo>
                  <a:pt x="623316" y="42545"/>
                </a:lnTo>
                <a:lnTo>
                  <a:pt x="623188" y="29845"/>
                </a:lnTo>
                <a:close/>
              </a:path>
              <a:path w="5449570" h="76200">
                <a:moveTo>
                  <a:pt x="572388" y="29972"/>
                </a:moveTo>
                <a:lnTo>
                  <a:pt x="534288" y="30099"/>
                </a:lnTo>
                <a:lnTo>
                  <a:pt x="534416" y="42799"/>
                </a:lnTo>
                <a:lnTo>
                  <a:pt x="572516" y="42672"/>
                </a:lnTo>
                <a:lnTo>
                  <a:pt x="572388" y="29972"/>
                </a:lnTo>
                <a:close/>
              </a:path>
              <a:path w="5449570" h="76200">
                <a:moveTo>
                  <a:pt x="521588" y="30226"/>
                </a:moveTo>
                <a:lnTo>
                  <a:pt x="483488" y="30353"/>
                </a:lnTo>
                <a:lnTo>
                  <a:pt x="483616" y="43053"/>
                </a:lnTo>
                <a:lnTo>
                  <a:pt x="521716" y="42926"/>
                </a:lnTo>
                <a:lnTo>
                  <a:pt x="521588" y="30226"/>
                </a:lnTo>
                <a:close/>
              </a:path>
              <a:path w="5449570" h="76200">
                <a:moveTo>
                  <a:pt x="470788" y="30353"/>
                </a:moveTo>
                <a:lnTo>
                  <a:pt x="432688" y="30480"/>
                </a:lnTo>
                <a:lnTo>
                  <a:pt x="432816" y="43180"/>
                </a:lnTo>
                <a:lnTo>
                  <a:pt x="470916" y="43053"/>
                </a:lnTo>
                <a:lnTo>
                  <a:pt x="470788" y="30353"/>
                </a:lnTo>
                <a:close/>
              </a:path>
              <a:path w="5449570" h="76200">
                <a:moveTo>
                  <a:pt x="419988" y="30607"/>
                </a:moveTo>
                <a:lnTo>
                  <a:pt x="381888" y="30734"/>
                </a:lnTo>
                <a:lnTo>
                  <a:pt x="382016" y="43434"/>
                </a:lnTo>
                <a:lnTo>
                  <a:pt x="420116" y="43307"/>
                </a:lnTo>
                <a:lnTo>
                  <a:pt x="419988" y="30607"/>
                </a:lnTo>
                <a:close/>
              </a:path>
              <a:path w="5449570" h="76200">
                <a:moveTo>
                  <a:pt x="369188" y="30734"/>
                </a:moveTo>
                <a:lnTo>
                  <a:pt x="331088" y="30861"/>
                </a:lnTo>
                <a:lnTo>
                  <a:pt x="331216" y="43561"/>
                </a:lnTo>
                <a:lnTo>
                  <a:pt x="369316" y="43434"/>
                </a:lnTo>
                <a:lnTo>
                  <a:pt x="369188" y="30734"/>
                </a:lnTo>
                <a:close/>
              </a:path>
              <a:path w="5449570" h="76200">
                <a:moveTo>
                  <a:pt x="318388" y="30861"/>
                </a:moveTo>
                <a:lnTo>
                  <a:pt x="280288" y="31115"/>
                </a:lnTo>
                <a:lnTo>
                  <a:pt x="280416" y="43815"/>
                </a:lnTo>
                <a:lnTo>
                  <a:pt x="318516" y="43561"/>
                </a:lnTo>
                <a:lnTo>
                  <a:pt x="318388" y="30861"/>
                </a:lnTo>
                <a:close/>
              </a:path>
              <a:path w="5449570" h="76200">
                <a:moveTo>
                  <a:pt x="267588" y="31115"/>
                </a:moveTo>
                <a:lnTo>
                  <a:pt x="229488" y="31242"/>
                </a:lnTo>
                <a:lnTo>
                  <a:pt x="229616" y="43942"/>
                </a:lnTo>
                <a:lnTo>
                  <a:pt x="267716" y="43815"/>
                </a:lnTo>
                <a:lnTo>
                  <a:pt x="267588" y="31115"/>
                </a:lnTo>
                <a:close/>
              </a:path>
              <a:path w="5449570" h="76200">
                <a:moveTo>
                  <a:pt x="216788" y="31242"/>
                </a:moveTo>
                <a:lnTo>
                  <a:pt x="178688" y="31369"/>
                </a:lnTo>
                <a:lnTo>
                  <a:pt x="178816" y="44069"/>
                </a:lnTo>
                <a:lnTo>
                  <a:pt x="216916" y="43942"/>
                </a:lnTo>
                <a:lnTo>
                  <a:pt x="216788" y="31242"/>
                </a:lnTo>
                <a:close/>
              </a:path>
              <a:path w="5449570" h="76200">
                <a:moveTo>
                  <a:pt x="165988" y="31496"/>
                </a:moveTo>
                <a:lnTo>
                  <a:pt x="127888" y="31623"/>
                </a:lnTo>
                <a:lnTo>
                  <a:pt x="128016" y="44323"/>
                </a:lnTo>
                <a:lnTo>
                  <a:pt x="166116" y="44196"/>
                </a:lnTo>
                <a:lnTo>
                  <a:pt x="165988" y="31496"/>
                </a:lnTo>
                <a:close/>
              </a:path>
              <a:path w="5449570" h="76200">
                <a:moveTo>
                  <a:pt x="115188" y="31623"/>
                </a:moveTo>
                <a:lnTo>
                  <a:pt x="77088" y="31750"/>
                </a:lnTo>
                <a:lnTo>
                  <a:pt x="77216" y="44450"/>
                </a:lnTo>
                <a:lnTo>
                  <a:pt x="115316" y="44323"/>
                </a:lnTo>
                <a:lnTo>
                  <a:pt x="115188" y="31623"/>
                </a:lnTo>
                <a:close/>
              </a:path>
              <a:path w="5449570" h="76200">
                <a:moveTo>
                  <a:pt x="76073" y="0"/>
                </a:moveTo>
                <a:lnTo>
                  <a:pt x="0" y="38354"/>
                </a:lnTo>
                <a:lnTo>
                  <a:pt x="76326" y="76200"/>
                </a:lnTo>
                <a:lnTo>
                  <a:pt x="76221" y="44577"/>
                </a:lnTo>
                <a:lnTo>
                  <a:pt x="63500" y="44577"/>
                </a:lnTo>
                <a:lnTo>
                  <a:pt x="63373" y="31877"/>
                </a:lnTo>
                <a:lnTo>
                  <a:pt x="76179" y="31877"/>
                </a:lnTo>
                <a:lnTo>
                  <a:pt x="76073" y="0"/>
                </a:lnTo>
                <a:close/>
              </a:path>
              <a:path w="5449570" h="76200">
                <a:moveTo>
                  <a:pt x="64388" y="31877"/>
                </a:moveTo>
                <a:lnTo>
                  <a:pt x="63373" y="31877"/>
                </a:lnTo>
                <a:lnTo>
                  <a:pt x="63500" y="44577"/>
                </a:lnTo>
                <a:lnTo>
                  <a:pt x="64516" y="44577"/>
                </a:lnTo>
                <a:lnTo>
                  <a:pt x="64388" y="31877"/>
                </a:lnTo>
                <a:close/>
              </a:path>
              <a:path w="5449570" h="76200">
                <a:moveTo>
                  <a:pt x="76179" y="31877"/>
                </a:moveTo>
                <a:lnTo>
                  <a:pt x="64388" y="31877"/>
                </a:lnTo>
                <a:lnTo>
                  <a:pt x="64516" y="44577"/>
                </a:lnTo>
                <a:lnTo>
                  <a:pt x="76221" y="44577"/>
                </a:lnTo>
                <a:lnTo>
                  <a:pt x="76179" y="31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099297" y="1102613"/>
            <a:ext cx="722630" cy="215265"/>
          </a:xfrm>
          <a:prstGeom prst="rect">
            <a:avLst/>
          </a:prstGeom>
          <a:solidFill>
            <a:srgbClr val="FFFFFF"/>
          </a:solidFill>
          <a:ln w="19811">
            <a:solidFill>
              <a:srgbClr val="78846A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50"/>
              </a:spcBef>
            </a:pPr>
            <a:r>
              <a:rPr sz="1200" spc="-5" dirty="0">
                <a:solidFill>
                  <a:srgbClr val="0000FF"/>
                </a:solidFill>
                <a:latin typeface="Tw Cen MT"/>
                <a:cs typeface="Tw Cen MT"/>
              </a:rPr>
              <a:t>hello.jsp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65997" y="1317497"/>
            <a:ext cx="0" cy="2924810"/>
          </a:xfrm>
          <a:custGeom>
            <a:avLst/>
            <a:gdLst/>
            <a:ahLst/>
            <a:cxnLst/>
            <a:rect l="l" t="t" r="r" b="b"/>
            <a:pathLst>
              <a:path h="2924810">
                <a:moveTo>
                  <a:pt x="0" y="0"/>
                </a:moveTo>
                <a:lnTo>
                  <a:pt x="0" y="2924555"/>
                </a:lnTo>
              </a:path>
            </a:pathLst>
          </a:custGeom>
          <a:ln w="1981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65997" y="4551426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565"/>
                </a:lnTo>
              </a:path>
            </a:pathLst>
          </a:custGeom>
          <a:ln w="1981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62950" y="4242053"/>
            <a:ext cx="0" cy="309880"/>
          </a:xfrm>
          <a:custGeom>
            <a:avLst/>
            <a:gdLst/>
            <a:ahLst/>
            <a:cxnLst/>
            <a:rect l="l" t="t" r="r" b="b"/>
            <a:pathLst>
              <a:path h="309879">
                <a:moveTo>
                  <a:pt x="0" y="0"/>
                </a:moveTo>
                <a:lnTo>
                  <a:pt x="0" y="309372"/>
                </a:lnTo>
              </a:path>
            </a:pathLst>
          </a:custGeom>
          <a:ln w="51816">
            <a:solidFill>
              <a:srgbClr val="A4B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37042" y="4242053"/>
            <a:ext cx="52069" cy="309880"/>
          </a:xfrm>
          <a:custGeom>
            <a:avLst/>
            <a:gdLst/>
            <a:ahLst/>
            <a:cxnLst/>
            <a:rect l="l" t="t" r="r" b="b"/>
            <a:pathLst>
              <a:path w="52070" h="309879">
                <a:moveTo>
                  <a:pt x="0" y="309372"/>
                </a:moveTo>
                <a:lnTo>
                  <a:pt x="51816" y="309372"/>
                </a:lnTo>
                <a:lnTo>
                  <a:pt x="51816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ln w="19812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13204" y="4195698"/>
            <a:ext cx="6351270" cy="76200"/>
          </a:xfrm>
          <a:custGeom>
            <a:avLst/>
            <a:gdLst/>
            <a:ahLst/>
            <a:cxnLst/>
            <a:rect l="l" t="t" r="r" b="b"/>
            <a:pathLst>
              <a:path w="6351270" h="76200">
                <a:moveTo>
                  <a:pt x="6338782" y="31750"/>
                </a:moveTo>
                <a:lnTo>
                  <a:pt x="6287770" y="31750"/>
                </a:lnTo>
                <a:lnTo>
                  <a:pt x="6287770" y="44450"/>
                </a:lnTo>
                <a:lnTo>
                  <a:pt x="6275070" y="44465"/>
                </a:lnTo>
                <a:lnTo>
                  <a:pt x="6275070" y="76200"/>
                </a:lnTo>
                <a:lnTo>
                  <a:pt x="6351270" y="37973"/>
                </a:lnTo>
                <a:lnTo>
                  <a:pt x="6338782" y="31750"/>
                </a:lnTo>
                <a:close/>
              </a:path>
              <a:path w="6351270" h="76200">
                <a:moveTo>
                  <a:pt x="6275070" y="31765"/>
                </a:moveTo>
                <a:lnTo>
                  <a:pt x="0" y="39243"/>
                </a:lnTo>
                <a:lnTo>
                  <a:pt x="0" y="51943"/>
                </a:lnTo>
                <a:lnTo>
                  <a:pt x="6275070" y="44465"/>
                </a:lnTo>
                <a:lnTo>
                  <a:pt x="6275070" y="31765"/>
                </a:lnTo>
                <a:close/>
              </a:path>
              <a:path w="6351270" h="76200">
                <a:moveTo>
                  <a:pt x="6287770" y="31750"/>
                </a:moveTo>
                <a:lnTo>
                  <a:pt x="6275070" y="31765"/>
                </a:lnTo>
                <a:lnTo>
                  <a:pt x="6275070" y="44465"/>
                </a:lnTo>
                <a:lnTo>
                  <a:pt x="6287770" y="44450"/>
                </a:lnTo>
                <a:lnTo>
                  <a:pt x="6287770" y="31750"/>
                </a:lnTo>
                <a:close/>
              </a:path>
              <a:path w="6351270" h="76200">
                <a:moveTo>
                  <a:pt x="6275070" y="0"/>
                </a:moveTo>
                <a:lnTo>
                  <a:pt x="6275070" y="31765"/>
                </a:lnTo>
                <a:lnTo>
                  <a:pt x="6338782" y="31750"/>
                </a:lnTo>
                <a:lnTo>
                  <a:pt x="6275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93392" y="4531359"/>
            <a:ext cx="6344285" cy="76200"/>
          </a:xfrm>
          <a:custGeom>
            <a:avLst/>
            <a:gdLst/>
            <a:ahLst/>
            <a:cxnLst/>
            <a:rect l="l" t="t" r="r" b="b"/>
            <a:pathLst>
              <a:path w="6344284" h="76200">
                <a:moveTo>
                  <a:pt x="6343904" y="16001"/>
                </a:moveTo>
                <a:lnTo>
                  <a:pt x="6305804" y="16128"/>
                </a:lnTo>
                <a:lnTo>
                  <a:pt x="6305804" y="28828"/>
                </a:lnTo>
                <a:lnTo>
                  <a:pt x="6343904" y="28701"/>
                </a:lnTo>
                <a:lnTo>
                  <a:pt x="6343904" y="16001"/>
                </a:lnTo>
                <a:close/>
              </a:path>
              <a:path w="6344284" h="76200">
                <a:moveTo>
                  <a:pt x="6293104" y="16128"/>
                </a:moveTo>
                <a:lnTo>
                  <a:pt x="6255004" y="16256"/>
                </a:lnTo>
                <a:lnTo>
                  <a:pt x="6255004" y="28956"/>
                </a:lnTo>
                <a:lnTo>
                  <a:pt x="6293104" y="28828"/>
                </a:lnTo>
                <a:lnTo>
                  <a:pt x="6293104" y="16128"/>
                </a:lnTo>
                <a:close/>
              </a:path>
              <a:path w="6344284" h="76200">
                <a:moveTo>
                  <a:pt x="6242304" y="16256"/>
                </a:moveTo>
                <a:lnTo>
                  <a:pt x="6204204" y="16382"/>
                </a:lnTo>
                <a:lnTo>
                  <a:pt x="6204204" y="29082"/>
                </a:lnTo>
                <a:lnTo>
                  <a:pt x="6242304" y="28956"/>
                </a:lnTo>
                <a:lnTo>
                  <a:pt x="6242304" y="16256"/>
                </a:lnTo>
                <a:close/>
              </a:path>
              <a:path w="6344284" h="76200">
                <a:moveTo>
                  <a:pt x="6191504" y="16382"/>
                </a:moveTo>
                <a:lnTo>
                  <a:pt x="6153404" y="16509"/>
                </a:lnTo>
                <a:lnTo>
                  <a:pt x="6153404" y="29209"/>
                </a:lnTo>
                <a:lnTo>
                  <a:pt x="6191504" y="29082"/>
                </a:lnTo>
                <a:lnTo>
                  <a:pt x="6191504" y="16382"/>
                </a:lnTo>
                <a:close/>
              </a:path>
              <a:path w="6344284" h="76200">
                <a:moveTo>
                  <a:pt x="6140704" y="16509"/>
                </a:moveTo>
                <a:lnTo>
                  <a:pt x="6102604" y="16637"/>
                </a:lnTo>
                <a:lnTo>
                  <a:pt x="6102604" y="29337"/>
                </a:lnTo>
                <a:lnTo>
                  <a:pt x="6140704" y="29209"/>
                </a:lnTo>
                <a:lnTo>
                  <a:pt x="6140704" y="16509"/>
                </a:lnTo>
                <a:close/>
              </a:path>
              <a:path w="6344284" h="76200">
                <a:moveTo>
                  <a:pt x="6089904" y="16637"/>
                </a:moveTo>
                <a:lnTo>
                  <a:pt x="6051804" y="16763"/>
                </a:lnTo>
                <a:lnTo>
                  <a:pt x="6051804" y="29463"/>
                </a:lnTo>
                <a:lnTo>
                  <a:pt x="6089904" y="29337"/>
                </a:lnTo>
                <a:lnTo>
                  <a:pt x="6089904" y="16637"/>
                </a:lnTo>
                <a:close/>
              </a:path>
              <a:path w="6344284" h="76200">
                <a:moveTo>
                  <a:pt x="6039104" y="16763"/>
                </a:moveTo>
                <a:lnTo>
                  <a:pt x="6001004" y="16890"/>
                </a:lnTo>
                <a:lnTo>
                  <a:pt x="6001004" y="29590"/>
                </a:lnTo>
                <a:lnTo>
                  <a:pt x="6039104" y="29463"/>
                </a:lnTo>
                <a:lnTo>
                  <a:pt x="6039104" y="16763"/>
                </a:lnTo>
                <a:close/>
              </a:path>
              <a:path w="6344284" h="76200">
                <a:moveTo>
                  <a:pt x="5988304" y="16890"/>
                </a:moveTo>
                <a:lnTo>
                  <a:pt x="5950204" y="17017"/>
                </a:lnTo>
                <a:lnTo>
                  <a:pt x="5950204" y="29717"/>
                </a:lnTo>
                <a:lnTo>
                  <a:pt x="5988304" y="29590"/>
                </a:lnTo>
                <a:lnTo>
                  <a:pt x="5988304" y="16890"/>
                </a:lnTo>
                <a:close/>
              </a:path>
              <a:path w="6344284" h="76200">
                <a:moveTo>
                  <a:pt x="5937504" y="17017"/>
                </a:moveTo>
                <a:lnTo>
                  <a:pt x="5899404" y="17144"/>
                </a:lnTo>
                <a:lnTo>
                  <a:pt x="5899404" y="29844"/>
                </a:lnTo>
                <a:lnTo>
                  <a:pt x="5937504" y="29717"/>
                </a:lnTo>
                <a:lnTo>
                  <a:pt x="5937504" y="17017"/>
                </a:lnTo>
                <a:close/>
              </a:path>
              <a:path w="6344284" h="76200">
                <a:moveTo>
                  <a:pt x="5886704" y="17144"/>
                </a:moveTo>
                <a:lnTo>
                  <a:pt x="5848604" y="17271"/>
                </a:lnTo>
                <a:lnTo>
                  <a:pt x="5848604" y="29971"/>
                </a:lnTo>
                <a:lnTo>
                  <a:pt x="5886704" y="29844"/>
                </a:lnTo>
                <a:lnTo>
                  <a:pt x="5886704" y="17144"/>
                </a:lnTo>
                <a:close/>
              </a:path>
              <a:path w="6344284" h="76200">
                <a:moveTo>
                  <a:pt x="5835904" y="17271"/>
                </a:moveTo>
                <a:lnTo>
                  <a:pt x="5797804" y="17398"/>
                </a:lnTo>
                <a:lnTo>
                  <a:pt x="5797804" y="30098"/>
                </a:lnTo>
                <a:lnTo>
                  <a:pt x="5835904" y="29971"/>
                </a:lnTo>
                <a:lnTo>
                  <a:pt x="5835904" y="17271"/>
                </a:lnTo>
                <a:close/>
              </a:path>
              <a:path w="6344284" h="76200">
                <a:moveTo>
                  <a:pt x="5785104" y="17398"/>
                </a:moveTo>
                <a:lnTo>
                  <a:pt x="5747004" y="17525"/>
                </a:lnTo>
                <a:lnTo>
                  <a:pt x="5747004" y="30225"/>
                </a:lnTo>
                <a:lnTo>
                  <a:pt x="5785104" y="30098"/>
                </a:lnTo>
                <a:lnTo>
                  <a:pt x="5785104" y="17398"/>
                </a:lnTo>
                <a:close/>
              </a:path>
              <a:path w="6344284" h="76200">
                <a:moveTo>
                  <a:pt x="5734304" y="17525"/>
                </a:moveTo>
                <a:lnTo>
                  <a:pt x="5696204" y="17652"/>
                </a:lnTo>
                <a:lnTo>
                  <a:pt x="5696204" y="30352"/>
                </a:lnTo>
                <a:lnTo>
                  <a:pt x="5734304" y="30225"/>
                </a:lnTo>
                <a:lnTo>
                  <a:pt x="5734304" y="17525"/>
                </a:lnTo>
                <a:close/>
              </a:path>
              <a:path w="6344284" h="76200">
                <a:moveTo>
                  <a:pt x="5683504" y="17652"/>
                </a:moveTo>
                <a:lnTo>
                  <a:pt x="5645404" y="17779"/>
                </a:lnTo>
                <a:lnTo>
                  <a:pt x="5645404" y="30479"/>
                </a:lnTo>
                <a:lnTo>
                  <a:pt x="5683504" y="30352"/>
                </a:lnTo>
                <a:lnTo>
                  <a:pt x="5683504" y="17652"/>
                </a:lnTo>
                <a:close/>
              </a:path>
              <a:path w="6344284" h="76200">
                <a:moveTo>
                  <a:pt x="5632704" y="17779"/>
                </a:moveTo>
                <a:lnTo>
                  <a:pt x="5594604" y="17906"/>
                </a:lnTo>
                <a:lnTo>
                  <a:pt x="5594604" y="30606"/>
                </a:lnTo>
                <a:lnTo>
                  <a:pt x="5632704" y="30479"/>
                </a:lnTo>
                <a:lnTo>
                  <a:pt x="5632704" y="17779"/>
                </a:lnTo>
                <a:close/>
              </a:path>
              <a:path w="6344284" h="76200">
                <a:moveTo>
                  <a:pt x="5581904" y="17906"/>
                </a:moveTo>
                <a:lnTo>
                  <a:pt x="5543804" y="18033"/>
                </a:lnTo>
                <a:lnTo>
                  <a:pt x="5543804" y="30733"/>
                </a:lnTo>
                <a:lnTo>
                  <a:pt x="5581904" y="30606"/>
                </a:lnTo>
                <a:lnTo>
                  <a:pt x="5581904" y="17906"/>
                </a:lnTo>
                <a:close/>
              </a:path>
              <a:path w="6344284" h="76200">
                <a:moveTo>
                  <a:pt x="5531104" y="18033"/>
                </a:moveTo>
                <a:lnTo>
                  <a:pt x="5493004" y="18160"/>
                </a:lnTo>
                <a:lnTo>
                  <a:pt x="5493004" y="30860"/>
                </a:lnTo>
                <a:lnTo>
                  <a:pt x="5531104" y="30733"/>
                </a:lnTo>
                <a:lnTo>
                  <a:pt x="5531104" y="18033"/>
                </a:lnTo>
                <a:close/>
              </a:path>
              <a:path w="6344284" h="76200">
                <a:moveTo>
                  <a:pt x="5480304" y="18160"/>
                </a:moveTo>
                <a:lnTo>
                  <a:pt x="5442204" y="18287"/>
                </a:lnTo>
                <a:lnTo>
                  <a:pt x="5442204" y="30987"/>
                </a:lnTo>
                <a:lnTo>
                  <a:pt x="5480304" y="30860"/>
                </a:lnTo>
                <a:lnTo>
                  <a:pt x="5480304" y="18160"/>
                </a:lnTo>
                <a:close/>
              </a:path>
              <a:path w="6344284" h="76200">
                <a:moveTo>
                  <a:pt x="5429504" y="18287"/>
                </a:moveTo>
                <a:lnTo>
                  <a:pt x="5391404" y="18414"/>
                </a:lnTo>
                <a:lnTo>
                  <a:pt x="5391404" y="31114"/>
                </a:lnTo>
                <a:lnTo>
                  <a:pt x="5429504" y="30987"/>
                </a:lnTo>
                <a:lnTo>
                  <a:pt x="5429504" y="18287"/>
                </a:lnTo>
                <a:close/>
              </a:path>
              <a:path w="6344284" h="76200">
                <a:moveTo>
                  <a:pt x="5378704" y="18414"/>
                </a:moveTo>
                <a:lnTo>
                  <a:pt x="5340604" y="18541"/>
                </a:lnTo>
                <a:lnTo>
                  <a:pt x="5340604" y="31241"/>
                </a:lnTo>
                <a:lnTo>
                  <a:pt x="5378704" y="31114"/>
                </a:lnTo>
                <a:lnTo>
                  <a:pt x="5378704" y="18414"/>
                </a:lnTo>
                <a:close/>
              </a:path>
              <a:path w="6344284" h="76200">
                <a:moveTo>
                  <a:pt x="5327904" y="18541"/>
                </a:moveTo>
                <a:lnTo>
                  <a:pt x="5289804" y="18668"/>
                </a:lnTo>
                <a:lnTo>
                  <a:pt x="5289804" y="31368"/>
                </a:lnTo>
                <a:lnTo>
                  <a:pt x="5327904" y="31241"/>
                </a:lnTo>
                <a:lnTo>
                  <a:pt x="5327904" y="18541"/>
                </a:lnTo>
                <a:close/>
              </a:path>
              <a:path w="6344284" h="76200">
                <a:moveTo>
                  <a:pt x="5277104" y="18668"/>
                </a:moveTo>
                <a:lnTo>
                  <a:pt x="5239004" y="18795"/>
                </a:lnTo>
                <a:lnTo>
                  <a:pt x="5239004" y="31495"/>
                </a:lnTo>
                <a:lnTo>
                  <a:pt x="5277104" y="31368"/>
                </a:lnTo>
                <a:lnTo>
                  <a:pt x="5277104" y="18668"/>
                </a:lnTo>
                <a:close/>
              </a:path>
              <a:path w="6344284" h="76200">
                <a:moveTo>
                  <a:pt x="5226304" y="18795"/>
                </a:moveTo>
                <a:lnTo>
                  <a:pt x="5188204" y="18922"/>
                </a:lnTo>
                <a:lnTo>
                  <a:pt x="5188204" y="31622"/>
                </a:lnTo>
                <a:lnTo>
                  <a:pt x="5226304" y="31495"/>
                </a:lnTo>
                <a:lnTo>
                  <a:pt x="5226304" y="18795"/>
                </a:lnTo>
                <a:close/>
              </a:path>
              <a:path w="6344284" h="76200">
                <a:moveTo>
                  <a:pt x="5175504" y="18922"/>
                </a:moveTo>
                <a:lnTo>
                  <a:pt x="5137404" y="19050"/>
                </a:lnTo>
                <a:lnTo>
                  <a:pt x="5137404" y="31750"/>
                </a:lnTo>
                <a:lnTo>
                  <a:pt x="5175504" y="31622"/>
                </a:lnTo>
                <a:lnTo>
                  <a:pt x="5175504" y="18922"/>
                </a:lnTo>
                <a:close/>
              </a:path>
              <a:path w="6344284" h="76200">
                <a:moveTo>
                  <a:pt x="5124704" y="19050"/>
                </a:moveTo>
                <a:lnTo>
                  <a:pt x="5086604" y="19176"/>
                </a:lnTo>
                <a:lnTo>
                  <a:pt x="5086604" y="31876"/>
                </a:lnTo>
                <a:lnTo>
                  <a:pt x="5124704" y="31750"/>
                </a:lnTo>
                <a:lnTo>
                  <a:pt x="5124704" y="19050"/>
                </a:lnTo>
                <a:close/>
              </a:path>
              <a:path w="6344284" h="76200">
                <a:moveTo>
                  <a:pt x="5073904" y="19176"/>
                </a:moveTo>
                <a:lnTo>
                  <a:pt x="5035804" y="19303"/>
                </a:lnTo>
                <a:lnTo>
                  <a:pt x="5035804" y="32003"/>
                </a:lnTo>
                <a:lnTo>
                  <a:pt x="5073904" y="31876"/>
                </a:lnTo>
                <a:lnTo>
                  <a:pt x="5073904" y="19176"/>
                </a:lnTo>
                <a:close/>
              </a:path>
              <a:path w="6344284" h="76200">
                <a:moveTo>
                  <a:pt x="5023104" y="19303"/>
                </a:moveTo>
                <a:lnTo>
                  <a:pt x="4985004" y="19431"/>
                </a:lnTo>
                <a:lnTo>
                  <a:pt x="4985004" y="32131"/>
                </a:lnTo>
                <a:lnTo>
                  <a:pt x="5023104" y="32003"/>
                </a:lnTo>
                <a:lnTo>
                  <a:pt x="5023104" y="19303"/>
                </a:lnTo>
                <a:close/>
              </a:path>
              <a:path w="6344284" h="76200">
                <a:moveTo>
                  <a:pt x="4972304" y="19431"/>
                </a:moveTo>
                <a:lnTo>
                  <a:pt x="4934204" y="19557"/>
                </a:lnTo>
                <a:lnTo>
                  <a:pt x="4934204" y="32257"/>
                </a:lnTo>
                <a:lnTo>
                  <a:pt x="4972304" y="32131"/>
                </a:lnTo>
                <a:lnTo>
                  <a:pt x="4972304" y="19431"/>
                </a:lnTo>
                <a:close/>
              </a:path>
              <a:path w="6344284" h="76200">
                <a:moveTo>
                  <a:pt x="4921504" y="19557"/>
                </a:moveTo>
                <a:lnTo>
                  <a:pt x="4883404" y="19684"/>
                </a:lnTo>
                <a:lnTo>
                  <a:pt x="4883404" y="32384"/>
                </a:lnTo>
                <a:lnTo>
                  <a:pt x="4921504" y="32257"/>
                </a:lnTo>
                <a:lnTo>
                  <a:pt x="4921504" y="19557"/>
                </a:lnTo>
                <a:close/>
              </a:path>
              <a:path w="6344284" h="76200">
                <a:moveTo>
                  <a:pt x="4870704" y="19684"/>
                </a:moveTo>
                <a:lnTo>
                  <a:pt x="4832604" y="19812"/>
                </a:lnTo>
                <a:lnTo>
                  <a:pt x="4832604" y="32512"/>
                </a:lnTo>
                <a:lnTo>
                  <a:pt x="4870704" y="32384"/>
                </a:lnTo>
                <a:lnTo>
                  <a:pt x="4870704" y="19684"/>
                </a:lnTo>
                <a:close/>
              </a:path>
              <a:path w="6344284" h="76200">
                <a:moveTo>
                  <a:pt x="4819904" y="19812"/>
                </a:moveTo>
                <a:lnTo>
                  <a:pt x="4781804" y="19938"/>
                </a:lnTo>
                <a:lnTo>
                  <a:pt x="4781804" y="32638"/>
                </a:lnTo>
                <a:lnTo>
                  <a:pt x="4819904" y="32512"/>
                </a:lnTo>
                <a:lnTo>
                  <a:pt x="4819904" y="19812"/>
                </a:lnTo>
                <a:close/>
              </a:path>
              <a:path w="6344284" h="76200">
                <a:moveTo>
                  <a:pt x="4769104" y="19938"/>
                </a:moveTo>
                <a:lnTo>
                  <a:pt x="4731004" y="20065"/>
                </a:lnTo>
                <a:lnTo>
                  <a:pt x="4731004" y="32765"/>
                </a:lnTo>
                <a:lnTo>
                  <a:pt x="4769104" y="32638"/>
                </a:lnTo>
                <a:lnTo>
                  <a:pt x="4769104" y="19938"/>
                </a:lnTo>
                <a:close/>
              </a:path>
              <a:path w="6344284" h="76200">
                <a:moveTo>
                  <a:pt x="4718304" y="20065"/>
                </a:moveTo>
                <a:lnTo>
                  <a:pt x="4680204" y="20192"/>
                </a:lnTo>
                <a:lnTo>
                  <a:pt x="4680204" y="32892"/>
                </a:lnTo>
                <a:lnTo>
                  <a:pt x="4718304" y="32765"/>
                </a:lnTo>
                <a:lnTo>
                  <a:pt x="4718304" y="20065"/>
                </a:lnTo>
                <a:close/>
              </a:path>
              <a:path w="6344284" h="76200">
                <a:moveTo>
                  <a:pt x="4667504" y="20192"/>
                </a:moveTo>
                <a:lnTo>
                  <a:pt x="4629404" y="20319"/>
                </a:lnTo>
                <a:lnTo>
                  <a:pt x="4629404" y="33019"/>
                </a:lnTo>
                <a:lnTo>
                  <a:pt x="4667504" y="32892"/>
                </a:lnTo>
                <a:lnTo>
                  <a:pt x="4667504" y="20192"/>
                </a:lnTo>
                <a:close/>
              </a:path>
              <a:path w="6344284" h="76200">
                <a:moveTo>
                  <a:pt x="4616704" y="20319"/>
                </a:moveTo>
                <a:lnTo>
                  <a:pt x="4578604" y="20446"/>
                </a:lnTo>
                <a:lnTo>
                  <a:pt x="4578604" y="33146"/>
                </a:lnTo>
                <a:lnTo>
                  <a:pt x="4616704" y="33019"/>
                </a:lnTo>
                <a:lnTo>
                  <a:pt x="4616704" y="20319"/>
                </a:lnTo>
                <a:close/>
              </a:path>
              <a:path w="6344284" h="76200">
                <a:moveTo>
                  <a:pt x="4565904" y="20446"/>
                </a:moveTo>
                <a:lnTo>
                  <a:pt x="4527804" y="20573"/>
                </a:lnTo>
                <a:lnTo>
                  <a:pt x="4527804" y="33273"/>
                </a:lnTo>
                <a:lnTo>
                  <a:pt x="4565904" y="33146"/>
                </a:lnTo>
                <a:lnTo>
                  <a:pt x="4565904" y="20446"/>
                </a:lnTo>
                <a:close/>
              </a:path>
              <a:path w="6344284" h="76200">
                <a:moveTo>
                  <a:pt x="4515104" y="20573"/>
                </a:moveTo>
                <a:lnTo>
                  <a:pt x="4477004" y="20700"/>
                </a:lnTo>
                <a:lnTo>
                  <a:pt x="4477004" y="33400"/>
                </a:lnTo>
                <a:lnTo>
                  <a:pt x="4515104" y="33273"/>
                </a:lnTo>
                <a:lnTo>
                  <a:pt x="4515104" y="20573"/>
                </a:lnTo>
                <a:close/>
              </a:path>
              <a:path w="6344284" h="76200">
                <a:moveTo>
                  <a:pt x="4464304" y="20700"/>
                </a:moveTo>
                <a:lnTo>
                  <a:pt x="4426204" y="20827"/>
                </a:lnTo>
                <a:lnTo>
                  <a:pt x="4426204" y="33527"/>
                </a:lnTo>
                <a:lnTo>
                  <a:pt x="4464304" y="33400"/>
                </a:lnTo>
                <a:lnTo>
                  <a:pt x="4464304" y="20700"/>
                </a:lnTo>
                <a:close/>
              </a:path>
              <a:path w="6344284" h="76200">
                <a:moveTo>
                  <a:pt x="4413504" y="20827"/>
                </a:moveTo>
                <a:lnTo>
                  <a:pt x="4375404" y="20954"/>
                </a:lnTo>
                <a:lnTo>
                  <a:pt x="4375404" y="33654"/>
                </a:lnTo>
                <a:lnTo>
                  <a:pt x="4413504" y="33527"/>
                </a:lnTo>
                <a:lnTo>
                  <a:pt x="4413504" y="20827"/>
                </a:lnTo>
                <a:close/>
              </a:path>
              <a:path w="6344284" h="76200">
                <a:moveTo>
                  <a:pt x="4362704" y="20954"/>
                </a:moveTo>
                <a:lnTo>
                  <a:pt x="4324604" y="21081"/>
                </a:lnTo>
                <a:lnTo>
                  <a:pt x="4324604" y="33781"/>
                </a:lnTo>
                <a:lnTo>
                  <a:pt x="4362704" y="33654"/>
                </a:lnTo>
                <a:lnTo>
                  <a:pt x="4362704" y="20954"/>
                </a:lnTo>
                <a:close/>
              </a:path>
              <a:path w="6344284" h="76200">
                <a:moveTo>
                  <a:pt x="4311904" y="21081"/>
                </a:moveTo>
                <a:lnTo>
                  <a:pt x="4273804" y="21208"/>
                </a:lnTo>
                <a:lnTo>
                  <a:pt x="4273804" y="33908"/>
                </a:lnTo>
                <a:lnTo>
                  <a:pt x="4311904" y="33781"/>
                </a:lnTo>
                <a:lnTo>
                  <a:pt x="4311904" y="21081"/>
                </a:lnTo>
                <a:close/>
              </a:path>
              <a:path w="6344284" h="76200">
                <a:moveTo>
                  <a:pt x="4261104" y="21208"/>
                </a:moveTo>
                <a:lnTo>
                  <a:pt x="4223004" y="21335"/>
                </a:lnTo>
                <a:lnTo>
                  <a:pt x="4223004" y="34035"/>
                </a:lnTo>
                <a:lnTo>
                  <a:pt x="4261104" y="33908"/>
                </a:lnTo>
                <a:lnTo>
                  <a:pt x="4261104" y="21208"/>
                </a:lnTo>
                <a:close/>
              </a:path>
              <a:path w="6344284" h="76200">
                <a:moveTo>
                  <a:pt x="4210304" y="21335"/>
                </a:moveTo>
                <a:lnTo>
                  <a:pt x="4172204" y="21462"/>
                </a:lnTo>
                <a:lnTo>
                  <a:pt x="4172204" y="34162"/>
                </a:lnTo>
                <a:lnTo>
                  <a:pt x="4210304" y="34035"/>
                </a:lnTo>
                <a:lnTo>
                  <a:pt x="4210304" y="21335"/>
                </a:lnTo>
                <a:close/>
              </a:path>
              <a:path w="6344284" h="76200">
                <a:moveTo>
                  <a:pt x="4159504" y="21462"/>
                </a:moveTo>
                <a:lnTo>
                  <a:pt x="4121404" y="21589"/>
                </a:lnTo>
                <a:lnTo>
                  <a:pt x="4121404" y="34289"/>
                </a:lnTo>
                <a:lnTo>
                  <a:pt x="4159504" y="34162"/>
                </a:lnTo>
                <a:lnTo>
                  <a:pt x="4159504" y="21462"/>
                </a:lnTo>
                <a:close/>
              </a:path>
              <a:path w="6344284" h="76200">
                <a:moveTo>
                  <a:pt x="4108704" y="21589"/>
                </a:moveTo>
                <a:lnTo>
                  <a:pt x="4070604" y="21716"/>
                </a:lnTo>
                <a:lnTo>
                  <a:pt x="4070604" y="34416"/>
                </a:lnTo>
                <a:lnTo>
                  <a:pt x="4108704" y="34289"/>
                </a:lnTo>
                <a:lnTo>
                  <a:pt x="4108704" y="21589"/>
                </a:lnTo>
                <a:close/>
              </a:path>
              <a:path w="6344284" h="76200">
                <a:moveTo>
                  <a:pt x="4057904" y="21716"/>
                </a:moveTo>
                <a:lnTo>
                  <a:pt x="4019804" y="21843"/>
                </a:lnTo>
                <a:lnTo>
                  <a:pt x="4019804" y="34543"/>
                </a:lnTo>
                <a:lnTo>
                  <a:pt x="4057904" y="34416"/>
                </a:lnTo>
                <a:lnTo>
                  <a:pt x="4057904" y="21716"/>
                </a:lnTo>
                <a:close/>
              </a:path>
              <a:path w="6344284" h="76200">
                <a:moveTo>
                  <a:pt x="4007104" y="21843"/>
                </a:moveTo>
                <a:lnTo>
                  <a:pt x="3969004" y="21970"/>
                </a:lnTo>
                <a:lnTo>
                  <a:pt x="3969004" y="34670"/>
                </a:lnTo>
                <a:lnTo>
                  <a:pt x="4007104" y="34543"/>
                </a:lnTo>
                <a:lnTo>
                  <a:pt x="4007104" y="21843"/>
                </a:lnTo>
                <a:close/>
              </a:path>
              <a:path w="6344284" h="76200">
                <a:moveTo>
                  <a:pt x="3956304" y="21970"/>
                </a:moveTo>
                <a:lnTo>
                  <a:pt x="3918204" y="22097"/>
                </a:lnTo>
                <a:lnTo>
                  <a:pt x="3918204" y="34797"/>
                </a:lnTo>
                <a:lnTo>
                  <a:pt x="3956304" y="34670"/>
                </a:lnTo>
                <a:lnTo>
                  <a:pt x="3956304" y="21970"/>
                </a:lnTo>
                <a:close/>
              </a:path>
              <a:path w="6344284" h="76200">
                <a:moveTo>
                  <a:pt x="3905504" y="22097"/>
                </a:moveTo>
                <a:lnTo>
                  <a:pt x="3867404" y="22225"/>
                </a:lnTo>
                <a:lnTo>
                  <a:pt x="3867404" y="34925"/>
                </a:lnTo>
                <a:lnTo>
                  <a:pt x="3905504" y="34797"/>
                </a:lnTo>
                <a:lnTo>
                  <a:pt x="3905504" y="22097"/>
                </a:lnTo>
                <a:close/>
              </a:path>
              <a:path w="6344284" h="76200">
                <a:moveTo>
                  <a:pt x="3854704" y="22225"/>
                </a:moveTo>
                <a:lnTo>
                  <a:pt x="3816604" y="22351"/>
                </a:lnTo>
                <a:lnTo>
                  <a:pt x="3816604" y="35051"/>
                </a:lnTo>
                <a:lnTo>
                  <a:pt x="3854704" y="34925"/>
                </a:lnTo>
                <a:lnTo>
                  <a:pt x="3854704" y="22225"/>
                </a:lnTo>
                <a:close/>
              </a:path>
              <a:path w="6344284" h="76200">
                <a:moveTo>
                  <a:pt x="3803904" y="22351"/>
                </a:moveTo>
                <a:lnTo>
                  <a:pt x="3765804" y="22478"/>
                </a:lnTo>
                <a:lnTo>
                  <a:pt x="3765804" y="35178"/>
                </a:lnTo>
                <a:lnTo>
                  <a:pt x="3803904" y="35051"/>
                </a:lnTo>
                <a:lnTo>
                  <a:pt x="3803904" y="22351"/>
                </a:lnTo>
                <a:close/>
              </a:path>
              <a:path w="6344284" h="76200">
                <a:moveTo>
                  <a:pt x="3753104" y="22478"/>
                </a:moveTo>
                <a:lnTo>
                  <a:pt x="3715004" y="22606"/>
                </a:lnTo>
                <a:lnTo>
                  <a:pt x="3715004" y="35306"/>
                </a:lnTo>
                <a:lnTo>
                  <a:pt x="3753104" y="35178"/>
                </a:lnTo>
                <a:lnTo>
                  <a:pt x="3753104" y="22478"/>
                </a:lnTo>
                <a:close/>
              </a:path>
              <a:path w="6344284" h="76200">
                <a:moveTo>
                  <a:pt x="3702304" y="22606"/>
                </a:moveTo>
                <a:lnTo>
                  <a:pt x="3664204" y="22732"/>
                </a:lnTo>
                <a:lnTo>
                  <a:pt x="3664204" y="35432"/>
                </a:lnTo>
                <a:lnTo>
                  <a:pt x="3702304" y="35306"/>
                </a:lnTo>
                <a:lnTo>
                  <a:pt x="3702304" y="22606"/>
                </a:lnTo>
                <a:close/>
              </a:path>
              <a:path w="6344284" h="76200">
                <a:moveTo>
                  <a:pt x="3651504" y="22732"/>
                </a:moveTo>
                <a:lnTo>
                  <a:pt x="3613404" y="22859"/>
                </a:lnTo>
                <a:lnTo>
                  <a:pt x="3613404" y="35559"/>
                </a:lnTo>
                <a:lnTo>
                  <a:pt x="3651504" y="35432"/>
                </a:lnTo>
                <a:lnTo>
                  <a:pt x="3651504" y="22732"/>
                </a:lnTo>
                <a:close/>
              </a:path>
              <a:path w="6344284" h="76200">
                <a:moveTo>
                  <a:pt x="3600704" y="22859"/>
                </a:moveTo>
                <a:lnTo>
                  <a:pt x="3562604" y="22987"/>
                </a:lnTo>
                <a:lnTo>
                  <a:pt x="3562604" y="35687"/>
                </a:lnTo>
                <a:lnTo>
                  <a:pt x="3600704" y="35559"/>
                </a:lnTo>
                <a:lnTo>
                  <a:pt x="3600704" y="22859"/>
                </a:lnTo>
                <a:close/>
              </a:path>
              <a:path w="6344284" h="76200">
                <a:moveTo>
                  <a:pt x="3549904" y="22987"/>
                </a:moveTo>
                <a:lnTo>
                  <a:pt x="3511804" y="23113"/>
                </a:lnTo>
                <a:lnTo>
                  <a:pt x="3511804" y="35813"/>
                </a:lnTo>
                <a:lnTo>
                  <a:pt x="3549904" y="35687"/>
                </a:lnTo>
                <a:lnTo>
                  <a:pt x="3549904" y="22987"/>
                </a:lnTo>
                <a:close/>
              </a:path>
              <a:path w="6344284" h="76200">
                <a:moveTo>
                  <a:pt x="3499104" y="23113"/>
                </a:moveTo>
                <a:lnTo>
                  <a:pt x="3461004" y="23240"/>
                </a:lnTo>
                <a:lnTo>
                  <a:pt x="3461004" y="35940"/>
                </a:lnTo>
                <a:lnTo>
                  <a:pt x="3499104" y="35813"/>
                </a:lnTo>
                <a:lnTo>
                  <a:pt x="3499104" y="23113"/>
                </a:lnTo>
                <a:close/>
              </a:path>
              <a:path w="6344284" h="76200">
                <a:moveTo>
                  <a:pt x="3448304" y="23240"/>
                </a:moveTo>
                <a:lnTo>
                  <a:pt x="3410204" y="23367"/>
                </a:lnTo>
                <a:lnTo>
                  <a:pt x="3410204" y="36067"/>
                </a:lnTo>
                <a:lnTo>
                  <a:pt x="3448304" y="35940"/>
                </a:lnTo>
                <a:lnTo>
                  <a:pt x="3448304" y="23240"/>
                </a:lnTo>
                <a:close/>
              </a:path>
              <a:path w="6344284" h="76200">
                <a:moveTo>
                  <a:pt x="3397504" y="23367"/>
                </a:moveTo>
                <a:lnTo>
                  <a:pt x="3359404" y="23494"/>
                </a:lnTo>
                <a:lnTo>
                  <a:pt x="3359404" y="36194"/>
                </a:lnTo>
                <a:lnTo>
                  <a:pt x="3397504" y="36067"/>
                </a:lnTo>
                <a:lnTo>
                  <a:pt x="3397504" y="23367"/>
                </a:lnTo>
                <a:close/>
              </a:path>
              <a:path w="6344284" h="76200">
                <a:moveTo>
                  <a:pt x="3346704" y="23494"/>
                </a:moveTo>
                <a:lnTo>
                  <a:pt x="3308604" y="23621"/>
                </a:lnTo>
                <a:lnTo>
                  <a:pt x="3308604" y="36321"/>
                </a:lnTo>
                <a:lnTo>
                  <a:pt x="3346704" y="36194"/>
                </a:lnTo>
                <a:lnTo>
                  <a:pt x="3346704" y="23494"/>
                </a:lnTo>
                <a:close/>
              </a:path>
              <a:path w="6344284" h="76200">
                <a:moveTo>
                  <a:pt x="3295904" y="23621"/>
                </a:moveTo>
                <a:lnTo>
                  <a:pt x="3257804" y="23748"/>
                </a:lnTo>
                <a:lnTo>
                  <a:pt x="3257804" y="36448"/>
                </a:lnTo>
                <a:lnTo>
                  <a:pt x="3295904" y="36321"/>
                </a:lnTo>
                <a:lnTo>
                  <a:pt x="3295904" y="23621"/>
                </a:lnTo>
                <a:close/>
              </a:path>
              <a:path w="6344284" h="76200">
                <a:moveTo>
                  <a:pt x="3245104" y="23748"/>
                </a:moveTo>
                <a:lnTo>
                  <a:pt x="3207004" y="23875"/>
                </a:lnTo>
                <a:lnTo>
                  <a:pt x="3207004" y="36575"/>
                </a:lnTo>
                <a:lnTo>
                  <a:pt x="3245104" y="36448"/>
                </a:lnTo>
                <a:lnTo>
                  <a:pt x="3245104" y="23748"/>
                </a:lnTo>
                <a:close/>
              </a:path>
              <a:path w="6344284" h="76200">
                <a:moveTo>
                  <a:pt x="3194304" y="23875"/>
                </a:moveTo>
                <a:lnTo>
                  <a:pt x="3156204" y="24002"/>
                </a:lnTo>
                <a:lnTo>
                  <a:pt x="3156204" y="36702"/>
                </a:lnTo>
                <a:lnTo>
                  <a:pt x="3194304" y="36575"/>
                </a:lnTo>
                <a:lnTo>
                  <a:pt x="3194304" y="23875"/>
                </a:lnTo>
                <a:close/>
              </a:path>
              <a:path w="6344284" h="76200">
                <a:moveTo>
                  <a:pt x="3143504" y="24002"/>
                </a:moveTo>
                <a:lnTo>
                  <a:pt x="3105404" y="24129"/>
                </a:lnTo>
                <a:lnTo>
                  <a:pt x="3105404" y="36829"/>
                </a:lnTo>
                <a:lnTo>
                  <a:pt x="3143504" y="36702"/>
                </a:lnTo>
                <a:lnTo>
                  <a:pt x="3143504" y="24002"/>
                </a:lnTo>
                <a:close/>
              </a:path>
              <a:path w="6344284" h="76200">
                <a:moveTo>
                  <a:pt x="3092704" y="24129"/>
                </a:moveTo>
                <a:lnTo>
                  <a:pt x="3054604" y="24256"/>
                </a:lnTo>
                <a:lnTo>
                  <a:pt x="3054604" y="36956"/>
                </a:lnTo>
                <a:lnTo>
                  <a:pt x="3092704" y="36829"/>
                </a:lnTo>
                <a:lnTo>
                  <a:pt x="3092704" y="24129"/>
                </a:lnTo>
                <a:close/>
              </a:path>
              <a:path w="6344284" h="76200">
                <a:moveTo>
                  <a:pt x="3041904" y="24256"/>
                </a:moveTo>
                <a:lnTo>
                  <a:pt x="3003804" y="24383"/>
                </a:lnTo>
                <a:lnTo>
                  <a:pt x="3003804" y="37083"/>
                </a:lnTo>
                <a:lnTo>
                  <a:pt x="3041904" y="36956"/>
                </a:lnTo>
                <a:lnTo>
                  <a:pt x="3041904" y="24256"/>
                </a:lnTo>
                <a:close/>
              </a:path>
              <a:path w="6344284" h="76200">
                <a:moveTo>
                  <a:pt x="2991104" y="24383"/>
                </a:moveTo>
                <a:lnTo>
                  <a:pt x="2953004" y="24510"/>
                </a:lnTo>
                <a:lnTo>
                  <a:pt x="2953004" y="37210"/>
                </a:lnTo>
                <a:lnTo>
                  <a:pt x="2991104" y="37083"/>
                </a:lnTo>
                <a:lnTo>
                  <a:pt x="2991104" y="24383"/>
                </a:lnTo>
                <a:close/>
              </a:path>
              <a:path w="6344284" h="76200">
                <a:moveTo>
                  <a:pt x="2940304" y="24510"/>
                </a:moveTo>
                <a:lnTo>
                  <a:pt x="2902204" y="24637"/>
                </a:lnTo>
                <a:lnTo>
                  <a:pt x="2902204" y="37337"/>
                </a:lnTo>
                <a:lnTo>
                  <a:pt x="2940304" y="37210"/>
                </a:lnTo>
                <a:lnTo>
                  <a:pt x="2940304" y="24510"/>
                </a:lnTo>
                <a:close/>
              </a:path>
              <a:path w="6344284" h="76200">
                <a:moveTo>
                  <a:pt x="2889504" y="24637"/>
                </a:moveTo>
                <a:lnTo>
                  <a:pt x="2851404" y="24764"/>
                </a:lnTo>
                <a:lnTo>
                  <a:pt x="2851404" y="37464"/>
                </a:lnTo>
                <a:lnTo>
                  <a:pt x="2889504" y="37337"/>
                </a:lnTo>
                <a:lnTo>
                  <a:pt x="2889504" y="24637"/>
                </a:lnTo>
                <a:close/>
              </a:path>
              <a:path w="6344284" h="76200">
                <a:moveTo>
                  <a:pt x="2838704" y="24764"/>
                </a:moveTo>
                <a:lnTo>
                  <a:pt x="2800604" y="24891"/>
                </a:lnTo>
                <a:lnTo>
                  <a:pt x="2800604" y="37591"/>
                </a:lnTo>
                <a:lnTo>
                  <a:pt x="2838704" y="37464"/>
                </a:lnTo>
                <a:lnTo>
                  <a:pt x="2838704" y="24764"/>
                </a:lnTo>
                <a:close/>
              </a:path>
              <a:path w="6344284" h="76200">
                <a:moveTo>
                  <a:pt x="2787904" y="24891"/>
                </a:moveTo>
                <a:lnTo>
                  <a:pt x="2749804" y="25018"/>
                </a:lnTo>
                <a:lnTo>
                  <a:pt x="2749804" y="37718"/>
                </a:lnTo>
                <a:lnTo>
                  <a:pt x="2787904" y="37591"/>
                </a:lnTo>
                <a:lnTo>
                  <a:pt x="2787904" y="24891"/>
                </a:lnTo>
                <a:close/>
              </a:path>
              <a:path w="6344284" h="76200">
                <a:moveTo>
                  <a:pt x="2737104" y="25145"/>
                </a:moveTo>
                <a:lnTo>
                  <a:pt x="2699004" y="25145"/>
                </a:lnTo>
                <a:lnTo>
                  <a:pt x="2699004" y="37845"/>
                </a:lnTo>
                <a:lnTo>
                  <a:pt x="2737104" y="37845"/>
                </a:lnTo>
                <a:lnTo>
                  <a:pt x="2737104" y="25145"/>
                </a:lnTo>
                <a:close/>
              </a:path>
              <a:path w="6344284" h="76200">
                <a:moveTo>
                  <a:pt x="2686304" y="25272"/>
                </a:moveTo>
                <a:lnTo>
                  <a:pt x="2648204" y="25272"/>
                </a:lnTo>
                <a:lnTo>
                  <a:pt x="2648204" y="37972"/>
                </a:lnTo>
                <a:lnTo>
                  <a:pt x="2686304" y="37972"/>
                </a:lnTo>
                <a:lnTo>
                  <a:pt x="2686304" y="25272"/>
                </a:lnTo>
                <a:close/>
              </a:path>
              <a:path w="6344284" h="76200">
                <a:moveTo>
                  <a:pt x="2635504" y="25400"/>
                </a:moveTo>
                <a:lnTo>
                  <a:pt x="2597404" y="25400"/>
                </a:lnTo>
                <a:lnTo>
                  <a:pt x="2597404" y="38100"/>
                </a:lnTo>
                <a:lnTo>
                  <a:pt x="2635504" y="38100"/>
                </a:lnTo>
                <a:lnTo>
                  <a:pt x="2635504" y="25400"/>
                </a:lnTo>
                <a:close/>
              </a:path>
              <a:path w="6344284" h="76200">
                <a:moveTo>
                  <a:pt x="2584704" y="25526"/>
                </a:moveTo>
                <a:lnTo>
                  <a:pt x="2546604" y="25526"/>
                </a:lnTo>
                <a:lnTo>
                  <a:pt x="2546604" y="38226"/>
                </a:lnTo>
                <a:lnTo>
                  <a:pt x="2584704" y="38226"/>
                </a:lnTo>
                <a:lnTo>
                  <a:pt x="2584704" y="25526"/>
                </a:lnTo>
                <a:close/>
              </a:path>
              <a:path w="6344284" h="76200">
                <a:moveTo>
                  <a:pt x="2533904" y="25653"/>
                </a:moveTo>
                <a:lnTo>
                  <a:pt x="2495804" y="25653"/>
                </a:lnTo>
                <a:lnTo>
                  <a:pt x="2495804" y="38353"/>
                </a:lnTo>
                <a:lnTo>
                  <a:pt x="2533904" y="38353"/>
                </a:lnTo>
                <a:lnTo>
                  <a:pt x="2533904" y="25653"/>
                </a:lnTo>
                <a:close/>
              </a:path>
              <a:path w="6344284" h="76200">
                <a:moveTo>
                  <a:pt x="2483104" y="25781"/>
                </a:moveTo>
                <a:lnTo>
                  <a:pt x="2445004" y="25781"/>
                </a:lnTo>
                <a:lnTo>
                  <a:pt x="2445004" y="38481"/>
                </a:lnTo>
                <a:lnTo>
                  <a:pt x="2483104" y="38481"/>
                </a:lnTo>
                <a:lnTo>
                  <a:pt x="2483104" y="25781"/>
                </a:lnTo>
                <a:close/>
              </a:path>
              <a:path w="6344284" h="76200">
                <a:moveTo>
                  <a:pt x="2432304" y="25907"/>
                </a:moveTo>
                <a:lnTo>
                  <a:pt x="2394204" y="25907"/>
                </a:lnTo>
                <a:lnTo>
                  <a:pt x="2394204" y="38607"/>
                </a:lnTo>
                <a:lnTo>
                  <a:pt x="2432304" y="38607"/>
                </a:lnTo>
                <a:lnTo>
                  <a:pt x="2432304" y="25907"/>
                </a:lnTo>
                <a:close/>
              </a:path>
              <a:path w="6344284" h="76200">
                <a:moveTo>
                  <a:pt x="2381504" y="26034"/>
                </a:moveTo>
                <a:lnTo>
                  <a:pt x="2343404" y="26034"/>
                </a:lnTo>
                <a:lnTo>
                  <a:pt x="2343404" y="38734"/>
                </a:lnTo>
                <a:lnTo>
                  <a:pt x="2381504" y="38734"/>
                </a:lnTo>
                <a:lnTo>
                  <a:pt x="2381504" y="26034"/>
                </a:lnTo>
                <a:close/>
              </a:path>
              <a:path w="6344284" h="76200">
                <a:moveTo>
                  <a:pt x="2330704" y="26162"/>
                </a:moveTo>
                <a:lnTo>
                  <a:pt x="2292604" y="26162"/>
                </a:lnTo>
                <a:lnTo>
                  <a:pt x="2292604" y="38862"/>
                </a:lnTo>
                <a:lnTo>
                  <a:pt x="2330704" y="38862"/>
                </a:lnTo>
                <a:lnTo>
                  <a:pt x="2330704" y="26162"/>
                </a:lnTo>
                <a:close/>
              </a:path>
              <a:path w="6344284" h="76200">
                <a:moveTo>
                  <a:pt x="2279904" y="26288"/>
                </a:moveTo>
                <a:lnTo>
                  <a:pt x="2241804" y="26288"/>
                </a:lnTo>
                <a:lnTo>
                  <a:pt x="2241804" y="38988"/>
                </a:lnTo>
                <a:lnTo>
                  <a:pt x="2279904" y="38988"/>
                </a:lnTo>
                <a:lnTo>
                  <a:pt x="2279904" y="26288"/>
                </a:lnTo>
                <a:close/>
              </a:path>
              <a:path w="6344284" h="76200">
                <a:moveTo>
                  <a:pt x="2229104" y="26415"/>
                </a:moveTo>
                <a:lnTo>
                  <a:pt x="2191004" y="26415"/>
                </a:lnTo>
                <a:lnTo>
                  <a:pt x="2191004" y="39115"/>
                </a:lnTo>
                <a:lnTo>
                  <a:pt x="2229104" y="39115"/>
                </a:lnTo>
                <a:lnTo>
                  <a:pt x="2229104" y="26415"/>
                </a:lnTo>
                <a:close/>
              </a:path>
              <a:path w="6344284" h="76200">
                <a:moveTo>
                  <a:pt x="2178304" y="26542"/>
                </a:moveTo>
                <a:lnTo>
                  <a:pt x="2140204" y="26542"/>
                </a:lnTo>
                <a:lnTo>
                  <a:pt x="2140204" y="39242"/>
                </a:lnTo>
                <a:lnTo>
                  <a:pt x="2178304" y="39242"/>
                </a:lnTo>
                <a:lnTo>
                  <a:pt x="2178304" y="26542"/>
                </a:lnTo>
                <a:close/>
              </a:path>
              <a:path w="6344284" h="76200">
                <a:moveTo>
                  <a:pt x="2127504" y="26669"/>
                </a:moveTo>
                <a:lnTo>
                  <a:pt x="2089404" y="26669"/>
                </a:lnTo>
                <a:lnTo>
                  <a:pt x="2089404" y="39369"/>
                </a:lnTo>
                <a:lnTo>
                  <a:pt x="2127504" y="39369"/>
                </a:lnTo>
                <a:lnTo>
                  <a:pt x="2127504" y="26669"/>
                </a:lnTo>
                <a:close/>
              </a:path>
              <a:path w="6344284" h="76200">
                <a:moveTo>
                  <a:pt x="2076704" y="26796"/>
                </a:moveTo>
                <a:lnTo>
                  <a:pt x="2038604" y="26796"/>
                </a:lnTo>
                <a:lnTo>
                  <a:pt x="2038604" y="39496"/>
                </a:lnTo>
                <a:lnTo>
                  <a:pt x="2076704" y="39496"/>
                </a:lnTo>
                <a:lnTo>
                  <a:pt x="2076704" y="26796"/>
                </a:lnTo>
                <a:close/>
              </a:path>
              <a:path w="6344284" h="76200">
                <a:moveTo>
                  <a:pt x="2025904" y="26923"/>
                </a:moveTo>
                <a:lnTo>
                  <a:pt x="1987804" y="26923"/>
                </a:lnTo>
                <a:lnTo>
                  <a:pt x="1987804" y="39623"/>
                </a:lnTo>
                <a:lnTo>
                  <a:pt x="2025904" y="39623"/>
                </a:lnTo>
                <a:lnTo>
                  <a:pt x="2025904" y="26923"/>
                </a:lnTo>
                <a:close/>
              </a:path>
              <a:path w="6344284" h="76200">
                <a:moveTo>
                  <a:pt x="1975104" y="27050"/>
                </a:moveTo>
                <a:lnTo>
                  <a:pt x="1937004" y="27050"/>
                </a:lnTo>
                <a:lnTo>
                  <a:pt x="1937004" y="39750"/>
                </a:lnTo>
                <a:lnTo>
                  <a:pt x="1975104" y="39750"/>
                </a:lnTo>
                <a:lnTo>
                  <a:pt x="1975104" y="27050"/>
                </a:lnTo>
                <a:close/>
              </a:path>
              <a:path w="6344284" h="76200">
                <a:moveTo>
                  <a:pt x="1924304" y="27177"/>
                </a:moveTo>
                <a:lnTo>
                  <a:pt x="1886204" y="27177"/>
                </a:lnTo>
                <a:lnTo>
                  <a:pt x="1886204" y="39877"/>
                </a:lnTo>
                <a:lnTo>
                  <a:pt x="1924304" y="39877"/>
                </a:lnTo>
                <a:lnTo>
                  <a:pt x="1924304" y="27177"/>
                </a:lnTo>
                <a:close/>
              </a:path>
              <a:path w="6344284" h="76200">
                <a:moveTo>
                  <a:pt x="1873504" y="27304"/>
                </a:moveTo>
                <a:lnTo>
                  <a:pt x="1835404" y="27304"/>
                </a:lnTo>
                <a:lnTo>
                  <a:pt x="1835404" y="40004"/>
                </a:lnTo>
                <a:lnTo>
                  <a:pt x="1873504" y="40004"/>
                </a:lnTo>
                <a:lnTo>
                  <a:pt x="1873504" y="27304"/>
                </a:lnTo>
                <a:close/>
              </a:path>
              <a:path w="6344284" h="76200">
                <a:moveTo>
                  <a:pt x="1822704" y="27431"/>
                </a:moveTo>
                <a:lnTo>
                  <a:pt x="1784604" y="27431"/>
                </a:lnTo>
                <a:lnTo>
                  <a:pt x="1784604" y="40131"/>
                </a:lnTo>
                <a:lnTo>
                  <a:pt x="1822704" y="40131"/>
                </a:lnTo>
                <a:lnTo>
                  <a:pt x="1822704" y="27431"/>
                </a:lnTo>
                <a:close/>
              </a:path>
              <a:path w="6344284" h="76200">
                <a:moveTo>
                  <a:pt x="1771904" y="27558"/>
                </a:moveTo>
                <a:lnTo>
                  <a:pt x="1733804" y="27558"/>
                </a:lnTo>
                <a:lnTo>
                  <a:pt x="1733804" y="40258"/>
                </a:lnTo>
                <a:lnTo>
                  <a:pt x="1771904" y="40258"/>
                </a:lnTo>
                <a:lnTo>
                  <a:pt x="1771904" y="27558"/>
                </a:lnTo>
                <a:close/>
              </a:path>
              <a:path w="6344284" h="76200">
                <a:moveTo>
                  <a:pt x="1721104" y="27685"/>
                </a:moveTo>
                <a:lnTo>
                  <a:pt x="1683004" y="27685"/>
                </a:lnTo>
                <a:lnTo>
                  <a:pt x="1683004" y="40385"/>
                </a:lnTo>
                <a:lnTo>
                  <a:pt x="1721104" y="40385"/>
                </a:lnTo>
                <a:lnTo>
                  <a:pt x="1721104" y="27685"/>
                </a:lnTo>
                <a:close/>
              </a:path>
              <a:path w="6344284" h="76200">
                <a:moveTo>
                  <a:pt x="1670304" y="27812"/>
                </a:moveTo>
                <a:lnTo>
                  <a:pt x="1632204" y="27812"/>
                </a:lnTo>
                <a:lnTo>
                  <a:pt x="1632204" y="40512"/>
                </a:lnTo>
                <a:lnTo>
                  <a:pt x="1670304" y="40512"/>
                </a:lnTo>
                <a:lnTo>
                  <a:pt x="1670304" y="27812"/>
                </a:lnTo>
                <a:close/>
              </a:path>
              <a:path w="6344284" h="76200">
                <a:moveTo>
                  <a:pt x="1619504" y="27939"/>
                </a:moveTo>
                <a:lnTo>
                  <a:pt x="1581404" y="27939"/>
                </a:lnTo>
                <a:lnTo>
                  <a:pt x="1581404" y="40639"/>
                </a:lnTo>
                <a:lnTo>
                  <a:pt x="1619504" y="40639"/>
                </a:lnTo>
                <a:lnTo>
                  <a:pt x="1619504" y="27939"/>
                </a:lnTo>
                <a:close/>
              </a:path>
              <a:path w="6344284" h="76200">
                <a:moveTo>
                  <a:pt x="1568704" y="28066"/>
                </a:moveTo>
                <a:lnTo>
                  <a:pt x="1530604" y="28066"/>
                </a:lnTo>
                <a:lnTo>
                  <a:pt x="1530604" y="40766"/>
                </a:lnTo>
                <a:lnTo>
                  <a:pt x="1568704" y="40766"/>
                </a:lnTo>
                <a:lnTo>
                  <a:pt x="1568704" y="28066"/>
                </a:lnTo>
                <a:close/>
              </a:path>
              <a:path w="6344284" h="76200">
                <a:moveTo>
                  <a:pt x="1517904" y="28193"/>
                </a:moveTo>
                <a:lnTo>
                  <a:pt x="1479804" y="28193"/>
                </a:lnTo>
                <a:lnTo>
                  <a:pt x="1479804" y="40893"/>
                </a:lnTo>
                <a:lnTo>
                  <a:pt x="1517904" y="40893"/>
                </a:lnTo>
                <a:lnTo>
                  <a:pt x="1517904" y="28193"/>
                </a:lnTo>
                <a:close/>
              </a:path>
              <a:path w="6344284" h="76200">
                <a:moveTo>
                  <a:pt x="1467104" y="28320"/>
                </a:moveTo>
                <a:lnTo>
                  <a:pt x="1429004" y="28320"/>
                </a:lnTo>
                <a:lnTo>
                  <a:pt x="1429004" y="41020"/>
                </a:lnTo>
                <a:lnTo>
                  <a:pt x="1467104" y="41020"/>
                </a:lnTo>
                <a:lnTo>
                  <a:pt x="1467104" y="28320"/>
                </a:lnTo>
                <a:close/>
              </a:path>
              <a:path w="6344284" h="76200">
                <a:moveTo>
                  <a:pt x="1416304" y="28447"/>
                </a:moveTo>
                <a:lnTo>
                  <a:pt x="1378204" y="28447"/>
                </a:lnTo>
                <a:lnTo>
                  <a:pt x="1378204" y="41147"/>
                </a:lnTo>
                <a:lnTo>
                  <a:pt x="1416304" y="41147"/>
                </a:lnTo>
                <a:lnTo>
                  <a:pt x="1416304" y="28447"/>
                </a:lnTo>
                <a:close/>
              </a:path>
              <a:path w="6344284" h="76200">
                <a:moveTo>
                  <a:pt x="1365504" y="28575"/>
                </a:moveTo>
                <a:lnTo>
                  <a:pt x="1327404" y="28575"/>
                </a:lnTo>
                <a:lnTo>
                  <a:pt x="1327404" y="41275"/>
                </a:lnTo>
                <a:lnTo>
                  <a:pt x="1365504" y="41275"/>
                </a:lnTo>
                <a:lnTo>
                  <a:pt x="1365504" y="28575"/>
                </a:lnTo>
                <a:close/>
              </a:path>
              <a:path w="6344284" h="76200">
                <a:moveTo>
                  <a:pt x="1314704" y="28701"/>
                </a:moveTo>
                <a:lnTo>
                  <a:pt x="1276604" y="28701"/>
                </a:lnTo>
                <a:lnTo>
                  <a:pt x="1276604" y="41401"/>
                </a:lnTo>
                <a:lnTo>
                  <a:pt x="1314704" y="41401"/>
                </a:lnTo>
                <a:lnTo>
                  <a:pt x="1314704" y="28701"/>
                </a:lnTo>
                <a:close/>
              </a:path>
              <a:path w="6344284" h="76200">
                <a:moveTo>
                  <a:pt x="1263904" y="28828"/>
                </a:moveTo>
                <a:lnTo>
                  <a:pt x="1225803" y="28828"/>
                </a:lnTo>
                <a:lnTo>
                  <a:pt x="1225803" y="41528"/>
                </a:lnTo>
                <a:lnTo>
                  <a:pt x="1263904" y="41528"/>
                </a:lnTo>
                <a:lnTo>
                  <a:pt x="1263904" y="28828"/>
                </a:lnTo>
                <a:close/>
              </a:path>
              <a:path w="6344284" h="76200">
                <a:moveTo>
                  <a:pt x="1213103" y="28956"/>
                </a:moveTo>
                <a:lnTo>
                  <a:pt x="1175003" y="28956"/>
                </a:lnTo>
                <a:lnTo>
                  <a:pt x="1175003" y="41656"/>
                </a:lnTo>
                <a:lnTo>
                  <a:pt x="1213103" y="41656"/>
                </a:lnTo>
                <a:lnTo>
                  <a:pt x="1213103" y="28956"/>
                </a:lnTo>
                <a:close/>
              </a:path>
              <a:path w="6344284" h="76200">
                <a:moveTo>
                  <a:pt x="1162303" y="29082"/>
                </a:moveTo>
                <a:lnTo>
                  <a:pt x="1124203" y="29082"/>
                </a:lnTo>
                <a:lnTo>
                  <a:pt x="1124203" y="41782"/>
                </a:lnTo>
                <a:lnTo>
                  <a:pt x="1162303" y="41782"/>
                </a:lnTo>
                <a:lnTo>
                  <a:pt x="1162303" y="29082"/>
                </a:lnTo>
                <a:close/>
              </a:path>
              <a:path w="6344284" h="76200">
                <a:moveTo>
                  <a:pt x="1111503" y="29209"/>
                </a:moveTo>
                <a:lnTo>
                  <a:pt x="1073403" y="29209"/>
                </a:lnTo>
                <a:lnTo>
                  <a:pt x="1073403" y="41909"/>
                </a:lnTo>
                <a:lnTo>
                  <a:pt x="1111503" y="41909"/>
                </a:lnTo>
                <a:lnTo>
                  <a:pt x="1111503" y="29209"/>
                </a:lnTo>
                <a:close/>
              </a:path>
              <a:path w="6344284" h="76200">
                <a:moveTo>
                  <a:pt x="1060703" y="29337"/>
                </a:moveTo>
                <a:lnTo>
                  <a:pt x="1022603" y="29463"/>
                </a:lnTo>
                <a:lnTo>
                  <a:pt x="1022603" y="42037"/>
                </a:lnTo>
                <a:lnTo>
                  <a:pt x="1060703" y="42037"/>
                </a:lnTo>
                <a:lnTo>
                  <a:pt x="1060703" y="29337"/>
                </a:lnTo>
                <a:close/>
              </a:path>
              <a:path w="6344284" h="76200">
                <a:moveTo>
                  <a:pt x="1009903" y="29463"/>
                </a:moveTo>
                <a:lnTo>
                  <a:pt x="971803" y="29590"/>
                </a:lnTo>
                <a:lnTo>
                  <a:pt x="971803" y="42290"/>
                </a:lnTo>
                <a:lnTo>
                  <a:pt x="1009903" y="42163"/>
                </a:lnTo>
                <a:lnTo>
                  <a:pt x="1009903" y="29463"/>
                </a:lnTo>
                <a:close/>
              </a:path>
              <a:path w="6344284" h="76200">
                <a:moveTo>
                  <a:pt x="959103" y="29590"/>
                </a:moveTo>
                <a:lnTo>
                  <a:pt x="921003" y="29717"/>
                </a:lnTo>
                <a:lnTo>
                  <a:pt x="921003" y="42417"/>
                </a:lnTo>
                <a:lnTo>
                  <a:pt x="959103" y="42290"/>
                </a:lnTo>
                <a:lnTo>
                  <a:pt x="959103" y="29590"/>
                </a:lnTo>
                <a:close/>
              </a:path>
              <a:path w="6344284" h="76200">
                <a:moveTo>
                  <a:pt x="908303" y="29717"/>
                </a:moveTo>
                <a:lnTo>
                  <a:pt x="870203" y="29844"/>
                </a:lnTo>
                <a:lnTo>
                  <a:pt x="870203" y="42544"/>
                </a:lnTo>
                <a:lnTo>
                  <a:pt x="908303" y="42417"/>
                </a:lnTo>
                <a:lnTo>
                  <a:pt x="908303" y="29717"/>
                </a:lnTo>
                <a:close/>
              </a:path>
              <a:path w="6344284" h="76200">
                <a:moveTo>
                  <a:pt x="857503" y="29844"/>
                </a:moveTo>
                <a:lnTo>
                  <a:pt x="819403" y="29971"/>
                </a:lnTo>
                <a:lnTo>
                  <a:pt x="819403" y="42671"/>
                </a:lnTo>
                <a:lnTo>
                  <a:pt x="857503" y="42544"/>
                </a:lnTo>
                <a:lnTo>
                  <a:pt x="857503" y="29844"/>
                </a:lnTo>
                <a:close/>
              </a:path>
              <a:path w="6344284" h="76200">
                <a:moveTo>
                  <a:pt x="806703" y="29971"/>
                </a:moveTo>
                <a:lnTo>
                  <a:pt x="768603" y="30098"/>
                </a:lnTo>
                <a:lnTo>
                  <a:pt x="768603" y="42798"/>
                </a:lnTo>
                <a:lnTo>
                  <a:pt x="806703" y="42671"/>
                </a:lnTo>
                <a:lnTo>
                  <a:pt x="806703" y="29971"/>
                </a:lnTo>
                <a:close/>
              </a:path>
              <a:path w="6344284" h="76200">
                <a:moveTo>
                  <a:pt x="755903" y="30098"/>
                </a:moveTo>
                <a:lnTo>
                  <a:pt x="717803" y="30225"/>
                </a:lnTo>
                <a:lnTo>
                  <a:pt x="717803" y="42925"/>
                </a:lnTo>
                <a:lnTo>
                  <a:pt x="755903" y="42798"/>
                </a:lnTo>
                <a:lnTo>
                  <a:pt x="755903" y="30098"/>
                </a:lnTo>
                <a:close/>
              </a:path>
              <a:path w="6344284" h="76200">
                <a:moveTo>
                  <a:pt x="705103" y="30225"/>
                </a:moveTo>
                <a:lnTo>
                  <a:pt x="667003" y="30352"/>
                </a:lnTo>
                <a:lnTo>
                  <a:pt x="667003" y="43052"/>
                </a:lnTo>
                <a:lnTo>
                  <a:pt x="705103" y="42925"/>
                </a:lnTo>
                <a:lnTo>
                  <a:pt x="705103" y="30225"/>
                </a:lnTo>
                <a:close/>
              </a:path>
              <a:path w="6344284" h="76200">
                <a:moveTo>
                  <a:pt x="654303" y="30352"/>
                </a:moveTo>
                <a:lnTo>
                  <a:pt x="616203" y="30479"/>
                </a:lnTo>
                <a:lnTo>
                  <a:pt x="616203" y="43179"/>
                </a:lnTo>
                <a:lnTo>
                  <a:pt x="654303" y="43052"/>
                </a:lnTo>
                <a:lnTo>
                  <a:pt x="654303" y="30352"/>
                </a:lnTo>
                <a:close/>
              </a:path>
              <a:path w="6344284" h="76200">
                <a:moveTo>
                  <a:pt x="603503" y="30479"/>
                </a:moveTo>
                <a:lnTo>
                  <a:pt x="565403" y="30606"/>
                </a:lnTo>
                <a:lnTo>
                  <a:pt x="565403" y="43306"/>
                </a:lnTo>
                <a:lnTo>
                  <a:pt x="603503" y="43179"/>
                </a:lnTo>
                <a:lnTo>
                  <a:pt x="603503" y="30479"/>
                </a:lnTo>
                <a:close/>
              </a:path>
              <a:path w="6344284" h="76200">
                <a:moveTo>
                  <a:pt x="552703" y="30606"/>
                </a:moveTo>
                <a:lnTo>
                  <a:pt x="514603" y="30733"/>
                </a:lnTo>
                <a:lnTo>
                  <a:pt x="514603" y="43433"/>
                </a:lnTo>
                <a:lnTo>
                  <a:pt x="552703" y="43306"/>
                </a:lnTo>
                <a:lnTo>
                  <a:pt x="552703" y="30606"/>
                </a:lnTo>
                <a:close/>
              </a:path>
              <a:path w="6344284" h="76200">
                <a:moveTo>
                  <a:pt x="501903" y="30733"/>
                </a:moveTo>
                <a:lnTo>
                  <a:pt x="463803" y="30860"/>
                </a:lnTo>
                <a:lnTo>
                  <a:pt x="463803" y="43560"/>
                </a:lnTo>
                <a:lnTo>
                  <a:pt x="501903" y="43433"/>
                </a:lnTo>
                <a:lnTo>
                  <a:pt x="501903" y="30733"/>
                </a:lnTo>
                <a:close/>
              </a:path>
              <a:path w="6344284" h="76200">
                <a:moveTo>
                  <a:pt x="451103" y="30860"/>
                </a:moveTo>
                <a:lnTo>
                  <a:pt x="413003" y="30987"/>
                </a:lnTo>
                <a:lnTo>
                  <a:pt x="413003" y="43687"/>
                </a:lnTo>
                <a:lnTo>
                  <a:pt x="451103" y="43560"/>
                </a:lnTo>
                <a:lnTo>
                  <a:pt x="451103" y="30860"/>
                </a:lnTo>
                <a:close/>
              </a:path>
              <a:path w="6344284" h="76200">
                <a:moveTo>
                  <a:pt x="400303" y="30987"/>
                </a:moveTo>
                <a:lnTo>
                  <a:pt x="362203" y="31114"/>
                </a:lnTo>
                <a:lnTo>
                  <a:pt x="362203" y="43814"/>
                </a:lnTo>
                <a:lnTo>
                  <a:pt x="400303" y="43687"/>
                </a:lnTo>
                <a:lnTo>
                  <a:pt x="400303" y="30987"/>
                </a:lnTo>
                <a:close/>
              </a:path>
              <a:path w="6344284" h="76200">
                <a:moveTo>
                  <a:pt x="349503" y="31114"/>
                </a:moveTo>
                <a:lnTo>
                  <a:pt x="311403" y="31241"/>
                </a:lnTo>
                <a:lnTo>
                  <a:pt x="311403" y="43941"/>
                </a:lnTo>
                <a:lnTo>
                  <a:pt x="349503" y="43814"/>
                </a:lnTo>
                <a:lnTo>
                  <a:pt x="349503" y="31114"/>
                </a:lnTo>
                <a:close/>
              </a:path>
              <a:path w="6344284" h="76200">
                <a:moveTo>
                  <a:pt x="298703" y="31241"/>
                </a:moveTo>
                <a:lnTo>
                  <a:pt x="260603" y="31368"/>
                </a:lnTo>
                <a:lnTo>
                  <a:pt x="260603" y="44068"/>
                </a:lnTo>
                <a:lnTo>
                  <a:pt x="298703" y="43941"/>
                </a:lnTo>
                <a:lnTo>
                  <a:pt x="298703" y="31241"/>
                </a:lnTo>
                <a:close/>
              </a:path>
              <a:path w="6344284" h="76200">
                <a:moveTo>
                  <a:pt x="247903" y="31368"/>
                </a:moveTo>
                <a:lnTo>
                  <a:pt x="209803" y="31495"/>
                </a:lnTo>
                <a:lnTo>
                  <a:pt x="209803" y="44195"/>
                </a:lnTo>
                <a:lnTo>
                  <a:pt x="247903" y="44068"/>
                </a:lnTo>
                <a:lnTo>
                  <a:pt x="247903" y="31368"/>
                </a:lnTo>
                <a:close/>
              </a:path>
              <a:path w="6344284" h="76200">
                <a:moveTo>
                  <a:pt x="197103" y="31495"/>
                </a:moveTo>
                <a:lnTo>
                  <a:pt x="159003" y="31622"/>
                </a:lnTo>
                <a:lnTo>
                  <a:pt x="159003" y="44322"/>
                </a:lnTo>
                <a:lnTo>
                  <a:pt x="197103" y="44195"/>
                </a:lnTo>
                <a:lnTo>
                  <a:pt x="197103" y="31495"/>
                </a:lnTo>
                <a:close/>
              </a:path>
              <a:path w="6344284" h="76200">
                <a:moveTo>
                  <a:pt x="146303" y="31622"/>
                </a:moveTo>
                <a:lnTo>
                  <a:pt x="108203" y="31750"/>
                </a:lnTo>
                <a:lnTo>
                  <a:pt x="108203" y="44450"/>
                </a:lnTo>
                <a:lnTo>
                  <a:pt x="146303" y="44322"/>
                </a:lnTo>
                <a:lnTo>
                  <a:pt x="146303" y="31622"/>
                </a:lnTo>
                <a:close/>
              </a:path>
              <a:path w="6344284" h="76200">
                <a:moveTo>
                  <a:pt x="76072" y="0"/>
                </a:moveTo>
                <a:lnTo>
                  <a:pt x="0" y="38353"/>
                </a:lnTo>
                <a:lnTo>
                  <a:pt x="76326" y="76200"/>
                </a:lnTo>
                <a:lnTo>
                  <a:pt x="76221" y="44576"/>
                </a:lnTo>
                <a:lnTo>
                  <a:pt x="63500" y="44576"/>
                </a:lnTo>
                <a:lnTo>
                  <a:pt x="63500" y="31876"/>
                </a:lnTo>
                <a:lnTo>
                  <a:pt x="76179" y="31826"/>
                </a:lnTo>
                <a:lnTo>
                  <a:pt x="76072" y="0"/>
                </a:lnTo>
                <a:close/>
              </a:path>
              <a:path w="6344284" h="76200">
                <a:moveTo>
                  <a:pt x="76179" y="31826"/>
                </a:moveTo>
                <a:lnTo>
                  <a:pt x="63500" y="31876"/>
                </a:lnTo>
                <a:lnTo>
                  <a:pt x="63500" y="44576"/>
                </a:lnTo>
                <a:lnTo>
                  <a:pt x="76221" y="44526"/>
                </a:lnTo>
                <a:lnTo>
                  <a:pt x="76179" y="31826"/>
                </a:lnTo>
                <a:close/>
              </a:path>
              <a:path w="6344284" h="76200">
                <a:moveTo>
                  <a:pt x="76221" y="44526"/>
                </a:moveTo>
                <a:lnTo>
                  <a:pt x="63500" y="44576"/>
                </a:lnTo>
                <a:lnTo>
                  <a:pt x="76221" y="44576"/>
                </a:lnTo>
                <a:close/>
              </a:path>
              <a:path w="6344284" h="76200">
                <a:moveTo>
                  <a:pt x="95503" y="31750"/>
                </a:moveTo>
                <a:lnTo>
                  <a:pt x="76179" y="31826"/>
                </a:lnTo>
                <a:lnTo>
                  <a:pt x="76221" y="44526"/>
                </a:lnTo>
                <a:lnTo>
                  <a:pt x="95503" y="44450"/>
                </a:lnTo>
                <a:lnTo>
                  <a:pt x="9550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106292" y="3719829"/>
            <a:ext cx="2445385" cy="54229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100" spc="-5" dirty="0">
                <a:latin typeface="Tw Cen MT"/>
                <a:cs typeface="Tw Cen MT"/>
              </a:rPr>
              <a:t>”</a:t>
            </a:r>
            <a:r>
              <a:rPr sz="1200" i="1" spc="-5" dirty="0">
                <a:latin typeface="Tw Cen MT"/>
                <a:cs typeface="Tw Cen MT"/>
              </a:rPr>
              <a:t>/WEB-INF/views/</a:t>
            </a:r>
            <a:r>
              <a:rPr sz="1200" spc="-5" dirty="0">
                <a:latin typeface="Tw Cen MT"/>
                <a:cs typeface="Tw Cen MT"/>
              </a:rPr>
              <a:t>hello.jsp</a:t>
            </a:r>
            <a:r>
              <a:rPr sz="1100" spc="-5" dirty="0">
                <a:latin typeface="Tw Cen MT"/>
                <a:cs typeface="Tw Cen MT"/>
              </a:rPr>
              <a:t>"</a:t>
            </a:r>
            <a:endParaRPr sz="1100">
              <a:latin typeface="Tw Cen MT"/>
              <a:cs typeface="Tw Cen MT"/>
            </a:endParaRPr>
          </a:p>
          <a:p>
            <a:pPr marR="5080" algn="r">
              <a:lnSpc>
                <a:spcPct val="100000"/>
              </a:lnSpc>
              <a:spcBef>
                <a:spcPts val="595"/>
              </a:spcBef>
            </a:pPr>
            <a:r>
              <a:rPr sz="1200" dirty="0">
                <a:latin typeface="Tw Cen MT"/>
                <a:cs typeface="Tw Cen MT"/>
              </a:rPr>
              <a:t>Mo</a:t>
            </a:r>
            <a:r>
              <a:rPr sz="1200" spc="-5" dirty="0">
                <a:latin typeface="Tw Cen MT"/>
                <a:cs typeface="Tw Cen MT"/>
              </a:rPr>
              <a:t>d</a:t>
            </a:r>
            <a:r>
              <a:rPr sz="1200" dirty="0">
                <a:latin typeface="Tw Cen MT"/>
                <a:cs typeface="Tw Cen MT"/>
              </a:rPr>
              <a:t>el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55184" y="4573016"/>
            <a:ext cx="226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HY얕은샘물M"/>
                <a:cs typeface="HY얕은샘물M"/>
              </a:rPr>
              <a:t>화면</a:t>
            </a:r>
            <a:endParaRPr sz="1200">
              <a:latin typeface="HY얕은샘물M"/>
              <a:cs typeface="HY얕은샘물M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55904" y="4715255"/>
            <a:ext cx="1148715" cy="76200"/>
          </a:xfrm>
          <a:custGeom>
            <a:avLst/>
            <a:gdLst/>
            <a:ahLst/>
            <a:cxnLst/>
            <a:rect l="l" t="t" r="r" b="b"/>
            <a:pathLst>
              <a:path w="1148714" h="76200">
                <a:moveTo>
                  <a:pt x="76199" y="0"/>
                </a:moveTo>
                <a:lnTo>
                  <a:pt x="0" y="38100"/>
                </a:lnTo>
                <a:lnTo>
                  <a:pt x="76199" y="76200"/>
                </a:lnTo>
                <a:lnTo>
                  <a:pt x="76199" y="44450"/>
                </a:lnTo>
                <a:lnTo>
                  <a:pt x="63499" y="44450"/>
                </a:lnTo>
                <a:lnTo>
                  <a:pt x="63499" y="31750"/>
                </a:lnTo>
                <a:lnTo>
                  <a:pt x="76199" y="31750"/>
                </a:lnTo>
                <a:lnTo>
                  <a:pt x="76199" y="0"/>
                </a:lnTo>
                <a:close/>
              </a:path>
              <a:path w="1148714" h="76200">
                <a:moveTo>
                  <a:pt x="76199" y="31750"/>
                </a:moveTo>
                <a:lnTo>
                  <a:pt x="63499" y="31750"/>
                </a:lnTo>
                <a:lnTo>
                  <a:pt x="63499" y="44450"/>
                </a:lnTo>
                <a:lnTo>
                  <a:pt x="76199" y="44450"/>
                </a:lnTo>
                <a:lnTo>
                  <a:pt x="76199" y="31750"/>
                </a:lnTo>
                <a:close/>
              </a:path>
              <a:path w="1148714" h="76200">
                <a:moveTo>
                  <a:pt x="1148714" y="31750"/>
                </a:moveTo>
                <a:lnTo>
                  <a:pt x="76199" y="31750"/>
                </a:lnTo>
                <a:lnTo>
                  <a:pt x="76199" y="44450"/>
                </a:lnTo>
                <a:lnTo>
                  <a:pt x="1148714" y="44450"/>
                </a:lnTo>
                <a:lnTo>
                  <a:pt x="114871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99819" y="4548378"/>
            <a:ext cx="226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HY얕은샘물M"/>
                <a:cs typeface="HY얕은샘물M"/>
              </a:rPr>
              <a:t>화면</a:t>
            </a:r>
            <a:endParaRPr sz="1200">
              <a:latin typeface="HY얕은샘물M"/>
              <a:cs typeface="HY얕은샘물M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78200" y="2957169"/>
            <a:ext cx="901065" cy="4838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100" spc="-5" dirty="0">
                <a:latin typeface="Tw Cen MT"/>
                <a:cs typeface="Tw Cen MT"/>
              </a:rPr>
              <a:t>”hello“:</a:t>
            </a:r>
            <a:r>
              <a:rPr sz="1100" spc="-30" dirty="0">
                <a:latin typeface="Tw Cen MT"/>
                <a:cs typeface="Tw Cen MT"/>
              </a:rPr>
              <a:t> </a:t>
            </a:r>
            <a:r>
              <a:rPr sz="1100" dirty="0">
                <a:latin typeface="Tw Cen MT"/>
                <a:cs typeface="Tw Cen MT"/>
              </a:rPr>
              <a:t>Model</a:t>
            </a:r>
            <a:endParaRPr sz="1100">
              <a:latin typeface="Tw Cen MT"/>
              <a:cs typeface="Tw Cen MT"/>
            </a:endParaRPr>
          </a:p>
          <a:p>
            <a:pPr marL="518159">
              <a:lnSpc>
                <a:spcPct val="100000"/>
              </a:lnSpc>
              <a:spcBef>
                <a:spcPts val="484"/>
              </a:spcBef>
            </a:pPr>
            <a:r>
              <a:rPr sz="1100" spc="-5" dirty="0">
                <a:latin typeface="Tw Cen MT"/>
                <a:cs typeface="Tw Cen MT"/>
              </a:rPr>
              <a:t>”hello“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423909" y="6303680"/>
            <a:ext cx="40513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121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437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29" dirty="0">
                <a:latin typeface="Adobe 고딕 Std B"/>
                <a:cs typeface="Adobe 고딕 Std B"/>
              </a:rPr>
              <a:t>Spring </a:t>
            </a:r>
            <a:r>
              <a:rPr b="1" spc="-235" dirty="0">
                <a:latin typeface="Adobe 고딕 Std B"/>
                <a:cs typeface="Adobe 고딕 Std B"/>
              </a:rPr>
              <a:t>Web </a:t>
            </a:r>
            <a:r>
              <a:rPr b="1" spc="-185" dirty="0">
                <a:latin typeface="Adobe 고딕 Std B"/>
                <a:cs typeface="Adobe 고딕 Std B"/>
              </a:rPr>
              <a:t>MVC</a:t>
            </a:r>
            <a:r>
              <a:rPr b="1" spc="-70" dirty="0">
                <a:latin typeface="Adobe 고딕 Std B"/>
                <a:cs typeface="Adobe 고딕 Std B"/>
              </a:rPr>
              <a:t> </a:t>
            </a:r>
            <a:r>
              <a:rPr b="1" spc="-240" dirty="0">
                <a:latin typeface="Adobe 고딕 Std B"/>
                <a:cs typeface="Adobe 고딕 Std B"/>
              </a:rPr>
              <a:t>(2)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540" y="760221"/>
            <a:ext cx="7969250" cy="20186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F3A346"/>
              </a:buClr>
              <a:buSzPct val="5882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700" dirty="0">
                <a:latin typeface="HY강B"/>
                <a:cs typeface="HY강B"/>
              </a:rPr>
              <a:t>WebApplicationContext 인터페이스는 </a:t>
            </a:r>
            <a:r>
              <a:rPr sz="1700" spc="-5" dirty="0">
                <a:latin typeface="HY강B"/>
                <a:cs typeface="HY강B"/>
              </a:rPr>
              <a:t>ApplicationContext </a:t>
            </a:r>
            <a:r>
              <a:rPr sz="1700" dirty="0">
                <a:latin typeface="HY강B"/>
                <a:cs typeface="HY강B"/>
              </a:rPr>
              <a:t>인터페이스를 웹</a:t>
            </a:r>
            <a:r>
              <a:rPr sz="1700" spc="-80" dirty="0">
                <a:latin typeface="HY강B"/>
                <a:cs typeface="HY강B"/>
              </a:rPr>
              <a:t> </a:t>
            </a:r>
            <a:r>
              <a:rPr sz="1700" dirty="0">
                <a:latin typeface="HY강B"/>
                <a:cs typeface="HY강B"/>
              </a:rPr>
              <a:t>환경에</a:t>
            </a:r>
            <a:endParaRPr sz="1700">
              <a:latin typeface="HY강B"/>
              <a:cs typeface="HY강B"/>
            </a:endParaRPr>
          </a:p>
          <a:p>
            <a:pPr marL="332105">
              <a:lnSpc>
                <a:spcPct val="100000"/>
              </a:lnSpc>
              <a:tabLst>
                <a:tab pos="1054735" algn="l"/>
              </a:tabLst>
            </a:pPr>
            <a:r>
              <a:rPr sz="1700" spc="5" dirty="0">
                <a:latin typeface="HY강B"/>
                <a:cs typeface="HY강B"/>
              </a:rPr>
              <a:t>서</a:t>
            </a:r>
            <a:r>
              <a:rPr sz="1700" dirty="0">
                <a:latin typeface="HY강B"/>
                <a:cs typeface="HY강B"/>
              </a:rPr>
              <a:t> </a:t>
            </a:r>
            <a:r>
              <a:rPr sz="1700" spc="-5" dirty="0">
                <a:latin typeface="HY강B"/>
                <a:cs typeface="HY강B"/>
              </a:rPr>
              <a:t>IoC	</a:t>
            </a:r>
            <a:r>
              <a:rPr sz="1700" dirty="0">
                <a:latin typeface="HY강B"/>
                <a:cs typeface="HY강B"/>
              </a:rPr>
              <a:t>컨테이너를 사용할 </a:t>
            </a:r>
            <a:r>
              <a:rPr sz="1700" spc="5" dirty="0">
                <a:latin typeface="HY강B"/>
                <a:cs typeface="HY강B"/>
              </a:rPr>
              <a:t>수 </a:t>
            </a:r>
            <a:r>
              <a:rPr sz="1700" dirty="0">
                <a:latin typeface="HY강B"/>
                <a:cs typeface="HY강B"/>
              </a:rPr>
              <a:t>있도록 기능을 확장한</a:t>
            </a:r>
            <a:r>
              <a:rPr sz="1700" spc="-140" dirty="0">
                <a:latin typeface="HY강B"/>
                <a:cs typeface="HY강B"/>
              </a:rPr>
              <a:t> </a:t>
            </a:r>
            <a:r>
              <a:rPr sz="1700" dirty="0">
                <a:latin typeface="HY강B"/>
                <a:cs typeface="HY강B"/>
              </a:rPr>
              <a:t>인터페이스이다.</a:t>
            </a:r>
            <a:endParaRPr sz="1700">
              <a:latin typeface="HY강B"/>
              <a:cs typeface="HY강B"/>
            </a:endParaRPr>
          </a:p>
          <a:p>
            <a:pPr marL="332740" marR="58419" indent="-320040">
              <a:lnSpc>
                <a:spcPct val="100000"/>
              </a:lnSpc>
              <a:spcBef>
                <a:spcPts val="695"/>
              </a:spcBef>
              <a:buClr>
                <a:srgbClr val="F3A346"/>
              </a:buClr>
              <a:buSzPct val="58823"/>
              <a:buFont typeface="Wingdings 2"/>
              <a:buChar char=""/>
              <a:tabLst>
                <a:tab pos="332105" algn="l"/>
                <a:tab pos="332740" algn="l"/>
                <a:tab pos="3705860" algn="l"/>
              </a:tabLst>
            </a:pPr>
            <a:r>
              <a:rPr sz="1700" dirty="0">
                <a:latin typeface="HY강B"/>
                <a:cs typeface="HY강B"/>
              </a:rPr>
              <a:t>스프링 </a:t>
            </a:r>
            <a:r>
              <a:rPr sz="1700" spc="-5" dirty="0">
                <a:latin typeface="HY강B"/>
                <a:cs typeface="HY강B"/>
              </a:rPr>
              <a:t>MVC</a:t>
            </a:r>
            <a:r>
              <a:rPr sz="1700" dirty="0">
                <a:latin typeface="HY강B"/>
                <a:cs typeface="HY강B"/>
              </a:rPr>
              <a:t> 서블릿</a:t>
            </a:r>
            <a:r>
              <a:rPr sz="1700" spc="-5" dirty="0">
                <a:latin typeface="HY강B"/>
                <a:cs typeface="HY강B"/>
              </a:rPr>
              <a:t> </a:t>
            </a:r>
            <a:r>
              <a:rPr sz="1700" dirty="0">
                <a:latin typeface="HY강B"/>
                <a:cs typeface="HY강B"/>
              </a:rPr>
              <a:t>컨테이너에는	WebApplicationContext 인터페이스를</a:t>
            </a:r>
            <a:r>
              <a:rPr sz="1700" spc="-114" dirty="0">
                <a:latin typeface="HY강B"/>
                <a:cs typeface="HY강B"/>
              </a:rPr>
              <a:t> </a:t>
            </a:r>
            <a:r>
              <a:rPr sz="1700" dirty="0">
                <a:latin typeface="HY강B"/>
                <a:cs typeface="HY강B"/>
              </a:rPr>
              <a:t>구현하  여 2 종류의 웹 IoC 컨테이너(WebApplicationContext )를</a:t>
            </a:r>
            <a:r>
              <a:rPr sz="1700" spc="-114" dirty="0">
                <a:latin typeface="HY강B"/>
                <a:cs typeface="HY강B"/>
              </a:rPr>
              <a:t> </a:t>
            </a:r>
            <a:r>
              <a:rPr sz="1700" dirty="0">
                <a:latin typeface="HY강B"/>
                <a:cs typeface="HY강B"/>
              </a:rPr>
              <a:t>생성한다</a:t>
            </a:r>
            <a:endParaRPr sz="1700">
              <a:latin typeface="HY강B"/>
              <a:cs typeface="HY강B"/>
            </a:endParaRPr>
          </a:p>
          <a:p>
            <a:pPr marL="332740" marR="508000" indent="-320040">
              <a:lnSpc>
                <a:spcPct val="100000"/>
              </a:lnSpc>
              <a:spcBef>
                <a:spcPts val="710"/>
              </a:spcBef>
              <a:buClr>
                <a:srgbClr val="F3A346"/>
              </a:buClr>
              <a:buSzPct val="58823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700" dirty="0">
                <a:latin typeface="HY강B"/>
                <a:cs typeface="HY강B"/>
              </a:rPr>
              <a:t>ContextLoaderListener에 의해서 Root WebApplicationContext가 만들어지고  </a:t>
            </a:r>
            <a:r>
              <a:rPr sz="1700" spc="-5" dirty="0">
                <a:latin typeface="HY강B"/>
                <a:cs typeface="HY강B"/>
              </a:rPr>
              <a:t>DispatcherServlet이 </a:t>
            </a:r>
            <a:r>
              <a:rPr sz="1700" dirty="0">
                <a:latin typeface="HY강B"/>
                <a:cs typeface="HY강B"/>
              </a:rPr>
              <a:t>생성될 </a:t>
            </a:r>
            <a:r>
              <a:rPr sz="1700" spc="5" dirty="0">
                <a:latin typeface="HY강B"/>
                <a:cs typeface="HY강B"/>
              </a:rPr>
              <a:t>때 </a:t>
            </a:r>
            <a:r>
              <a:rPr sz="1700" spc="-5" dirty="0">
                <a:latin typeface="HY강B"/>
                <a:cs typeface="HY강B"/>
              </a:rPr>
              <a:t>DispatcherServlet이 </a:t>
            </a:r>
            <a:r>
              <a:rPr sz="1700" dirty="0">
                <a:latin typeface="HY강B"/>
                <a:cs typeface="HY강B"/>
              </a:rPr>
              <a:t>직접 관리하는  WebApplicationContext이 생성되어 Root WebApplicationContext을</a:t>
            </a:r>
            <a:r>
              <a:rPr sz="1700" spc="-140" dirty="0">
                <a:latin typeface="HY강B"/>
                <a:cs typeface="HY강B"/>
              </a:rPr>
              <a:t> </a:t>
            </a:r>
            <a:r>
              <a:rPr sz="1700" dirty="0">
                <a:latin typeface="HY강B"/>
                <a:cs typeface="HY강B"/>
              </a:rPr>
              <a:t>상속한다.</a:t>
            </a:r>
            <a:endParaRPr sz="1700">
              <a:latin typeface="HY강B"/>
              <a:cs typeface="HY강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0708" y="3069335"/>
            <a:ext cx="4030980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7063" y="3566795"/>
            <a:ext cx="550545" cy="134620"/>
          </a:xfrm>
          <a:custGeom>
            <a:avLst/>
            <a:gdLst/>
            <a:ahLst/>
            <a:cxnLst/>
            <a:rect l="l" t="t" r="r" b="b"/>
            <a:pathLst>
              <a:path w="550545" h="134620">
                <a:moveTo>
                  <a:pt x="115315" y="0"/>
                </a:moveTo>
                <a:lnTo>
                  <a:pt x="0" y="67182"/>
                </a:lnTo>
                <a:lnTo>
                  <a:pt x="115315" y="134365"/>
                </a:lnTo>
                <a:lnTo>
                  <a:pt x="124078" y="132079"/>
                </a:lnTo>
                <a:lnTo>
                  <a:pt x="128142" y="125094"/>
                </a:lnTo>
                <a:lnTo>
                  <a:pt x="132207" y="118236"/>
                </a:lnTo>
                <a:lnTo>
                  <a:pt x="129921" y="109346"/>
                </a:lnTo>
                <a:lnTo>
                  <a:pt x="122936" y="105409"/>
                </a:lnTo>
                <a:lnTo>
                  <a:pt x="82223" y="81660"/>
                </a:lnTo>
                <a:lnTo>
                  <a:pt x="28828" y="81660"/>
                </a:lnTo>
                <a:lnTo>
                  <a:pt x="28828" y="52704"/>
                </a:lnTo>
                <a:lnTo>
                  <a:pt x="82223" y="52704"/>
                </a:lnTo>
                <a:lnTo>
                  <a:pt x="122936" y="28955"/>
                </a:lnTo>
                <a:lnTo>
                  <a:pt x="129921" y="25018"/>
                </a:lnTo>
                <a:lnTo>
                  <a:pt x="132207" y="16128"/>
                </a:lnTo>
                <a:lnTo>
                  <a:pt x="128142" y="9270"/>
                </a:lnTo>
                <a:lnTo>
                  <a:pt x="124078" y="2285"/>
                </a:lnTo>
                <a:lnTo>
                  <a:pt x="115315" y="0"/>
                </a:lnTo>
                <a:close/>
              </a:path>
              <a:path w="550545" h="134620">
                <a:moveTo>
                  <a:pt x="82223" y="52704"/>
                </a:moveTo>
                <a:lnTo>
                  <a:pt x="28828" y="52704"/>
                </a:lnTo>
                <a:lnTo>
                  <a:pt x="28828" y="81660"/>
                </a:lnTo>
                <a:lnTo>
                  <a:pt x="82223" y="81660"/>
                </a:lnTo>
                <a:lnTo>
                  <a:pt x="78739" y="79628"/>
                </a:lnTo>
                <a:lnTo>
                  <a:pt x="36067" y="79628"/>
                </a:lnTo>
                <a:lnTo>
                  <a:pt x="36067" y="54736"/>
                </a:lnTo>
                <a:lnTo>
                  <a:pt x="78739" y="54736"/>
                </a:lnTo>
                <a:lnTo>
                  <a:pt x="82223" y="52704"/>
                </a:lnTo>
                <a:close/>
              </a:path>
              <a:path w="550545" h="134620">
                <a:moveTo>
                  <a:pt x="550290" y="52704"/>
                </a:moveTo>
                <a:lnTo>
                  <a:pt x="82223" y="52704"/>
                </a:lnTo>
                <a:lnTo>
                  <a:pt x="57403" y="67182"/>
                </a:lnTo>
                <a:lnTo>
                  <a:pt x="82223" y="81660"/>
                </a:lnTo>
                <a:lnTo>
                  <a:pt x="550290" y="81660"/>
                </a:lnTo>
                <a:lnTo>
                  <a:pt x="550290" y="52704"/>
                </a:lnTo>
                <a:close/>
              </a:path>
              <a:path w="550545" h="134620">
                <a:moveTo>
                  <a:pt x="36067" y="54736"/>
                </a:moveTo>
                <a:lnTo>
                  <a:pt x="36067" y="79628"/>
                </a:lnTo>
                <a:lnTo>
                  <a:pt x="57403" y="67182"/>
                </a:lnTo>
                <a:lnTo>
                  <a:pt x="36067" y="54736"/>
                </a:lnTo>
                <a:close/>
              </a:path>
              <a:path w="550545" h="134620">
                <a:moveTo>
                  <a:pt x="57403" y="67182"/>
                </a:moveTo>
                <a:lnTo>
                  <a:pt x="36067" y="79628"/>
                </a:lnTo>
                <a:lnTo>
                  <a:pt x="78739" y="79628"/>
                </a:lnTo>
                <a:lnTo>
                  <a:pt x="57403" y="67182"/>
                </a:lnTo>
                <a:close/>
              </a:path>
              <a:path w="550545" h="134620">
                <a:moveTo>
                  <a:pt x="78739" y="54736"/>
                </a:moveTo>
                <a:lnTo>
                  <a:pt x="36067" y="54736"/>
                </a:lnTo>
                <a:lnTo>
                  <a:pt x="57403" y="67182"/>
                </a:lnTo>
                <a:lnTo>
                  <a:pt x="78739" y="54736"/>
                </a:lnTo>
                <a:close/>
              </a:path>
            </a:pathLst>
          </a:custGeom>
          <a:solidFill>
            <a:srgbClr val="4E7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" y="3069335"/>
            <a:ext cx="2979420" cy="2723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11209" y="6303680"/>
            <a:ext cx="30416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70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39928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WebApplicationContext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0019" y="746201"/>
            <a:ext cx="7865109" cy="2525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740" algn="l"/>
              </a:tabLst>
            </a:pPr>
            <a:r>
              <a:rPr sz="950" spc="5" dirty="0">
                <a:solidFill>
                  <a:srgbClr val="F3A346"/>
                </a:solidFill>
                <a:latin typeface="Wingdings 2"/>
                <a:cs typeface="Wingdings 2"/>
              </a:rPr>
              <a:t></a:t>
            </a:r>
            <a:r>
              <a:rPr sz="950" spc="5" dirty="0">
                <a:solidFill>
                  <a:srgbClr val="F3A346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HY강B"/>
                <a:cs typeface="HY강B"/>
              </a:rPr>
              <a:t>ApplicationContext 인터페이스를 웹 </a:t>
            </a:r>
            <a:r>
              <a:rPr sz="1600" spc="-10" dirty="0">
                <a:latin typeface="HY강B"/>
                <a:cs typeface="HY강B"/>
              </a:rPr>
              <a:t>환경에서 </a:t>
            </a:r>
            <a:r>
              <a:rPr sz="1600" spc="-5" dirty="0">
                <a:latin typeface="HY강B"/>
                <a:cs typeface="HY강B"/>
              </a:rPr>
              <a:t>사용할 수 있도록 필요한 기능을</a:t>
            </a:r>
            <a:r>
              <a:rPr sz="1600" spc="16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확장</a:t>
            </a:r>
            <a:endParaRPr sz="1600">
              <a:latin typeface="HY강B"/>
              <a:cs typeface="HY강B"/>
            </a:endParaRPr>
          </a:p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HY강B"/>
                <a:cs typeface="HY강B"/>
              </a:rPr>
              <a:t>한</a:t>
            </a:r>
            <a:r>
              <a:rPr sz="160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인터페이스</a:t>
            </a:r>
            <a:endParaRPr sz="1600">
              <a:latin typeface="HY강B"/>
              <a:cs typeface="HY강B"/>
            </a:endParaRPr>
          </a:p>
          <a:p>
            <a:pPr marL="652780" marR="504825" indent="-274320">
              <a:lnSpc>
                <a:spcPct val="100000"/>
              </a:lnSpc>
              <a:spcBef>
                <a:spcPts val="595"/>
              </a:spcBef>
              <a:tabLst>
                <a:tab pos="652780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WebApplicationContext </a:t>
            </a:r>
            <a:r>
              <a:rPr sz="1400" dirty="0">
                <a:latin typeface="HY강B"/>
                <a:cs typeface="HY강B"/>
              </a:rPr>
              <a:t>인터페이스를 구현하여 2 종류의 웹 환경 스프링 IoC 컨테이너  </a:t>
            </a:r>
            <a:r>
              <a:rPr sz="1400" spc="-5" dirty="0">
                <a:latin typeface="HY강B"/>
                <a:cs typeface="HY강B"/>
              </a:rPr>
              <a:t>(WebapplicationContext)를</a:t>
            </a:r>
            <a:r>
              <a:rPr sz="1400" spc="-1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생성한다.</a:t>
            </a:r>
            <a:endParaRPr sz="1400">
              <a:latin typeface="HY강B"/>
              <a:cs typeface="HY강B"/>
            </a:endParaRPr>
          </a:p>
          <a:p>
            <a:pPr marL="652780" marR="317500" indent="-274320">
              <a:lnSpc>
                <a:spcPct val="100000"/>
              </a:lnSpc>
              <a:spcBef>
                <a:spcPts val="600"/>
              </a:spcBef>
              <a:tabLst>
                <a:tab pos="652780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ContextLoaderListener는 Root </a:t>
            </a:r>
            <a:r>
              <a:rPr sz="1400" spc="-5" dirty="0">
                <a:latin typeface="HY강B"/>
                <a:cs typeface="HY강B"/>
              </a:rPr>
              <a:t>WebapplicationContext를 </a:t>
            </a:r>
            <a:r>
              <a:rPr sz="1400" dirty="0">
                <a:latin typeface="HY강B"/>
                <a:cs typeface="HY강B"/>
              </a:rPr>
              <a:t>생성하고 DispatcherServlet은 전용  </a:t>
            </a:r>
            <a:r>
              <a:rPr sz="1400" spc="-5" dirty="0">
                <a:latin typeface="HY강B"/>
                <a:cs typeface="HY강B"/>
              </a:rPr>
              <a:t>WebapplicationContext을</a:t>
            </a:r>
            <a:r>
              <a:rPr sz="1400" spc="1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생성한다.</a:t>
            </a:r>
            <a:endParaRPr sz="1400">
              <a:latin typeface="HY강B"/>
              <a:cs typeface="HY강B"/>
            </a:endParaRPr>
          </a:p>
          <a:p>
            <a:pPr marL="652780" marR="111125" indent="-274320">
              <a:lnSpc>
                <a:spcPct val="100000"/>
              </a:lnSpc>
              <a:spcBef>
                <a:spcPts val="605"/>
              </a:spcBef>
              <a:tabLst>
                <a:tab pos="652780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DispatcherServlet </a:t>
            </a:r>
            <a:r>
              <a:rPr sz="1400" dirty="0">
                <a:latin typeface="HY강B"/>
                <a:cs typeface="HY강B"/>
              </a:rPr>
              <a:t>WebapplicationContext는 먼저 생성된 Root </a:t>
            </a:r>
            <a:r>
              <a:rPr sz="1400" spc="-5" dirty="0">
                <a:latin typeface="HY강B"/>
                <a:cs typeface="HY강B"/>
              </a:rPr>
              <a:t>WebapplicationContext의 </a:t>
            </a:r>
            <a:r>
              <a:rPr sz="1400" dirty="0">
                <a:latin typeface="HY강B"/>
                <a:cs typeface="HY강B"/>
              </a:rPr>
              <a:t>빈을  상속받아 사용할 수</a:t>
            </a:r>
            <a:r>
              <a:rPr sz="1400" spc="-55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있다.</a:t>
            </a:r>
            <a:endParaRPr sz="1400">
              <a:latin typeface="HY강B"/>
              <a:cs typeface="HY강B"/>
            </a:endParaRPr>
          </a:p>
          <a:p>
            <a:pPr marL="652780" marR="5080" indent="-274320">
              <a:lnSpc>
                <a:spcPct val="100000"/>
              </a:lnSpc>
              <a:spcBef>
                <a:spcPts val="600"/>
              </a:spcBef>
              <a:tabLst>
                <a:tab pos="652780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b="1" spc="-95" dirty="0">
                <a:solidFill>
                  <a:srgbClr val="0000FF"/>
                </a:solidFill>
                <a:latin typeface="Adobe 고딕 Std B"/>
                <a:cs typeface="Adobe 고딕 Std B"/>
              </a:rPr>
              <a:t>DispatcherServlet </a:t>
            </a:r>
            <a:r>
              <a:rPr sz="1400" dirty="0">
                <a:latin typeface="HY강B"/>
                <a:cs typeface="HY강B"/>
              </a:rPr>
              <a:t>WebapplicationContext는 여러 개 생성될 수 있으며 빈은 상호간 공유할 수  없다. 그러나 Root </a:t>
            </a:r>
            <a:r>
              <a:rPr sz="1400" spc="-5" dirty="0">
                <a:latin typeface="HY강B"/>
                <a:cs typeface="HY강B"/>
              </a:rPr>
              <a:t>WebapplicationContext의 </a:t>
            </a:r>
            <a:r>
              <a:rPr sz="1400" dirty="0">
                <a:latin typeface="HY강B"/>
                <a:cs typeface="HY강B"/>
              </a:rPr>
              <a:t>빈은 상속하여 모두 사용할 수</a:t>
            </a:r>
            <a:r>
              <a:rPr sz="1400" spc="-100" dirty="0">
                <a:latin typeface="HY강B"/>
                <a:cs typeface="HY강B"/>
              </a:rPr>
              <a:t> </a:t>
            </a:r>
            <a:r>
              <a:rPr sz="1400" dirty="0">
                <a:latin typeface="HY강B"/>
                <a:cs typeface="HY강B"/>
              </a:rPr>
              <a:t>있다.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0342" y="4243052"/>
            <a:ext cx="15811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5" dirty="0">
                <a:solidFill>
                  <a:srgbClr val="0000FF"/>
                </a:solidFill>
                <a:latin typeface="HY얕은샘물M"/>
                <a:cs typeface="HY얕은샘물M"/>
              </a:rPr>
              <a:t>요청</a:t>
            </a:r>
            <a:endParaRPr sz="1200">
              <a:latin typeface="HY얕은샘물M"/>
              <a:cs typeface="HY얕은샘물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1316" y="4133088"/>
            <a:ext cx="399415" cy="1515110"/>
          </a:xfrm>
          <a:custGeom>
            <a:avLst/>
            <a:gdLst/>
            <a:ahLst/>
            <a:cxnLst/>
            <a:rect l="l" t="t" r="r" b="b"/>
            <a:pathLst>
              <a:path w="399415" h="1515110">
                <a:moveTo>
                  <a:pt x="0" y="1514856"/>
                </a:moveTo>
                <a:lnTo>
                  <a:pt x="399288" y="1514856"/>
                </a:lnTo>
                <a:lnTo>
                  <a:pt x="399288" y="0"/>
                </a:lnTo>
                <a:lnTo>
                  <a:pt x="0" y="0"/>
                </a:lnTo>
                <a:lnTo>
                  <a:pt x="0" y="1514856"/>
                </a:lnTo>
                <a:close/>
              </a:path>
            </a:pathLst>
          </a:custGeom>
          <a:solidFill>
            <a:srgbClr val="CC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81316" y="4133088"/>
            <a:ext cx="399415" cy="1515110"/>
          </a:xfrm>
          <a:custGeom>
            <a:avLst/>
            <a:gdLst/>
            <a:ahLst/>
            <a:cxnLst/>
            <a:rect l="l" t="t" r="r" b="b"/>
            <a:pathLst>
              <a:path w="399415" h="1515110">
                <a:moveTo>
                  <a:pt x="0" y="1514856"/>
                </a:moveTo>
                <a:lnTo>
                  <a:pt x="399288" y="1514856"/>
                </a:lnTo>
                <a:lnTo>
                  <a:pt x="399288" y="0"/>
                </a:lnTo>
                <a:lnTo>
                  <a:pt x="0" y="0"/>
                </a:lnTo>
                <a:lnTo>
                  <a:pt x="0" y="15148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83829" y="4166996"/>
            <a:ext cx="203835" cy="14287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spc="-5" dirty="0">
                <a:latin typeface="HY강B"/>
                <a:cs typeface="HY강B"/>
              </a:rPr>
              <a:t>ApplicationContext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12358" y="4423409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5070" y="0"/>
                </a:lnTo>
              </a:path>
            </a:pathLst>
          </a:custGeom>
          <a:ln w="2895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07352" y="4850129"/>
            <a:ext cx="462915" cy="0"/>
          </a:xfrm>
          <a:custGeom>
            <a:avLst/>
            <a:gdLst/>
            <a:ahLst/>
            <a:cxnLst/>
            <a:rect l="l" t="t" r="r" b="b"/>
            <a:pathLst>
              <a:path w="462915">
                <a:moveTo>
                  <a:pt x="0" y="0"/>
                </a:moveTo>
                <a:lnTo>
                  <a:pt x="462915" y="0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07785" y="5360670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5070" y="0"/>
                </a:lnTo>
              </a:path>
            </a:pathLst>
          </a:custGeom>
          <a:ln w="2895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54140" y="4341876"/>
            <a:ext cx="163067" cy="181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58711" y="5265420"/>
            <a:ext cx="164591" cy="181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42631" y="4764023"/>
            <a:ext cx="163067" cy="181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6540" y="3974591"/>
            <a:ext cx="401320" cy="1926589"/>
          </a:xfrm>
          <a:custGeom>
            <a:avLst/>
            <a:gdLst/>
            <a:ahLst/>
            <a:cxnLst/>
            <a:rect l="l" t="t" r="r" b="b"/>
            <a:pathLst>
              <a:path w="401320" h="1926589">
                <a:moveTo>
                  <a:pt x="0" y="1926336"/>
                </a:moveTo>
                <a:lnTo>
                  <a:pt x="400811" y="1926336"/>
                </a:lnTo>
                <a:lnTo>
                  <a:pt x="400811" y="0"/>
                </a:lnTo>
                <a:lnTo>
                  <a:pt x="0" y="0"/>
                </a:lnTo>
                <a:lnTo>
                  <a:pt x="0" y="1926336"/>
                </a:lnTo>
                <a:close/>
              </a:path>
            </a:pathLst>
          </a:custGeom>
          <a:solidFill>
            <a:srgbClr val="CC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06540" y="3974591"/>
            <a:ext cx="401320" cy="1926589"/>
          </a:xfrm>
          <a:custGeom>
            <a:avLst/>
            <a:gdLst/>
            <a:ahLst/>
            <a:cxnLst/>
            <a:rect l="l" t="t" r="r" b="b"/>
            <a:pathLst>
              <a:path w="401320" h="1926589">
                <a:moveTo>
                  <a:pt x="0" y="1926336"/>
                </a:moveTo>
                <a:lnTo>
                  <a:pt x="400811" y="1926336"/>
                </a:lnTo>
                <a:lnTo>
                  <a:pt x="400811" y="0"/>
                </a:lnTo>
                <a:lnTo>
                  <a:pt x="0" y="0"/>
                </a:lnTo>
                <a:lnTo>
                  <a:pt x="0" y="19263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09433" y="4008882"/>
            <a:ext cx="203835" cy="17640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spc="-5" dirty="0">
                <a:latin typeface="HY강B"/>
                <a:cs typeface="HY강B"/>
              </a:rPr>
              <a:t>WebApplicationContext</a:t>
            </a:r>
            <a:endParaRPr sz="1400">
              <a:latin typeface="HY강B"/>
              <a:cs typeface="HY강B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67711" y="3966971"/>
            <a:ext cx="3829812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2116" y="5103876"/>
            <a:ext cx="1476756" cy="153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63211" y="5073396"/>
            <a:ext cx="1476756" cy="153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05683" y="4061459"/>
            <a:ext cx="1476756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23692" y="3699128"/>
            <a:ext cx="2503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00FF"/>
                </a:solidFill>
                <a:latin typeface="Tw Cen MT"/>
                <a:cs typeface="Tw Cen MT"/>
              </a:rPr>
              <a:t>ContextLoaderListener</a:t>
            </a:r>
            <a:r>
              <a:rPr sz="1600" spc="60" dirty="0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w Cen MT"/>
                <a:cs typeface="Tw Cen MT"/>
              </a:rPr>
              <a:t>Context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74264" y="5861303"/>
            <a:ext cx="2362200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600" b="1" dirty="0">
                <a:solidFill>
                  <a:srgbClr val="0000FF"/>
                </a:solidFill>
                <a:latin typeface="Tw Cen MT"/>
                <a:cs typeface="Tw Cen MT"/>
              </a:rPr>
              <a:t>DispatcherServlet</a:t>
            </a:r>
            <a:r>
              <a:rPr sz="1600" b="1" spc="-10" dirty="0">
                <a:solidFill>
                  <a:srgbClr val="0000FF"/>
                </a:solidFill>
                <a:latin typeface="Tw Cen MT"/>
                <a:cs typeface="Tw Cen MT"/>
              </a:rPr>
              <a:t> Context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2066" y="3646170"/>
            <a:ext cx="4211320" cy="2733040"/>
          </a:xfrm>
          <a:custGeom>
            <a:avLst/>
            <a:gdLst/>
            <a:ahLst/>
            <a:cxnLst/>
            <a:rect l="l" t="t" r="r" b="b"/>
            <a:pathLst>
              <a:path w="4211320" h="2733040">
                <a:moveTo>
                  <a:pt x="0" y="2732531"/>
                </a:moveTo>
                <a:lnTo>
                  <a:pt x="4210811" y="2732531"/>
                </a:lnTo>
                <a:lnTo>
                  <a:pt x="4210811" y="0"/>
                </a:lnTo>
                <a:lnTo>
                  <a:pt x="0" y="0"/>
                </a:lnTo>
                <a:lnTo>
                  <a:pt x="0" y="273253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73729" y="3347465"/>
            <a:ext cx="1888489" cy="370840"/>
          </a:xfrm>
          <a:custGeom>
            <a:avLst/>
            <a:gdLst/>
            <a:ahLst/>
            <a:cxnLst/>
            <a:rect l="l" t="t" r="r" b="b"/>
            <a:pathLst>
              <a:path w="1888489" h="370839">
                <a:moveTo>
                  <a:pt x="0" y="370332"/>
                </a:moveTo>
                <a:lnTo>
                  <a:pt x="1888236" y="370332"/>
                </a:lnTo>
                <a:lnTo>
                  <a:pt x="1888236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73729" y="3347465"/>
            <a:ext cx="1888489" cy="370840"/>
          </a:xfrm>
          <a:custGeom>
            <a:avLst/>
            <a:gdLst/>
            <a:ahLst/>
            <a:cxnLst/>
            <a:rect l="l" t="t" r="r" b="b"/>
            <a:pathLst>
              <a:path w="1888489" h="370839">
                <a:moveTo>
                  <a:pt x="0" y="370332"/>
                </a:moveTo>
                <a:lnTo>
                  <a:pt x="1888236" y="370332"/>
                </a:lnTo>
                <a:lnTo>
                  <a:pt x="1888236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73729" y="3347465"/>
            <a:ext cx="1888489" cy="299085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54305">
              <a:lnSpc>
                <a:spcPts val="2080"/>
              </a:lnSpc>
              <a:spcBef>
                <a:spcPts val="270"/>
              </a:spcBef>
            </a:pPr>
            <a:r>
              <a:rPr sz="1800" b="1" dirty="0">
                <a:latin typeface="Tw Cen MT"/>
                <a:cs typeface="Tw Cen MT"/>
              </a:rPr>
              <a:t>DispatcherServlet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11209" y="6303680"/>
            <a:ext cx="30416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0"/>
              </a:lnSpc>
            </a:pPr>
            <a:r>
              <a:rPr sz="1800" dirty="0">
                <a:solidFill>
                  <a:srgbClr val="444D25"/>
                </a:solidFill>
                <a:latin typeface="Tw Cen MT"/>
                <a:cs typeface="Tw Cen MT"/>
              </a:rPr>
              <a:t>71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77241"/>
            <a:ext cx="492887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4440" algn="l"/>
              </a:tabLst>
            </a:pPr>
            <a:r>
              <a:rPr sz="2900" dirty="0"/>
              <a:t>Spring	</a:t>
            </a:r>
            <a:r>
              <a:rPr sz="2900" spc="5" dirty="0"/>
              <a:t>웹 프로젝트 환경</a:t>
            </a:r>
            <a:r>
              <a:rPr sz="2900" spc="-170" dirty="0"/>
              <a:t> </a:t>
            </a:r>
            <a:r>
              <a:rPr sz="2900" dirty="0"/>
              <a:t>구성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617626" y="637438"/>
            <a:ext cx="7332345" cy="39522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05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10" dirty="0">
                <a:latin typeface="HY강B"/>
                <a:cs typeface="HY강B"/>
              </a:rPr>
              <a:t>JRE</a:t>
            </a:r>
            <a:r>
              <a:rPr sz="1600" spc="25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설치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JDK</a:t>
            </a:r>
            <a:r>
              <a:rPr sz="1600" spc="-5" dirty="0">
                <a:solidFill>
                  <a:srgbClr val="5A5AD7"/>
                </a:solidFill>
                <a:latin typeface="HY강B"/>
                <a:cs typeface="HY강B"/>
              </a:rPr>
              <a:t>(Java Development Kit)</a:t>
            </a:r>
            <a:r>
              <a:rPr sz="1600" spc="60" dirty="0">
                <a:solidFill>
                  <a:srgbClr val="5A5AD7"/>
                </a:solidFill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설치</a:t>
            </a:r>
            <a:endParaRPr sz="16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59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latin typeface="HY강B"/>
                <a:cs typeface="HY강B"/>
              </a:rPr>
              <a:t>PATH 설정 : C:\Program</a:t>
            </a:r>
            <a:r>
              <a:rPr sz="1400" spc="-65" dirty="0">
                <a:latin typeface="HY강B"/>
                <a:cs typeface="HY강B"/>
              </a:rPr>
              <a:t> </a:t>
            </a:r>
            <a:r>
              <a:rPr sz="1400" spc="-5" dirty="0">
                <a:latin typeface="HY강B"/>
                <a:cs typeface="HY강B"/>
              </a:rPr>
              <a:t>Files\Java\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jdk1.8.0\bin</a:t>
            </a:r>
            <a:endParaRPr sz="14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600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CLASSPATH </a:t>
            </a:r>
            <a:r>
              <a:rPr sz="1400" dirty="0">
                <a:latin typeface="HY강B"/>
                <a:cs typeface="HY강B"/>
              </a:rPr>
              <a:t>설정 : C:\Program</a:t>
            </a:r>
            <a:r>
              <a:rPr sz="1400" spc="-45" dirty="0">
                <a:latin typeface="HY강B"/>
                <a:cs typeface="HY강B"/>
              </a:rPr>
              <a:t> </a:t>
            </a:r>
            <a:r>
              <a:rPr sz="1400" spc="-5" dirty="0">
                <a:latin typeface="HY강B"/>
                <a:cs typeface="HY강B"/>
              </a:rPr>
              <a:t>Files\Java\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jre8</a:t>
            </a:r>
            <a:r>
              <a:rPr sz="1400" spc="-5" dirty="0">
                <a:latin typeface="HY강B"/>
                <a:cs typeface="HY강B"/>
              </a:rPr>
              <a:t>\lib</a:t>
            </a:r>
            <a:endParaRPr sz="1400">
              <a:latin typeface="HY강B"/>
              <a:cs typeface="HY강B"/>
            </a:endParaRPr>
          </a:p>
          <a:p>
            <a:pPr marL="926465" lvl="1" indent="-228600">
              <a:lnSpc>
                <a:spcPct val="100000"/>
              </a:lnSpc>
              <a:spcBef>
                <a:spcPts val="490"/>
              </a:spcBef>
              <a:buClr>
                <a:srgbClr val="F3A346"/>
              </a:buClr>
              <a:buSzPct val="75000"/>
              <a:buFont typeface="Wingdings"/>
              <a:buChar char=""/>
              <a:tabLst>
                <a:tab pos="926465" algn="l"/>
                <a:tab pos="927100" algn="l"/>
              </a:tabLst>
            </a:pPr>
            <a:r>
              <a:rPr sz="1200" dirty="0">
                <a:latin typeface="HY강B"/>
                <a:cs typeface="HY강B"/>
              </a:rPr>
              <a:t>Jre는 </a:t>
            </a:r>
            <a:r>
              <a:rPr sz="1200" spc="-5" dirty="0">
                <a:latin typeface="HY강B"/>
                <a:cs typeface="HY강B"/>
              </a:rPr>
              <a:t>바이트코드(xxx.class)를 </a:t>
            </a:r>
            <a:r>
              <a:rPr sz="1200" dirty="0">
                <a:latin typeface="HY강B"/>
                <a:cs typeface="HY강B"/>
              </a:rPr>
              <a:t>찾아 실행한다. 바이트코드를 찾을 위치나 파일을 모두</a:t>
            </a:r>
            <a:r>
              <a:rPr sz="1200" spc="-65" dirty="0">
                <a:latin typeface="HY강B"/>
                <a:cs typeface="HY강B"/>
              </a:rPr>
              <a:t> </a:t>
            </a:r>
            <a:r>
              <a:rPr sz="1200" dirty="0">
                <a:latin typeface="HY강B"/>
                <a:cs typeface="HY강B"/>
              </a:rPr>
              <a:t>등록한다.</a:t>
            </a:r>
            <a:endParaRPr sz="1200">
              <a:latin typeface="HY강B"/>
              <a:cs typeface="HY강B"/>
            </a:endParaRPr>
          </a:p>
          <a:p>
            <a:pPr marL="378460">
              <a:lnSpc>
                <a:spcPct val="100000"/>
              </a:lnSpc>
              <a:spcBef>
                <a:spcPts val="605"/>
              </a:spcBef>
              <a:tabLst>
                <a:tab pos="652145" algn="l"/>
              </a:tabLst>
            </a:pPr>
            <a:r>
              <a:rPr sz="950" spc="30" dirty="0">
                <a:solidFill>
                  <a:srgbClr val="A4B592"/>
                </a:solidFill>
                <a:latin typeface="Wingdings 2"/>
                <a:cs typeface="Wingdings 2"/>
              </a:rPr>
              <a:t></a:t>
            </a:r>
            <a:r>
              <a:rPr sz="950" spc="30" dirty="0">
                <a:solidFill>
                  <a:srgbClr val="A4B592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HY강B"/>
                <a:cs typeface="HY강B"/>
              </a:rPr>
              <a:t>JAVA_HOME </a:t>
            </a:r>
            <a:r>
              <a:rPr sz="1400" dirty="0">
                <a:latin typeface="HY강B"/>
                <a:cs typeface="HY강B"/>
              </a:rPr>
              <a:t>설정 : C:\Program</a:t>
            </a:r>
            <a:r>
              <a:rPr sz="1400" spc="-35" dirty="0">
                <a:latin typeface="HY강B"/>
                <a:cs typeface="HY강B"/>
              </a:rPr>
              <a:t> </a:t>
            </a:r>
            <a:r>
              <a:rPr sz="1400" spc="-5" dirty="0">
                <a:latin typeface="HY강B"/>
                <a:cs typeface="HY강B"/>
              </a:rPr>
              <a:t>Files\Java\</a:t>
            </a:r>
            <a:r>
              <a:rPr sz="1400" spc="-5" dirty="0">
                <a:solidFill>
                  <a:srgbClr val="0000FF"/>
                </a:solidFill>
                <a:latin typeface="HY강B"/>
                <a:cs typeface="HY강B"/>
              </a:rPr>
              <a:t>jdk1.8.0</a:t>
            </a:r>
            <a:r>
              <a:rPr sz="1400" spc="-5" dirty="0">
                <a:latin typeface="HY강B"/>
                <a:cs typeface="HY강B"/>
              </a:rPr>
              <a:t>\</a:t>
            </a:r>
            <a:endParaRPr sz="1400">
              <a:latin typeface="HY강B"/>
              <a:cs typeface="HY강B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Tomcat </a:t>
            </a:r>
            <a:r>
              <a:rPr sz="1600" spc="-10" dirty="0">
                <a:latin typeface="HY강B"/>
                <a:cs typeface="HY강B"/>
              </a:rPr>
              <a:t>JSP </a:t>
            </a:r>
            <a:r>
              <a:rPr sz="1600" spc="-5" dirty="0">
                <a:latin typeface="HY강B"/>
                <a:cs typeface="HY강B"/>
              </a:rPr>
              <a:t>컨테이너</a:t>
            </a:r>
            <a:r>
              <a:rPr sz="1600" spc="6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설치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100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10" dirty="0">
                <a:solidFill>
                  <a:srgbClr val="BEBEBE"/>
                </a:solidFill>
                <a:latin typeface="HY강B"/>
                <a:cs typeface="HY강B"/>
              </a:rPr>
              <a:t>Apache </a:t>
            </a:r>
            <a:r>
              <a:rPr sz="1600" spc="-5" dirty="0">
                <a:solidFill>
                  <a:srgbClr val="BEBEBE"/>
                </a:solidFill>
                <a:latin typeface="HY강B"/>
                <a:cs typeface="HY강B"/>
              </a:rPr>
              <a:t>웹 서버 설치 및 Tomcat 연동 (</a:t>
            </a:r>
            <a:r>
              <a:rPr sz="1200" spc="-5" dirty="0">
                <a:solidFill>
                  <a:srgbClr val="BEBEBE"/>
                </a:solidFill>
                <a:latin typeface="HY강B"/>
                <a:cs typeface="HY강B"/>
              </a:rPr>
              <a:t>개발 </a:t>
            </a:r>
            <a:r>
              <a:rPr sz="1200" dirty="0">
                <a:solidFill>
                  <a:srgbClr val="BEBEBE"/>
                </a:solidFill>
                <a:latin typeface="HY강B"/>
                <a:cs typeface="HY강B"/>
              </a:rPr>
              <a:t>환경에서는</a:t>
            </a:r>
            <a:r>
              <a:rPr sz="1200" spc="135" dirty="0">
                <a:solidFill>
                  <a:srgbClr val="BEBEBE"/>
                </a:solidFill>
                <a:latin typeface="HY강B"/>
                <a:cs typeface="HY강B"/>
              </a:rPr>
              <a:t> </a:t>
            </a:r>
            <a:r>
              <a:rPr sz="1200" spc="-5" dirty="0">
                <a:solidFill>
                  <a:srgbClr val="BEBEBE"/>
                </a:solidFill>
                <a:latin typeface="HY강B"/>
                <a:cs typeface="HY강B"/>
              </a:rPr>
              <a:t>불필요</a:t>
            </a:r>
            <a:r>
              <a:rPr sz="1600" spc="-5" dirty="0">
                <a:solidFill>
                  <a:srgbClr val="BEBEBE"/>
                </a:solidFill>
                <a:latin typeface="HY강B"/>
                <a:cs typeface="HY강B"/>
              </a:rPr>
              <a:t>)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994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Eclipse</a:t>
            </a:r>
            <a:r>
              <a:rPr sz="1600" spc="4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설치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1010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spc="-5" dirty="0">
                <a:latin typeface="HY강B"/>
                <a:cs typeface="HY강B"/>
              </a:rPr>
              <a:t>Eclipse에 tomcat 서버</a:t>
            </a:r>
            <a:r>
              <a:rPr sz="1600" spc="80" dirty="0">
                <a:latin typeface="HY강B"/>
                <a:cs typeface="HY강B"/>
              </a:rPr>
              <a:t> </a:t>
            </a:r>
            <a:r>
              <a:rPr sz="1600" spc="-5" dirty="0">
                <a:latin typeface="HY강B"/>
                <a:cs typeface="HY강B"/>
              </a:rPr>
              <a:t>연동</a:t>
            </a:r>
            <a:endParaRPr sz="1600">
              <a:latin typeface="HY강B"/>
              <a:cs typeface="HY강B"/>
            </a:endParaRPr>
          </a:p>
          <a:p>
            <a:pPr marL="332740" indent="-320040">
              <a:lnSpc>
                <a:spcPct val="100000"/>
              </a:lnSpc>
              <a:spcBef>
                <a:spcPts val="994"/>
              </a:spcBef>
              <a:buClr>
                <a:srgbClr val="F3A346"/>
              </a:buClr>
              <a:buSzPct val="59375"/>
              <a:buFont typeface="Wingdings 2"/>
              <a:buChar char=""/>
              <a:tabLst>
                <a:tab pos="332105" algn="l"/>
                <a:tab pos="332740" algn="l"/>
              </a:tabLst>
            </a:pPr>
            <a:r>
              <a:rPr sz="1600" b="1" spc="-130" dirty="0">
                <a:latin typeface="Adobe 고딕 Std B"/>
                <a:cs typeface="Adobe 고딕 Std B"/>
              </a:rPr>
              <a:t>STS(Spring </a:t>
            </a:r>
            <a:r>
              <a:rPr sz="1600" b="1" spc="-120" dirty="0">
                <a:latin typeface="Adobe 고딕 Std B"/>
                <a:cs typeface="Adobe 고딕 Std B"/>
              </a:rPr>
              <a:t>Tool </a:t>
            </a:r>
            <a:r>
              <a:rPr sz="1600" b="1" spc="-125" dirty="0">
                <a:latin typeface="Adobe 고딕 Std B"/>
                <a:cs typeface="Adobe 고딕 Std B"/>
              </a:rPr>
              <a:t>Suite)</a:t>
            </a:r>
            <a:r>
              <a:rPr sz="1600" b="1" spc="-25" dirty="0">
                <a:latin typeface="Adobe 고딕 Std B"/>
                <a:cs typeface="Adobe 고딕 Std B"/>
              </a:rPr>
              <a:t> </a:t>
            </a:r>
            <a:r>
              <a:rPr sz="1600" b="1" spc="-20" dirty="0">
                <a:latin typeface="Adobe 고딕 Std B"/>
                <a:cs typeface="Adobe 고딕 Std B"/>
              </a:rPr>
              <a:t>설치</a:t>
            </a:r>
            <a:endParaRPr sz="1600">
              <a:latin typeface="Adobe 고딕 Std B"/>
              <a:cs typeface="Adobe 고딕 Std 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1209" y="6303680"/>
            <a:ext cx="306070" cy="4076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latin typeface="Tw Cen MT"/>
                <a:cs typeface="Tw Cen MT"/>
              </a:rPr>
              <a:t>72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92251"/>
            <a:ext cx="8604885" cy="144780"/>
          </a:xfrm>
          <a:custGeom>
            <a:avLst/>
            <a:gdLst/>
            <a:ahLst/>
            <a:cxnLst/>
            <a:rect l="l" t="t" r="r" b="b"/>
            <a:pathLst>
              <a:path w="8604885" h="144779">
                <a:moveTo>
                  <a:pt x="0" y="144779"/>
                </a:moveTo>
                <a:lnTo>
                  <a:pt x="8604504" y="144779"/>
                </a:lnTo>
                <a:lnTo>
                  <a:pt x="8604504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919"/>
            <a:ext cx="467995" cy="143510"/>
          </a:xfrm>
          <a:custGeom>
            <a:avLst/>
            <a:gdLst/>
            <a:ahLst/>
            <a:cxnLst/>
            <a:rect l="l" t="t" r="r" b="b"/>
            <a:pathLst>
              <a:path w="467995" h="143509">
                <a:moveTo>
                  <a:pt x="0" y="143255"/>
                </a:moveTo>
                <a:lnTo>
                  <a:pt x="467868" y="143255"/>
                </a:lnTo>
                <a:lnTo>
                  <a:pt x="467868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196976"/>
            <a:ext cx="68021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Spring </a:t>
            </a:r>
            <a:r>
              <a:rPr dirty="0"/>
              <a:t>설치 </a:t>
            </a:r>
            <a:r>
              <a:rPr spc="-215" dirty="0"/>
              <a:t>(</a:t>
            </a:r>
            <a:r>
              <a:rPr b="1" spc="-215" dirty="0">
                <a:solidFill>
                  <a:srgbClr val="0000FF"/>
                </a:solidFill>
                <a:latin typeface="Adobe 고딕 Std B"/>
                <a:cs typeface="Adobe 고딕 Std B"/>
              </a:rPr>
              <a:t>STS:Spring </a:t>
            </a:r>
            <a:r>
              <a:rPr b="1" spc="-240" dirty="0">
                <a:solidFill>
                  <a:srgbClr val="0000FF"/>
                </a:solidFill>
                <a:latin typeface="Adobe 고딕 Std B"/>
                <a:cs typeface="Adobe 고딕 Std B"/>
              </a:rPr>
              <a:t>Tool </a:t>
            </a:r>
            <a:r>
              <a:rPr b="1" spc="-250" dirty="0">
                <a:solidFill>
                  <a:srgbClr val="0000FF"/>
                </a:solidFill>
                <a:latin typeface="Adobe 고딕 Std B"/>
                <a:cs typeface="Adobe 고딕 Std B"/>
              </a:rPr>
              <a:t>Suite</a:t>
            </a:r>
            <a:r>
              <a:rPr b="1" spc="-250" dirty="0">
                <a:latin typeface="Adobe 고딕 Std B"/>
                <a:cs typeface="Adobe 고딕 Std B"/>
              </a:rPr>
              <a:t>)</a:t>
            </a:r>
            <a:r>
              <a:rPr b="1" spc="-10" dirty="0">
                <a:latin typeface="Adobe 고딕 Std B"/>
                <a:cs typeface="Adobe 고딕 Std B"/>
              </a:rPr>
              <a:t> </a:t>
            </a:r>
            <a:r>
              <a:rPr b="1" spc="-50" dirty="0">
                <a:latin typeface="Adobe 고딕 Std B"/>
                <a:cs typeface="Adobe 고딕 Std B"/>
              </a:rPr>
              <a:t>설치</a:t>
            </a:r>
          </a:p>
        </p:txBody>
      </p:sp>
      <p:sp>
        <p:nvSpPr>
          <p:cNvPr id="5" name="object 5"/>
          <p:cNvSpPr/>
          <p:nvPr/>
        </p:nvSpPr>
        <p:spPr>
          <a:xfrm>
            <a:off x="5507735" y="1053083"/>
            <a:ext cx="3564636" cy="489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8267" y="852932"/>
            <a:ext cx="4912995" cy="3575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0000FF"/>
                </a:solidFill>
                <a:latin typeface="Adobe 고딕 Std B"/>
                <a:cs typeface="Adobe 고딕 Std B"/>
              </a:rPr>
              <a:t>STS(Spring </a:t>
            </a:r>
            <a:r>
              <a:rPr sz="1800" b="1" spc="-130" dirty="0">
                <a:solidFill>
                  <a:srgbClr val="0000FF"/>
                </a:solidFill>
                <a:latin typeface="Adobe 고딕 Std B"/>
                <a:cs typeface="Adobe 고딕 Std B"/>
              </a:rPr>
              <a:t>Tool </a:t>
            </a:r>
            <a:r>
              <a:rPr sz="1800" b="1" spc="-135" dirty="0">
                <a:solidFill>
                  <a:srgbClr val="0000FF"/>
                </a:solidFill>
                <a:latin typeface="Adobe 고딕 Std B"/>
                <a:cs typeface="Adobe 고딕 Std B"/>
              </a:rPr>
              <a:t>Suite)</a:t>
            </a:r>
            <a:r>
              <a:rPr sz="1800" b="1" spc="-50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dobe 고딕 Std B"/>
                <a:cs typeface="Adobe 고딕 Std B"/>
              </a:rPr>
              <a:t>설치</a:t>
            </a:r>
            <a:endParaRPr sz="1800">
              <a:latin typeface="Adobe 고딕 Std B"/>
              <a:cs typeface="Adobe 고딕 Std B"/>
            </a:endParaRPr>
          </a:p>
          <a:p>
            <a:pPr marL="12700" marR="92075" algn="just">
              <a:lnSpc>
                <a:spcPct val="100000"/>
              </a:lnSpc>
            </a:pPr>
            <a:r>
              <a:rPr sz="1800" dirty="0">
                <a:latin typeface="HY강B"/>
                <a:cs typeface="HY강B"/>
              </a:rPr>
              <a:t>STS는 이클립스에서 스프링을 개발을 편리하게  </a:t>
            </a:r>
            <a:r>
              <a:rPr sz="1800" spc="-5" dirty="0">
                <a:latin typeface="HY강B"/>
                <a:cs typeface="HY강B"/>
              </a:rPr>
              <a:t>하는 </a:t>
            </a:r>
            <a:r>
              <a:rPr sz="1800" dirty="0">
                <a:latin typeface="HY강B"/>
                <a:cs typeface="HY강B"/>
              </a:rPr>
              <a:t>개발도구이다. </a:t>
            </a:r>
            <a:r>
              <a:rPr sz="1800" spc="-5" dirty="0">
                <a:latin typeface="HY강B"/>
                <a:cs typeface="HY강B"/>
              </a:rPr>
              <a:t>스프링에서는 </a:t>
            </a:r>
            <a:r>
              <a:rPr sz="1800" dirty="0">
                <a:latin typeface="HY강B"/>
                <a:cs typeface="HY강B"/>
              </a:rPr>
              <a:t>STS를</a:t>
            </a:r>
            <a:r>
              <a:rPr sz="1800" spc="-55" dirty="0">
                <a:latin typeface="HY강B"/>
                <a:cs typeface="HY강B"/>
              </a:rPr>
              <a:t> </a:t>
            </a:r>
            <a:r>
              <a:rPr sz="1800" spc="-5" dirty="0">
                <a:latin typeface="HY강B"/>
                <a:cs typeface="HY강B"/>
              </a:rPr>
              <a:t>다음과  </a:t>
            </a:r>
            <a:r>
              <a:rPr sz="1800" dirty="0">
                <a:latin typeface="HY강B"/>
                <a:cs typeface="HY강B"/>
              </a:rPr>
              <a:t>같이 </a:t>
            </a:r>
            <a:r>
              <a:rPr sz="1800" spc="-5" dirty="0">
                <a:latin typeface="HY강B"/>
                <a:cs typeface="HY강B"/>
              </a:rPr>
              <a:t>정의한다.</a:t>
            </a:r>
            <a:r>
              <a:rPr sz="1800" spc="5" dirty="0">
                <a:latin typeface="HY강B"/>
                <a:cs typeface="HY강B"/>
              </a:rPr>
              <a:t> </a:t>
            </a:r>
            <a:r>
              <a:rPr sz="1800" spc="-5" dirty="0">
                <a:latin typeface="HY강B"/>
                <a:cs typeface="HY강B"/>
              </a:rPr>
              <a:t>(</a:t>
            </a:r>
            <a:r>
              <a:rPr sz="1800" u="sng" spc="-5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HY강B"/>
                <a:cs typeface="HY강B"/>
                <a:hlinkClick r:id="rId3"/>
              </a:rPr>
              <a:t>http://spring.io/tools</a:t>
            </a:r>
            <a:r>
              <a:rPr sz="1800" spc="-5" dirty="0">
                <a:latin typeface="HY강B"/>
                <a:cs typeface="HY강B"/>
              </a:rPr>
              <a:t>)</a:t>
            </a:r>
            <a:endParaRPr sz="1800">
              <a:latin typeface="HY강B"/>
              <a:cs typeface="HY강B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spc="-30" dirty="0">
                <a:solidFill>
                  <a:srgbClr val="0000FF"/>
                </a:solidFill>
                <a:latin typeface="Adobe 고딕 Std B"/>
                <a:cs typeface="Adobe 고딕 Std B"/>
              </a:rPr>
              <a:t>이클립스에서</a:t>
            </a:r>
            <a:r>
              <a:rPr sz="1800" b="1" spc="120" dirty="0">
                <a:solidFill>
                  <a:srgbClr val="0000FF"/>
                </a:solidFill>
                <a:latin typeface="Adobe 고딕 Std B"/>
                <a:cs typeface="Adobe 고딕 Std B"/>
              </a:rPr>
              <a:t> </a:t>
            </a:r>
            <a:r>
              <a:rPr sz="1800" b="1" spc="-95" dirty="0">
                <a:solidFill>
                  <a:srgbClr val="0000FF"/>
                </a:solidFill>
                <a:latin typeface="Adobe 고딕 Std B"/>
                <a:cs typeface="Adobe 고딕 Std B"/>
              </a:rPr>
              <a:t>STS설치.</a:t>
            </a:r>
            <a:endParaRPr sz="1800">
              <a:latin typeface="Adobe 고딕 Std B"/>
              <a:cs typeface="Adobe 고딕 Std B"/>
            </a:endParaRPr>
          </a:p>
          <a:p>
            <a:pPr marL="228600" indent="-215900" algn="just">
              <a:lnSpc>
                <a:spcPct val="100000"/>
              </a:lnSpc>
              <a:buAutoNum type="arabicPeriod"/>
              <a:tabLst>
                <a:tab pos="229235" algn="l"/>
              </a:tabLst>
            </a:pPr>
            <a:r>
              <a:rPr sz="1800" dirty="0">
                <a:latin typeface="HY강B"/>
                <a:cs typeface="HY강B"/>
              </a:rPr>
              <a:t>상단의 </a:t>
            </a:r>
            <a:r>
              <a:rPr sz="1800" spc="-5" dirty="0">
                <a:latin typeface="HY강B"/>
                <a:cs typeface="HY강B"/>
              </a:rPr>
              <a:t>Help </a:t>
            </a:r>
            <a:r>
              <a:rPr sz="1800" dirty="0">
                <a:latin typeface="HY강B"/>
                <a:cs typeface="HY강B"/>
              </a:rPr>
              <a:t>&gt; </a:t>
            </a:r>
            <a:r>
              <a:rPr sz="1800" spc="-5" dirty="0">
                <a:latin typeface="HY강B"/>
                <a:cs typeface="HY강B"/>
              </a:rPr>
              <a:t>Eclipse Marketplace를</a:t>
            </a:r>
            <a:r>
              <a:rPr sz="1800" spc="-55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선택한다.</a:t>
            </a:r>
            <a:endParaRPr sz="1800">
              <a:latin typeface="HY강B"/>
              <a:cs typeface="HY강B"/>
            </a:endParaRPr>
          </a:p>
          <a:p>
            <a:pPr marL="269875" indent="-257175" algn="just">
              <a:lnSpc>
                <a:spcPct val="100000"/>
              </a:lnSpc>
              <a:buAutoNum type="arabicPeriod"/>
              <a:tabLst>
                <a:tab pos="270510" algn="l"/>
              </a:tabLst>
            </a:pPr>
            <a:r>
              <a:rPr sz="1800" spc="-5" dirty="0">
                <a:latin typeface="HY강B"/>
                <a:cs typeface="HY강B"/>
              </a:rPr>
              <a:t>Marketplace에서 </a:t>
            </a:r>
            <a:r>
              <a:rPr sz="1800" dirty="0">
                <a:latin typeface="HY강B"/>
                <a:cs typeface="HY강B"/>
              </a:rPr>
              <a:t>STS를</a:t>
            </a:r>
            <a:r>
              <a:rPr sz="1800" spc="-30" dirty="0">
                <a:latin typeface="HY강B"/>
                <a:cs typeface="HY강B"/>
              </a:rPr>
              <a:t> </a:t>
            </a:r>
            <a:r>
              <a:rPr sz="1800" dirty="0">
                <a:latin typeface="HY강B"/>
                <a:cs typeface="HY강B"/>
              </a:rPr>
              <a:t>검색한다.</a:t>
            </a:r>
            <a:endParaRPr sz="1800">
              <a:latin typeface="HY강B"/>
              <a:cs typeface="HY강B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>
                <a:latin typeface="Tw Cen MT"/>
                <a:cs typeface="Tw Cen MT"/>
              </a:rPr>
              <a:t>STS(Spring </a:t>
            </a:r>
            <a:r>
              <a:rPr sz="1800" b="1" spc="-30" dirty="0">
                <a:latin typeface="Tw Cen MT"/>
                <a:cs typeface="Tw Cen MT"/>
              </a:rPr>
              <a:t>Tool </a:t>
            </a:r>
            <a:r>
              <a:rPr sz="1800" b="1" spc="-5" dirty="0">
                <a:latin typeface="Tw Cen MT"/>
                <a:cs typeface="Tw Cen MT"/>
              </a:rPr>
              <a:t>Suite)</a:t>
            </a:r>
            <a:r>
              <a:rPr sz="1800" b="1" spc="-30" dirty="0">
                <a:latin typeface="Tw Cen MT"/>
                <a:cs typeface="Tw Cen MT"/>
              </a:rPr>
              <a:t> </a:t>
            </a:r>
            <a:r>
              <a:rPr sz="1800" b="1" spc="-670" dirty="0">
                <a:latin typeface="Adobe 고딕 Std B"/>
                <a:cs typeface="Adobe 고딕 Std B"/>
              </a:rPr>
              <a:t>설치확인</a:t>
            </a:r>
            <a:endParaRPr sz="1800">
              <a:latin typeface="Adobe 고딕 Std B"/>
              <a:cs typeface="Adobe 고딕 Std B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1) File &gt; </a:t>
            </a:r>
            <a:r>
              <a:rPr sz="1800" spc="-20" dirty="0">
                <a:latin typeface="Tw Cen MT"/>
                <a:cs typeface="Tw Cen MT"/>
              </a:rPr>
              <a:t>New </a:t>
            </a:r>
            <a:r>
              <a:rPr sz="1800" dirty="0">
                <a:latin typeface="Tw Cen MT"/>
                <a:cs typeface="Tw Cen MT"/>
              </a:rPr>
              <a:t>&gt; Others&gt;Spring </a:t>
            </a:r>
            <a:r>
              <a:rPr sz="1800" spc="5" dirty="0">
                <a:latin typeface="HY얕은샘물M"/>
                <a:cs typeface="HY얕은샘물M"/>
              </a:rPr>
              <a:t>확인</a:t>
            </a:r>
            <a:endParaRPr sz="1800">
              <a:latin typeface="HY얕은샘물M"/>
              <a:cs typeface="HY얕은샘물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1209" y="6303680"/>
            <a:ext cx="306070" cy="4076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latin typeface="Tw Cen MT"/>
                <a:cs typeface="Tw Cen MT"/>
              </a:rPr>
              <a:t>73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2230</Words>
  <Application>Microsoft Office PowerPoint</Application>
  <PresentationFormat>화면 슬라이드 쇼(4:3)</PresentationFormat>
  <Paragraphs>677</Paragraphs>
  <Slides>57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75" baseType="lpstr">
      <vt:lpstr>Adobe 고딕 Std B</vt:lpstr>
      <vt:lpstr>Adobe 명조 Std M</vt:lpstr>
      <vt:lpstr>HY강B</vt:lpstr>
      <vt:lpstr>HY얕은샘물M</vt:lpstr>
      <vt:lpstr>NSimSun</vt:lpstr>
      <vt:lpstr>굴림</vt:lpstr>
      <vt:lpstr>돋움</vt:lpstr>
      <vt:lpstr>맑은 고딕</vt:lpstr>
      <vt:lpstr>바탕</vt:lpstr>
      <vt:lpstr>Arial</vt:lpstr>
      <vt:lpstr>Calibri</vt:lpstr>
      <vt:lpstr>Cambria Math</vt:lpstr>
      <vt:lpstr>Consolas</vt:lpstr>
      <vt:lpstr>Times New Roman</vt:lpstr>
      <vt:lpstr>Tw Cen MT</vt:lpstr>
      <vt:lpstr>Wingdings</vt:lpstr>
      <vt:lpstr>Wingdings 2</vt:lpstr>
      <vt:lpstr>Office Theme</vt:lpstr>
      <vt:lpstr>SPRING WEB MVC  FRAMEWORK</vt:lpstr>
      <vt:lpstr>MVC 디자인 패턴</vt:lpstr>
      <vt:lpstr>MVC 모델</vt:lpstr>
      <vt:lpstr>Front Controller Pattern</vt:lpstr>
      <vt:lpstr>Spring Web MVC</vt:lpstr>
      <vt:lpstr>Spring Web MVC (2)</vt:lpstr>
      <vt:lpstr>WebApplicationContext</vt:lpstr>
      <vt:lpstr>Spring 웹 프로젝트 환경 구성</vt:lpstr>
      <vt:lpstr>Spring 설치 (STS:Spring Tool Suite) 설치</vt:lpstr>
      <vt:lpstr>Project의 표준화</vt:lpstr>
      <vt:lpstr>Maven project 구성(1)</vt:lpstr>
      <vt:lpstr>Maven project 구성(1)</vt:lpstr>
      <vt:lpstr>Maven project 구성</vt:lpstr>
      <vt:lpstr>Web IoC 컨테이너 구성방법</vt:lpstr>
      <vt:lpstr>IoC 컨테이너 설정(web.xml)</vt:lpstr>
      <vt:lpstr>Web.xml</vt:lpstr>
      <vt:lpstr>DispatcherServlet 등록 (Web.xml )</vt:lpstr>
      <vt:lpstr>DispatcherServlet 등록(Web.xml )</vt:lpstr>
      <vt:lpstr>IoC 컨테이너 생성 - web.xml 기본</vt:lpstr>
      <vt:lpstr>Web.xml 추가 -한글처리</vt:lpstr>
      <vt:lpstr>root-context.xml 작성</vt:lpstr>
      <vt:lpstr>servlet-context.xml 작성</vt:lpstr>
      <vt:lpstr>DispatcherServlet 설정화일 생성</vt:lpstr>
      <vt:lpstr>WebApplicationContext의 전용 빈 타입</vt:lpstr>
      <vt:lpstr>DispatcherServlet 처리 순서</vt:lpstr>
      <vt:lpstr>POM 파일에서 project 설정</vt:lpstr>
      <vt:lpstr>POM 의 구성(POM.xml)</vt:lpstr>
      <vt:lpstr>POM 파일에서 project 설정</vt:lpstr>
      <vt:lpstr>Repository (저장소)</vt:lpstr>
      <vt:lpstr>POM 파일에서 properties 정의</vt:lpstr>
      <vt:lpstr>POM 파일에서 dependencies 정의</vt:lpstr>
      <vt:lpstr>Pom과 의존성</vt:lpstr>
      <vt:lpstr>Plugin 설정</vt:lpstr>
      <vt:lpstr>M2Eclipse 프로젝트 Layout 변경</vt:lpstr>
      <vt:lpstr>Controller 와 View</vt:lpstr>
      <vt:lpstr>Controller 와 View</vt:lpstr>
      <vt:lpstr>Controller 와 View 작성 (메시지 출력)</vt:lpstr>
      <vt:lpstr>Controller 생성</vt:lpstr>
      <vt:lpstr>Controller 주요 구성 요소</vt:lpstr>
      <vt:lpstr>View (hello.jsp) 생성</vt:lpstr>
      <vt:lpstr>View 작성 (hello.jsp)</vt:lpstr>
      <vt:lpstr>Controller : HandlerMapping</vt:lpstr>
      <vt:lpstr>Controller : @RequestMapping 방법</vt:lpstr>
      <vt:lpstr>Controller : Handler</vt:lpstr>
      <vt:lpstr>Controller : @RequestMapping 메서드 파라미터</vt:lpstr>
      <vt:lpstr>@RequestMapping 핸들러 메서드 반환 타입</vt:lpstr>
      <vt:lpstr>Java 의 자료구조</vt:lpstr>
      <vt:lpstr>Controller : View 데이터 전달</vt:lpstr>
      <vt:lpstr>View: JSTL(JavaServer Pages Standard Tag Library)</vt:lpstr>
      <vt:lpstr>PowerPoint 프레젠테이션</vt:lpstr>
      <vt:lpstr>xml 설정을 이용한 빈 등록(과거로의 회귀)</vt:lpstr>
      <vt:lpstr>결과확인</vt:lpstr>
      <vt:lpstr>Spring MVC 처리의 흐름</vt:lpstr>
      <vt:lpstr>IoC 컨테이너 초기화 과정: Window &gt; Show View&gt;console</vt:lpstr>
      <vt:lpstr>Error message</vt:lpstr>
      <vt:lpstr>시작 프로젝트 만들기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WEB MVC  FRAMEWORK</dc:title>
  <dc:creator>Admin</dc:creator>
  <cp:lastModifiedBy>Admin</cp:lastModifiedBy>
  <cp:revision>8</cp:revision>
  <dcterms:created xsi:type="dcterms:W3CDTF">2019-03-25T06:41:15Z</dcterms:created>
  <dcterms:modified xsi:type="dcterms:W3CDTF">2019-04-01T08:26:33Z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2019-03-25T00:00:00Z</vt:filetime>
  </property>
</Properties>
</file>