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12192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54" y="8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12192000" cy="1143000"/>
          </a:xfrm>
          <a:custGeom>
            <a:avLst/>
            <a:gdLst/>
            <a:ahLst/>
            <a:cxnLst/>
            <a:rect l="l" t="t" r="r" b="b"/>
            <a:pathLst>
              <a:path w="12192000" h="1143000">
                <a:moveTo>
                  <a:pt x="0" y="1143000"/>
                </a:moveTo>
                <a:lnTo>
                  <a:pt x="12192000" y="1143000"/>
                </a:lnTo>
                <a:lnTo>
                  <a:pt x="12192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2776" y="1600200"/>
            <a:ext cx="1663064" cy="990600"/>
          </a:xfrm>
          <a:custGeom>
            <a:avLst/>
            <a:gdLst/>
            <a:ahLst/>
            <a:cxnLst/>
            <a:rect l="l" t="t" r="r" b="b"/>
            <a:pathLst>
              <a:path w="1663064" h="990600">
                <a:moveTo>
                  <a:pt x="0" y="990600"/>
                </a:moveTo>
                <a:lnTo>
                  <a:pt x="1662683" y="990600"/>
                </a:lnTo>
                <a:lnTo>
                  <a:pt x="1662683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12192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699770" cy="228600"/>
          </a:xfrm>
          <a:custGeom>
            <a:avLst/>
            <a:gdLst/>
            <a:ahLst/>
            <a:cxnLst/>
            <a:rect l="l" t="t" r="r" b="b"/>
            <a:pathLst>
              <a:path w="699770" h="228600">
                <a:moveTo>
                  <a:pt x="0" y="228600"/>
                </a:moveTo>
                <a:lnTo>
                  <a:pt x="699516" y="228600"/>
                </a:lnTo>
                <a:lnTo>
                  <a:pt x="69951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87908" y="1053083"/>
            <a:ext cx="11404600" cy="228600"/>
          </a:xfrm>
          <a:custGeom>
            <a:avLst/>
            <a:gdLst/>
            <a:ahLst/>
            <a:cxnLst/>
            <a:rect l="l" t="t" r="r" b="b"/>
            <a:pathLst>
              <a:path w="11404600" h="228600">
                <a:moveTo>
                  <a:pt x="0" y="228600"/>
                </a:moveTo>
                <a:lnTo>
                  <a:pt x="11404092" y="228600"/>
                </a:lnTo>
                <a:lnTo>
                  <a:pt x="11404092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5603" y="304545"/>
            <a:ext cx="1040079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5603" y="1272946"/>
            <a:ext cx="9585960" cy="2688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5998" y="2770758"/>
            <a:ext cx="395477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800" b="1" spc="-6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800" b="1" spc="-5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8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150495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185"/>
              </a:spcBef>
            </a:pPr>
            <a:r>
              <a:rPr sz="4400" b="1" spc="-5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4400" b="1" dirty="0">
                <a:solidFill>
                  <a:srgbClr val="FFFFFF"/>
                </a:solidFill>
                <a:latin typeface="맑은 고딕"/>
                <a:cs typeface="맑은 고딕"/>
              </a:rPr>
              <a:t>드롭다운과</a:t>
            </a:r>
            <a:r>
              <a:rPr sz="4400" b="1" spc="-1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4400" b="1" dirty="0">
                <a:solidFill>
                  <a:srgbClr val="FFFFFF"/>
                </a:solidFill>
                <a:latin typeface="맑은 고딕"/>
                <a:cs typeface="맑은 고딕"/>
              </a:rPr>
              <a:t>네비게이션</a:t>
            </a:r>
            <a:endParaRPr sz="44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8860" y="304545"/>
            <a:ext cx="46247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Collapse</a:t>
            </a:r>
            <a:r>
              <a:rPr spc="-110" dirty="0"/>
              <a:t> </a:t>
            </a:r>
            <a:r>
              <a:rPr spc="-30" dirty="0"/>
              <a:t>Panel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9805" y="1409322"/>
            <a:ext cx="5055235" cy="159956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spc="-5" dirty="0">
                <a:latin typeface="Consolas"/>
                <a:cs typeface="Consolas"/>
              </a:rPr>
              <a:t>Collapsible Panel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"panel-group"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71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</a:t>
            </a:r>
            <a:r>
              <a:rPr sz="2000" i="1" spc="-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panel-default"</a:t>
            </a:r>
            <a:r>
              <a:rPr sz="20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"panel-heading"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4588" y="3937720"/>
            <a:ext cx="14033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89"/>
              </a:lnSpc>
            </a:pPr>
            <a:r>
              <a:rPr sz="20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0013" y="2982345"/>
            <a:ext cx="9943465" cy="317881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850900">
              <a:lnSpc>
                <a:spcPct val="100000"/>
              </a:lnSpc>
              <a:spcBef>
                <a:spcPts val="8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"#collapse1"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Collapsible</a:t>
            </a:r>
            <a:r>
              <a:rPr sz="2000" i="1" spc="12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panel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71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"collapse1"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"panel-collapse</a:t>
            </a:r>
            <a:r>
              <a:rPr sz="20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collapse"</a:t>
            </a:r>
            <a:endParaRPr sz="2000">
              <a:latin typeface="Consolas"/>
              <a:cs typeface="Consolas"/>
            </a:endParaRPr>
          </a:p>
          <a:p>
            <a:pPr marL="850900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"panel-body"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Panel</a:t>
            </a:r>
            <a:r>
              <a:rPr sz="2000" i="1" spc="10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Body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0900">
              <a:lnSpc>
                <a:spcPct val="100000"/>
              </a:lnSpc>
              <a:spcBef>
                <a:spcPts val="71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"panel-footer"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Panel</a:t>
            </a:r>
            <a:r>
              <a:rPr sz="2000" i="1" spc="10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Footer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291465">
              <a:lnSpc>
                <a:spcPct val="100000"/>
              </a:lnSpc>
              <a:spcBef>
                <a:spcPts val="69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59523" y="1043939"/>
            <a:ext cx="3340608" cy="2060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29828" y="3835908"/>
            <a:ext cx="3395472" cy="2095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93859" y="2027554"/>
            <a:ext cx="1267460" cy="2545080"/>
          </a:xfrm>
          <a:custGeom>
            <a:avLst/>
            <a:gdLst/>
            <a:ahLst/>
            <a:cxnLst/>
            <a:rect l="l" t="t" r="r" b="b"/>
            <a:pathLst>
              <a:path w="1267459" h="2545079">
                <a:moveTo>
                  <a:pt x="1170559" y="2449195"/>
                </a:moveTo>
                <a:lnTo>
                  <a:pt x="1167638" y="2450973"/>
                </a:lnTo>
                <a:lnTo>
                  <a:pt x="1164590" y="2452751"/>
                </a:lnTo>
                <a:lnTo>
                  <a:pt x="1163574" y="2456688"/>
                </a:lnTo>
                <a:lnTo>
                  <a:pt x="1165479" y="2459736"/>
                </a:lnTo>
                <a:lnTo>
                  <a:pt x="1216660" y="2544572"/>
                </a:lnTo>
                <a:lnTo>
                  <a:pt x="1223741" y="2531999"/>
                </a:lnTo>
                <a:lnTo>
                  <a:pt x="1210056" y="2531999"/>
                </a:lnTo>
                <a:lnTo>
                  <a:pt x="1209738" y="2508594"/>
                </a:lnTo>
                <a:lnTo>
                  <a:pt x="1176274" y="2453132"/>
                </a:lnTo>
                <a:lnTo>
                  <a:pt x="1174496" y="2450084"/>
                </a:lnTo>
                <a:lnTo>
                  <a:pt x="1170559" y="2449195"/>
                </a:lnTo>
                <a:close/>
              </a:path>
              <a:path w="1267459" h="2545079">
                <a:moveTo>
                  <a:pt x="1209738" y="2508594"/>
                </a:moveTo>
                <a:lnTo>
                  <a:pt x="1210056" y="2531999"/>
                </a:lnTo>
                <a:lnTo>
                  <a:pt x="1222756" y="2531872"/>
                </a:lnTo>
                <a:lnTo>
                  <a:pt x="1222714" y="2528824"/>
                </a:lnTo>
                <a:lnTo>
                  <a:pt x="1210945" y="2528824"/>
                </a:lnTo>
                <a:lnTo>
                  <a:pt x="1216257" y="2519399"/>
                </a:lnTo>
                <a:lnTo>
                  <a:pt x="1209738" y="2508594"/>
                </a:lnTo>
                <a:close/>
              </a:path>
              <a:path w="1267459" h="2545079">
                <a:moveTo>
                  <a:pt x="1259840" y="2447925"/>
                </a:moveTo>
                <a:lnTo>
                  <a:pt x="1255903" y="2448941"/>
                </a:lnTo>
                <a:lnTo>
                  <a:pt x="1254252" y="2451989"/>
                </a:lnTo>
                <a:lnTo>
                  <a:pt x="1222440" y="2508429"/>
                </a:lnTo>
                <a:lnTo>
                  <a:pt x="1222756" y="2531872"/>
                </a:lnTo>
                <a:lnTo>
                  <a:pt x="1210056" y="2531999"/>
                </a:lnTo>
                <a:lnTo>
                  <a:pt x="1223741" y="2531999"/>
                </a:lnTo>
                <a:lnTo>
                  <a:pt x="1265301" y="2458212"/>
                </a:lnTo>
                <a:lnTo>
                  <a:pt x="1267079" y="2455164"/>
                </a:lnTo>
                <a:lnTo>
                  <a:pt x="1265936" y="2451354"/>
                </a:lnTo>
                <a:lnTo>
                  <a:pt x="1262888" y="2449576"/>
                </a:lnTo>
                <a:lnTo>
                  <a:pt x="1259840" y="2447925"/>
                </a:lnTo>
                <a:close/>
              </a:path>
              <a:path w="1267459" h="2545079">
                <a:moveTo>
                  <a:pt x="1216257" y="2519399"/>
                </a:moveTo>
                <a:lnTo>
                  <a:pt x="1210945" y="2528824"/>
                </a:lnTo>
                <a:lnTo>
                  <a:pt x="1221867" y="2528697"/>
                </a:lnTo>
                <a:lnTo>
                  <a:pt x="1216257" y="2519399"/>
                </a:lnTo>
                <a:close/>
              </a:path>
              <a:path w="1267459" h="2545079">
                <a:moveTo>
                  <a:pt x="1222440" y="2508429"/>
                </a:moveTo>
                <a:lnTo>
                  <a:pt x="1216257" y="2519399"/>
                </a:lnTo>
                <a:lnTo>
                  <a:pt x="1221867" y="2528697"/>
                </a:lnTo>
                <a:lnTo>
                  <a:pt x="1210945" y="2528824"/>
                </a:lnTo>
                <a:lnTo>
                  <a:pt x="1222714" y="2528824"/>
                </a:lnTo>
                <a:lnTo>
                  <a:pt x="1222440" y="2508429"/>
                </a:lnTo>
                <a:close/>
              </a:path>
              <a:path w="1267459" h="2545079">
                <a:moveTo>
                  <a:pt x="12700" y="0"/>
                </a:moveTo>
                <a:lnTo>
                  <a:pt x="0" y="254"/>
                </a:lnTo>
                <a:lnTo>
                  <a:pt x="889" y="59817"/>
                </a:lnTo>
                <a:lnTo>
                  <a:pt x="3429" y="119507"/>
                </a:lnTo>
                <a:lnTo>
                  <a:pt x="7747" y="178943"/>
                </a:lnTo>
                <a:lnTo>
                  <a:pt x="13716" y="238125"/>
                </a:lnTo>
                <a:lnTo>
                  <a:pt x="21082" y="296799"/>
                </a:lnTo>
                <a:lnTo>
                  <a:pt x="29972" y="354711"/>
                </a:lnTo>
                <a:lnTo>
                  <a:pt x="40386" y="412115"/>
                </a:lnTo>
                <a:lnTo>
                  <a:pt x="52197" y="468630"/>
                </a:lnTo>
                <a:lnTo>
                  <a:pt x="65278" y="524256"/>
                </a:lnTo>
                <a:lnTo>
                  <a:pt x="79629" y="578739"/>
                </a:lnTo>
                <a:lnTo>
                  <a:pt x="95250" y="632206"/>
                </a:lnTo>
                <a:lnTo>
                  <a:pt x="112014" y="684276"/>
                </a:lnTo>
                <a:lnTo>
                  <a:pt x="129921" y="734949"/>
                </a:lnTo>
                <a:lnTo>
                  <a:pt x="148844" y="784225"/>
                </a:lnTo>
                <a:lnTo>
                  <a:pt x="168783" y="831723"/>
                </a:lnTo>
                <a:lnTo>
                  <a:pt x="189738" y="877570"/>
                </a:lnTo>
                <a:lnTo>
                  <a:pt x="211582" y="921512"/>
                </a:lnTo>
                <a:lnTo>
                  <a:pt x="234061" y="963549"/>
                </a:lnTo>
                <a:lnTo>
                  <a:pt x="257556" y="1003427"/>
                </a:lnTo>
                <a:lnTo>
                  <a:pt x="281686" y="1041146"/>
                </a:lnTo>
                <a:lnTo>
                  <a:pt x="306705" y="1076579"/>
                </a:lnTo>
                <a:lnTo>
                  <a:pt x="332105" y="1109599"/>
                </a:lnTo>
                <a:lnTo>
                  <a:pt x="358267" y="1139952"/>
                </a:lnTo>
                <a:lnTo>
                  <a:pt x="384810" y="1167638"/>
                </a:lnTo>
                <a:lnTo>
                  <a:pt x="425576" y="1203960"/>
                </a:lnTo>
                <a:lnTo>
                  <a:pt x="467487" y="1233678"/>
                </a:lnTo>
                <a:lnTo>
                  <a:pt x="509905" y="1256284"/>
                </a:lnTo>
                <a:lnTo>
                  <a:pt x="553212" y="1271397"/>
                </a:lnTo>
                <a:lnTo>
                  <a:pt x="596773" y="1278382"/>
                </a:lnTo>
                <a:lnTo>
                  <a:pt x="625601" y="1279398"/>
                </a:lnTo>
                <a:lnTo>
                  <a:pt x="639318" y="1280668"/>
                </a:lnTo>
                <a:lnTo>
                  <a:pt x="680593" y="1290066"/>
                </a:lnTo>
                <a:lnTo>
                  <a:pt x="721741" y="1306957"/>
                </a:lnTo>
                <a:lnTo>
                  <a:pt x="762635" y="1331087"/>
                </a:lnTo>
                <a:lnTo>
                  <a:pt x="803021" y="1362202"/>
                </a:lnTo>
                <a:lnTo>
                  <a:pt x="842518" y="1399667"/>
                </a:lnTo>
                <a:lnTo>
                  <a:pt x="868299" y="1428242"/>
                </a:lnTo>
                <a:lnTo>
                  <a:pt x="893826" y="1459484"/>
                </a:lnTo>
                <a:lnTo>
                  <a:pt x="918591" y="1493266"/>
                </a:lnTo>
                <a:lnTo>
                  <a:pt x="942848" y="1529334"/>
                </a:lnTo>
                <a:lnTo>
                  <a:pt x="977900" y="1587881"/>
                </a:lnTo>
                <a:lnTo>
                  <a:pt x="1000251" y="1629283"/>
                </a:lnTo>
                <a:lnTo>
                  <a:pt x="1021969" y="1672971"/>
                </a:lnTo>
                <a:lnTo>
                  <a:pt x="1042670" y="1718437"/>
                </a:lnTo>
                <a:lnTo>
                  <a:pt x="1062482" y="1765554"/>
                </a:lnTo>
                <a:lnTo>
                  <a:pt x="1081278" y="1814449"/>
                </a:lnTo>
                <a:lnTo>
                  <a:pt x="1099058" y="1864741"/>
                </a:lnTo>
                <a:lnTo>
                  <a:pt x="1115695" y="1916557"/>
                </a:lnTo>
                <a:lnTo>
                  <a:pt x="1131316" y="1969643"/>
                </a:lnTo>
                <a:lnTo>
                  <a:pt x="1145540" y="2023745"/>
                </a:lnTo>
                <a:lnTo>
                  <a:pt x="1158494" y="2079117"/>
                </a:lnTo>
                <a:lnTo>
                  <a:pt x="1170178" y="2135251"/>
                </a:lnTo>
                <a:lnTo>
                  <a:pt x="1180592" y="2192147"/>
                </a:lnTo>
                <a:lnTo>
                  <a:pt x="1189355" y="2249805"/>
                </a:lnTo>
                <a:lnTo>
                  <a:pt x="1196721" y="2308225"/>
                </a:lnTo>
                <a:lnTo>
                  <a:pt x="1202690" y="2366899"/>
                </a:lnTo>
                <a:lnTo>
                  <a:pt x="1206881" y="2425954"/>
                </a:lnTo>
                <a:lnTo>
                  <a:pt x="1209421" y="2485263"/>
                </a:lnTo>
                <a:lnTo>
                  <a:pt x="1209738" y="2508594"/>
                </a:lnTo>
                <a:lnTo>
                  <a:pt x="1216257" y="2519399"/>
                </a:lnTo>
                <a:lnTo>
                  <a:pt x="1222440" y="2508429"/>
                </a:lnTo>
                <a:lnTo>
                  <a:pt x="1222121" y="2484755"/>
                </a:lnTo>
                <a:lnTo>
                  <a:pt x="1219454" y="2425065"/>
                </a:lnTo>
                <a:lnTo>
                  <a:pt x="1215263" y="2365629"/>
                </a:lnTo>
                <a:lnTo>
                  <a:pt x="1209421" y="2306574"/>
                </a:lnTo>
                <a:lnTo>
                  <a:pt x="1201928" y="2247900"/>
                </a:lnTo>
                <a:lnTo>
                  <a:pt x="1193038" y="2189988"/>
                </a:lnTo>
                <a:lnTo>
                  <a:pt x="1182624" y="2132584"/>
                </a:lnTo>
                <a:lnTo>
                  <a:pt x="1170813" y="2076196"/>
                </a:lnTo>
                <a:lnTo>
                  <a:pt x="1157732" y="2020570"/>
                </a:lnTo>
                <a:lnTo>
                  <a:pt x="1143381" y="1965960"/>
                </a:lnTo>
                <a:lnTo>
                  <a:pt x="1127760" y="1912747"/>
                </a:lnTo>
                <a:lnTo>
                  <a:pt x="1110996" y="1860550"/>
                </a:lnTo>
                <a:lnTo>
                  <a:pt x="1093216" y="1809877"/>
                </a:lnTo>
                <a:lnTo>
                  <a:pt x="1074166" y="1760601"/>
                </a:lnTo>
                <a:lnTo>
                  <a:pt x="1054227" y="1713103"/>
                </a:lnTo>
                <a:lnTo>
                  <a:pt x="1033272" y="1667383"/>
                </a:lnTo>
                <a:lnTo>
                  <a:pt x="1011555" y="1623314"/>
                </a:lnTo>
                <a:lnTo>
                  <a:pt x="988949" y="1581404"/>
                </a:lnTo>
                <a:lnTo>
                  <a:pt x="965454" y="1541526"/>
                </a:lnTo>
                <a:lnTo>
                  <a:pt x="941324" y="1503807"/>
                </a:lnTo>
                <a:lnTo>
                  <a:pt x="916432" y="1468374"/>
                </a:lnTo>
                <a:lnTo>
                  <a:pt x="890905" y="1435481"/>
                </a:lnTo>
                <a:lnTo>
                  <a:pt x="864870" y="1405001"/>
                </a:lnTo>
                <a:lnTo>
                  <a:pt x="838200" y="1377315"/>
                </a:lnTo>
                <a:lnTo>
                  <a:pt x="797306" y="1340993"/>
                </a:lnTo>
                <a:lnTo>
                  <a:pt x="755523" y="1311275"/>
                </a:lnTo>
                <a:lnTo>
                  <a:pt x="712851" y="1288669"/>
                </a:lnTo>
                <a:lnTo>
                  <a:pt x="669671" y="1273683"/>
                </a:lnTo>
                <a:lnTo>
                  <a:pt x="625983" y="1266698"/>
                </a:lnTo>
                <a:lnTo>
                  <a:pt x="597916" y="1265809"/>
                </a:lnTo>
                <a:lnTo>
                  <a:pt x="584200" y="1264539"/>
                </a:lnTo>
                <a:lnTo>
                  <a:pt x="542925" y="1255268"/>
                </a:lnTo>
                <a:lnTo>
                  <a:pt x="501650" y="1238377"/>
                </a:lnTo>
                <a:lnTo>
                  <a:pt x="460756" y="1214247"/>
                </a:lnTo>
                <a:lnTo>
                  <a:pt x="420370" y="1183132"/>
                </a:lnTo>
                <a:lnTo>
                  <a:pt x="380746" y="1145413"/>
                </a:lnTo>
                <a:lnTo>
                  <a:pt x="354838" y="1116965"/>
                </a:lnTo>
                <a:lnTo>
                  <a:pt x="329438" y="1085723"/>
                </a:lnTo>
                <a:lnTo>
                  <a:pt x="304546" y="1051941"/>
                </a:lnTo>
                <a:lnTo>
                  <a:pt x="280289" y="1015873"/>
                </a:lnTo>
                <a:lnTo>
                  <a:pt x="245364" y="957580"/>
                </a:lnTo>
                <a:lnTo>
                  <a:pt x="222885" y="915924"/>
                </a:lnTo>
                <a:lnTo>
                  <a:pt x="201295" y="872236"/>
                </a:lnTo>
                <a:lnTo>
                  <a:pt x="180467" y="826770"/>
                </a:lnTo>
                <a:lnTo>
                  <a:pt x="160655" y="779653"/>
                </a:lnTo>
                <a:lnTo>
                  <a:pt x="141859" y="730758"/>
                </a:lnTo>
                <a:lnTo>
                  <a:pt x="124079" y="680339"/>
                </a:lnTo>
                <a:lnTo>
                  <a:pt x="107442" y="628650"/>
                </a:lnTo>
                <a:lnTo>
                  <a:pt x="91948" y="575564"/>
                </a:lnTo>
                <a:lnTo>
                  <a:pt x="77597" y="521335"/>
                </a:lnTo>
                <a:lnTo>
                  <a:pt x="64516" y="466090"/>
                </a:lnTo>
                <a:lnTo>
                  <a:pt x="52832" y="409956"/>
                </a:lnTo>
                <a:lnTo>
                  <a:pt x="42545" y="352806"/>
                </a:lnTo>
                <a:lnTo>
                  <a:pt x="33655" y="295148"/>
                </a:lnTo>
                <a:lnTo>
                  <a:pt x="26289" y="236855"/>
                </a:lnTo>
                <a:lnTo>
                  <a:pt x="20447" y="178054"/>
                </a:lnTo>
                <a:lnTo>
                  <a:pt x="16129" y="118999"/>
                </a:lnTo>
                <a:lnTo>
                  <a:pt x="13589" y="59690"/>
                </a:lnTo>
                <a:lnTo>
                  <a:pt x="127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379077" y="2614929"/>
            <a:ext cx="482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클릭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250941" y="3088385"/>
            <a:ext cx="2415540" cy="350520"/>
          </a:xfrm>
          <a:custGeom>
            <a:avLst/>
            <a:gdLst/>
            <a:ahLst/>
            <a:cxnLst/>
            <a:rect l="l" t="t" r="r" b="b"/>
            <a:pathLst>
              <a:path w="2415540" h="350520">
                <a:moveTo>
                  <a:pt x="0" y="58419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2357119" y="0"/>
                </a:lnTo>
                <a:lnTo>
                  <a:pt x="2379856" y="4591"/>
                </a:lnTo>
                <a:lnTo>
                  <a:pt x="2398426" y="17113"/>
                </a:lnTo>
                <a:lnTo>
                  <a:pt x="2410948" y="35683"/>
                </a:lnTo>
                <a:lnTo>
                  <a:pt x="2415540" y="58419"/>
                </a:lnTo>
                <a:lnTo>
                  <a:pt x="2415540" y="292100"/>
                </a:lnTo>
                <a:lnTo>
                  <a:pt x="2410948" y="314836"/>
                </a:lnTo>
                <a:lnTo>
                  <a:pt x="2398426" y="333406"/>
                </a:lnTo>
                <a:lnTo>
                  <a:pt x="2379856" y="345928"/>
                </a:lnTo>
                <a:lnTo>
                  <a:pt x="2357119" y="350519"/>
                </a:lnTo>
                <a:lnTo>
                  <a:pt x="58420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19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95750" y="3257296"/>
            <a:ext cx="1155700" cy="808990"/>
          </a:xfrm>
          <a:custGeom>
            <a:avLst/>
            <a:gdLst/>
            <a:ahLst/>
            <a:cxnLst/>
            <a:rect l="l" t="t" r="r" b="b"/>
            <a:pathLst>
              <a:path w="1155700" h="808989">
                <a:moveTo>
                  <a:pt x="87502" y="705103"/>
                </a:moveTo>
                <a:lnTo>
                  <a:pt x="84454" y="706881"/>
                </a:lnTo>
                <a:lnTo>
                  <a:pt x="0" y="758697"/>
                </a:lnTo>
                <a:lnTo>
                  <a:pt x="86613" y="806703"/>
                </a:lnTo>
                <a:lnTo>
                  <a:pt x="89662" y="808481"/>
                </a:lnTo>
                <a:lnTo>
                  <a:pt x="93599" y="807338"/>
                </a:lnTo>
                <a:lnTo>
                  <a:pt x="96900" y="801242"/>
                </a:lnTo>
                <a:lnTo>
                  <a:pt x="95885" y="797305"/>
                </a:lnTo>
                <a:lnTo>
                  <a:pt x="92837" y="795654"/>
                </a:lnTo>
                <a:lnTo>
                  <a:pt x="36929" y="764666"/>
                </a:lnTo>
                <a:lnTo>
                  <a:pt x="12700" y="764666"/>
                </a:lnTo>
                <a:lnTo>
                  <a:pt x="12446" y="751966"/>
                </a:lnTo>
                <a:lnTo>
                  <a:pt x="26670" y="751712"/>
                </a:lnTo>
                <a:lnTo>
                  <a:pt x="36586" y="751102"/>
                </a:lnTo>
                <a:lnTo>
                  <a:pt x="94107" y="715898"/>
                </a:lnTo>
                <a:lnTo>
                  <a:pt x="95123" y="711961"/>
                </a:lnTo>
                <a:lnTo>
                  <a:pt x="93217" y="709040"/>
                </a:lnTo>
                <a:lnTo>
                  <a:pt x="91439" y="705992"/>
                </a:lnTo>
                <a:lnTo>
                  <a:pt x="87502" y="705103"/>
                </a:lnTo>
                <a:close/>
              </a:path>
              <a:path w="1155700" h="808989">
                <a:moveTo>
                  <a:pt x="36586" y="751102"/>
                </a:moveTo>
                <a:lnTo>
                  <a:pt x="26670" y="751712"/>
                </a:lnTo>
                <a:lnTo>
                  <a:pt x="12446" y="751966"/>
                </a:lnTo>
                <a:lnTo>
                  <a:pt x="12700" y="764666"/>
                </a:lnTo>
                <a:lnTo>
                  <a:pt x="27432" y="764412"/>
                </a:lnTo>
                <a:lnTo>
                  <a:pt x="35582" y="763920"/>
                </a:lnTo>
                <a:lnTo>
                  <a:pt x="35325" y="763777"/>
                </a:lnTo>
                <a:lnTo>
                  <a:pt x="15875" y="763777"/>
                </a:lnTo>
                <a:lnTo>
                  <a:pt x="15621" y="752855"/>
                </a:lnTo>
                <a:lnTo>
                  <a:pt x="33721" y="752855"/>
                </a:lnTo>
                <a:lnTo>
                  <a:pt x="36586" y="751102"/>
                </a:lnTo>
                <a:close/>
              </a:path>
              <a:path w="1155700" h="808989">
                <a:moveTo>
                  <a:pt x="35582" y="763920"/>
                </a:moveTo>
                <a:lnTo>
                  <a:pt x="27432" y="764412"/>
                </a:lnTo>
                <a:lnTo>
                  <a:pt x="12700" y="764666"/>
                </a:lnTo>
                <a:lnTo>
                  <a:pt x="36929" y="764666"/>
                </a:lnTo>
                <a:lnTo>
                  <a:pt x="35582" y="763920"/>
                </a:lnTo>
                <a:close/>
              </a:path>
              <a:path w="1155700" h="808989">
                <a:moveTo>
                  <a:pt x="1155064" y="0"/>
                </a:moveTo>
                <a:lnTo>
                  <a:pt x="1100709" y="2158"/>
                </a:lnTo>
                <a:lnTo>
                  <a:pt x="1046607" y="8508"/>
                </a:lnTo>
                <a:lnTo>
                  <a:pt x="993266" y="18668"/>
                </a:lnTo>
                <a:lnTo>
                  <a:pt x="941324" y="32512"/>
                </a:lnTo>
                <a:lnTo>
                  <a:pt x="891159" y="49656"/>
                </a:lnTo>
                <a:lnTo>
                  <a:pt x="843026" y="69976"/>
                </a:lnTo>
                <a:lnTo>
                  <a:pt x="797305" y="93090"/>
                </a:lnTo>
                <a:lnTo>
                  <a:pt x="754761" y="118490"/>
                </a:lnTo>
                <a:lnTo>
                  <a:pt x="715517" y="146303"/>
                </a:lnTo>
                <a:lnTo>
                  <a:pt x="679958" y="176021"/>
                </a:lnTo>
                <a:lnTo>
                  <a:pt x="648842" y="207517"/>
                </a:lnTo>
                <a:lnTo>
                  <a:pt x="622173" y="240537"/>
                </a:lnTo>
                <a:lnTo>
                  <a:pt x="600710" y="274827"/>
                </a:lnTo>
                <a:lnTo>
                  <a:pt x="584708" y="310006"/>
                </a:lnTo>
                <a:lnTo>
                  <a:pt x="572135" y="363981"/>
                </a:lnTo>
                <a:lnTo>
                  <a:pt x="570357" y="399795"/>
                </a:lnTo>
                <a:lnTo>
                  <a:pt x="567944" y="416813"/>
                </a:lnTo>
                <a:lnTo>
                  <a:pt x="551688" y="467486"/>
                </a:lnTo>
                <a:lnTo>
                  <a:pt x="522732" y="517016"/>
                </a:lnTo>
                <a:lnTo>
                  <a:pt x="496950" y="549020"/>
                </a:lnTo>
                <a:lnTo>
                  <a:pt x="466598" y="579627"/>
                </a:lnTo>
                <a:lnTo>
                  <a:pt x="431926" y="608583"/>
                </a:lnTo>
                <a:lnTo>
                  <a:pt x="393573" y="635888"/>
                </a:lnTo>
                <a:lnTo>
                  <a:pt x="351663" y="660907"/>
                </a:lnTo>
                <a:lnTo>
                  <a:pt x="306959" y="683513"/>
                </a:lnTo>
                <a:lnTo>
                  <a:pt x="259587" y="703452"/>
                </a:lnTo>
                <a:lnTo>
                  <a:pt x="210185" y="720343"/>
                </a:lnTo>
                <a:lnTo>
                  <a:pt x="159003" y="733932"/>
                </a:lnTo>
                <a:lnTo>
                  <a:pt x="106679" y="743838"/>
                </a:lnTo>
                <a:lnTo>
                  <a:pt x="53466" y="750061"/>
                </a:lnTo>
                <a:lnTo>
                  <a:pt x="36586" y="751102"/>
                </a:lnTo>
                <a:lnTo>
                  <a:pt x="25119" y="758120"/>
                </a:lnTo>
                <a:lnTo>
                  <a:pt x="35582" y="763920"/>
                </a:lnTo>
                <a:lnTo>
                  <a:pt x="54737" y="762761"/>
                </a:lnTo>
                <a:lnTo>
                  <a:pt x="81787" y="760094"/>
                </a:lnTo>
                <a:lnTo>
                  <a:pt x="135636" y="751839"/>
                </a:lnTo>
                <a:lnTo>
                  <a:pt x="188213" y="739647"/>
                </a:lnTo>
                <a:lnTo>
                  <a:pt x="239395" y="724153"/>
                </a:lnTo>
                <a:lnTo>
                  <a:pt x="288671" y="705357"/>
                </a:lnTo>
                <a:lnTo>
                  <a:pt x="335534" y="683767"/>
                </a:lnTo>
                <a:lnTo>
                  <a:pt x="379729" y="659383"/>
                </a:lnTo>
                <a:lnTo>
                  <a:pt x="420750" y="632713"/>
                </a:lnTo>
                <a:lnTo>
                  <a:pt x="458088" y="603884"/>
                </a:lnTo>
                <a:lnTo>
                  <a:pt x="491489" y="573151"/>
                </a:lnTo>
                <a:lnTo>
                  <a:pt x="520573" y="540892"/>
                </a:lnTo>
                <a:lnTo>
                  <a:pt x="544576" y="507110"/>
                </a:lnTo>
                <a:lnTo>
                  <a:pt x="563372" y="472312"/>
                </a:lnTo>
                <a:lnTo>
                  <a:pt x="580516" y="418591"/>
                </a:lnTo>
                <a:lnTo>
                  <a:pt x="584708" y="365759"/>
                </a:lnTo>
                <a:lnTo>
                  <a:pt x="587121" y="348614"/>
                </a:lnTo>
                <a:lnTo>
                  <a:pt x="603376" y="297941"/>
                </a:lnTo>
                <a:lnTo>
                  <a:pt x="632333" y="248284"/>
                </a:lnTo>
                <a:lnTo>
                  <a:pt x="657987" y="216280"/>
                </a:lnTo>
                <a:lnTo>
                  <a:pt x="688339" y="185674"/>
                </a:lnTo>
                <a:lnTo>
                  <a:pt x="723011" y="156463"/>
                </a:lnTo>
                <a:lnTo>
                  <a:pt x="761491" y="129286"/>
                </a:lnTo>
                <a:lnTo>
                  <a:pt x="803275" y="104266"/>
                </a:lnTo>
                <a:lnTo>
                  <a:pt x="848105" y="81533"/>
                </a:lnTo>
                <a:lnTo>
                  <a:pt x="895350" y="61721"/>
                </a:lnTo>
                <a:lnTo>
                  <a:pt x="944752" y="44703"/>
                </a:lnTo>
                <a:lnTo>
                  <a:pt x="995934" y="31114"/>
                </a:lnTo>
                <a:lnTo>
                  <a:pt x="1048385" y="21081"/>
                </a:lnTo>
                <a:lnTo>
                  <a:pt x="1101471" y="14858"/>
                </a:lnTo>
                <a:lnTo>
                  <a:pt x="1155319" y="12700"/>
                </a:lnTo>
                <a:lnTo>
                  <a:pt x="1155064" y="0"/>
                </a:lnTo>
                <a:close/>
              </a:path>
              <a:path w="1155700" h="808989">
                <a:moveTo>
                  <a:pt x="15621" y="752855"/>
                </a:moveTo>
                <a:lnTo>
                  <a:pt x="15875" y="763777"/>
                </a:lnTo>
                <a:lnTo>
                  <a:pt x="25119" y="758120"/>
                </a:lnTo>
                <a:lnTo>
                  <a:pt x="15621" y="752855"/>
                </a:lnTo>
                <a:close/>
              </a:path>
              <a:path w="1155700" h="808989">
                <a:moveTo>
                  <a:pt x="25119" y="758120"/>
                </a:moveTo>
                <a:lnTo>
                  <a:pt x="15875" y="763777"/>
                </a:lnTo>
                <a:lnTo>
                  <a:pt x="35325" y="763777"/>
                </a:lnTo>
                <a:lnTo>
                  <a:pt x="25119" y="758120"/>
                </a:lnTo>
                <a:close/>
              </a:path>
              <a:path w="1155700" h="808989">
                <a:moveTo>
                  <a:pt x="33721" y="752855"/>
                </a:moveTo>
                <a:lnTo>
                  <a:pt x="15621" y="752855"/>
                </a:lnTo>
                <a:lnTo>
                  <a:pt x="25119" y="758120"/>
                </a:lnTo>
                <a:lnTo>
                  <a:pt x="33721" y="75285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88642" y="3841241"/>
            <a:ext cx="2007235" cy="350520"/>
          </a:xfrm>
          <a:custGeom>
            <a:avLst/>
            <a:gdLst/>
            <a:ahLst/>
            <a:cxnLst/>
            <a:rect l="l" t="t" r="r" b="b"/>
            <a:pathLst>
              <a:path w="2007235" h="350520">
                <a:moveTo>
                  <a:pt x="0" y="58419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19" y="0"/>
                </a:lnTo>
                <a:lnTo>
                  <a:pt x="1948687" y="0"/>
                </a:lnTo>
                <a:lnTo>
                  <a:pt x="1971424" y="4591"/>
                </a:lnTo>
                <a:lnTo>
                  <a:pt x="1989994" y="17113"/>
                </a:lnTo>
                <a:lnTo>
                  <a:pt x="2002516" y="35683"/>
                </a:lnTo>
                <a:lnTo>
                  <a:pt x="2007108" y="58419"/>
                </a:lnTo>
                <a:lnTo>
                  <a:pt x="2007108" y="292099"/>
                </a:lnTo>
                <a:lnTo>
                  <a:pt x="2002516" y="314836"/>
                </a:lnTo>
                <a:lnTo>
                  <a:pt x="1989994" y="333406"/>
                </a:lnTo>
                <a:lnTo>
                  <a:pt x="1971424" y="345928"/>
                </a:lnTo>
                <a:lnTo>
                  <a:pt x="1948687" y="350519"/>
                </a:lnTo>
                <a:lnTo>
                  <a:pt x="58419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099"/>
                </a:lnTo>
                <a:lnTo>
                  <a:pt x="0" y="58419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41027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Collapsible </a:t>
            </a:r>
            <a:r>
              <a:rPr spc="-25" dirty="0"/>
              <a:t>Panel</a:t>
            </a:r>
            <a:r>
              <a:rPr spc="-100" dirty="0"/>
              <a:t> </a:t>
            </a:r>
            <a:r>
              <a:rPr dirty="0"/>
              <a:t>예제</a:t>
            </a:r>
          </a:p>
        </p:txBody>
      </p:sp>
      <p:sp>
        <p:nvSpPr>
          <p:cNvPr id="3" name="object 3"/>
          <p:cNvSpPr/>
          <p:nvPr/>
        </p:nvSpPr>
        <p:spPr>
          <a:xfrm>
            <a:off x="1007363" y="1510283"/>
            <a:ext cx="5068824" cy="3877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94832" y="2129027"/>
            <a:ext cx="4873752" cy="41102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406590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Collapsible List</a:t>
            </a:r>
            <a:r>
              <a:rPr spc="-75" dirty="0"/>
              <a:t> </a:t>
            </a:r>
            <a:r>
              <a:rPr spc="-15" dirty="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287881"/>
            <a:ext cx="9792970" cy="47650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spc="-5" dirty="0">
                <a:latin typeface="Consolas"/>
                <a:cs typeface="Consolas"/>
              </a:rPr>
              <a:t>Collapsible List</a:t>
            </a:r>
            <a:r>
              <a:rPr sz="1700" dirty="0">
                <a:latin typeface="Consolas"/>
                <a:cs typeface="Consolas"/>
              </a:rPr>
              <a:t> Group</a:t>
            </a: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250190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"panel-group"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488315">
              <a:lnSpc>
                <a:spcPct val="100000"/>
              </a:lnSpc>
              <a:spcBef>
                <a:spcPts val="30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"panel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 panel-default"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725805">
              <a:lnSpc>
                <a:spcPct val="100000"/>
              </a:lnSpc>
              <a:spcBef>
                <a:spcPts val="285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"panel-heading"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963294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1700" i="1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700" i="1" spc="-5" dirty="0">
                <a:latin typeface="Consolas"/>
                <a:cs typeface="Consolas"/>
              </a:rPr>
              <a:t>=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"#collapse_list"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i="1" spc="-5" dirty="0">
                <a:latin typeface="Consolas"/>
                <a:cs typeface="Consolas"/>
              </a:rPr>
              <a:t>Collapsible list</a:t>
            </a:r>
            <a:r>
              <a:rPr sz="1700" i="1" spc="110" dirty="0">
                <a:latin typeface="Consolas"/>
                <a:cs typeface="Consolas"/>
              </a:rPr>
              <a:t> </a:t>
            </a:r>
            <a:r>
              <a:rPr sz="1700" i="1" dirty="0">
                <a:latin typeface="Consolas"/>
                <a:cs typeface="Consolas"/>
              </a:rPr>
              <a:t>group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725805">
              <a:lnSpc>
                <a:spcPct val="100000"/>
              </a:lnSpc>
              <a:spcBef>
                <a:spcPts val="30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725805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"collapse_list" </a:t>
            </a:r>
            <a:r>
              <a:rPr sz="17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i="1" spc="-5" dirty="0">
                <a:latin typeface="Consolas"/>
                <a:cs typeface="Consolas"/>
              </a:rPr>
              <a:t>=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"panel-collapse</a:t>
            </a:r>
            <a:r>
              <a:rPr sz="17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collapse"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963294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7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"list-group"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1201420">
              <a:lnSpc>
                <a:spcPct val="100000"/>
              </a:lnSpc>
              <a:spcBef>
                <a:spcPts val="300"/>
              </a:spcBef>
            </a:pPr>
            <a:r>
              <a:rPr sz="1700" spc="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spc="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spc="-7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dirty="0">
                <a:latin typeface="Consolas"/>
                <a:cs typeface="Consolas"/>
              </a:rPr>
              <a:t>=</a:t>
            </a:r>
            <a:r>
              <a:rPr sz="1700" i="1" dirty="0">
                <a:solidFill>
                  <a:srgbClr val="2A00FF"/>
                </a:solidFill>
                <a:latin typeface="Consolas"/>
                <a:cs typeface="Consolas"/>
              </a:rPr>
              <a:t>"list-group-item"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i="1" dirty="0">
                <a:latin typeface="Consolas"/>
                <a:cs typeface="Consolas"/>
              </a:rPr>
              <a:t>One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1201420">
              <a:lnSpc>
                <a:spcPct val="100000"/>
              </a:lnSpc>
              <a:spcBef>
                <a:spcPts val="290"/>
              </a:spcBef>
            </a:pP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spc="7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spc="-5" dirty="0">
                <a:latin typeface="Consolas"/>
                <a:cs typeface="Consolas"/>
              </a:rPr>
              <a:t>=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"list-group-item"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i="1" spc="-5" dirty="0">
                <a:latin typeface="Consolas"/>
                <a:cs typeface="Consolas"/>
              </a:rPr>
              <a:t>Two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1201420">
              <a:lnSpc>
                <a:spcPct val="100000"/>
              </a:lnSpc>
              <a:spcBef>
                <a:spcPts val="285"/>
              </a:spcBef>
            </a:pP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spc="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spc="-5" dirty="0">
                <a:latin typeface="Consolas"/>
                <a:cs typeface="Consolas"/>
              </a:rPr>
              <a:t>=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"list-group-item"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i="1" spc="-5" dirty="0">
                <a:latin typeface="Consolas"/>
                <a:cs typeface="Consolas"/>
              </a:rPr>
              <a:t>Three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963294">
              <a:lnSpc>
                <a:spcPct val="100000"/>
              </a:lnSpc>
              <a:spcBef>
                <a:spcPts val="300"/>
              </a:spcBef>
            </a:pP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963294">
              <a:lnSpc>
                <a:spcPct val="100000"/>
              </a:lnSpc>
              <a:spcBef>
                <a:spcPts val="290"/>
              </a:spcBef>
            </a:pPr>
            <a:r>
              <a:rPr sz="17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7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7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700" spc="-5" dirty="0">
                <a:latin typeface="Consolas"/>
                <a:cs typeface="Consolas"/>
              </a:rPr>
              <a:t>=</a:t>
            </a:r>
            <a:r>
              <a:rPr sz="1700" i="1" spc="-5" dirty="0">
                <a:solidFill>
                  <a:srgbClr val="2A00FF"/>
                </a:solidFill>
                <a:latin typeface="Consolas"/>
                <a:cs typeface="Consolas"/>
              </a:rPr>
              <a:t>"panel-footer"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700" i="1" spc="-5" dirty="0">
                <a:latin typeface="Consolas"/>
                <a:cs typeface="Consolas"/>
              </a:rPr>
              <a:t>Footer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i="1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725805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488315">
              <a:lnSpc>
                <a:spcPct val="100000"/>
              </a:lnSpc>
              <a:spcBef>
                <a:spcPts val="30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  <a:p>
            <a:pPr marL="250190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7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7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7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43343" y="3398518"/>
            <a:ext cx="4341876" cy="3371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188404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Accordion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361947"/>
            <a:ext cx="10584180" cy="2934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332740" algn="l"/>
                <a:tab pos="333375" algn="l"/>
                <a:tab pos="980440" algn="l"/>
                <a:tab pos="1882775" algn="l"/>
                <a:tab pos="2135505" algn="l"/>
                <a:tab pos="2555240" algn="l"/>
                <a:tab pos="3037840" algn="l"/>
                <a:tab pos="4193540" algn="l"/>
                <a:tab pos="5350510" algn="l"/>
                <a:tab pos="5998210" algn="l"/>
                <a:tab pos="6036310" algn="l"/>
                <a:tab pos="6962775" algn="l"/>
                <a:tab pos="7153275" algn="l"/>
                <a:tab pos="8905875" algn="l"/>
                <a:tab pos="10061575" algn="l"/>
              </a:tabLst>
            </a:pPr>
            <a:r>
              <a:rPr sz="2000" dirty="0">
                <a:latin typeface="맑은 고딕"/>
                <a:cs typeface="맑은 고딕"/>
              </a:rPr>
              <a:t>판넬	그룹의	</a:t>
            </a:r>
            <a:r>
              <a:rPr sz="2000" dirty="0">
                <a:latin typeface="Consolas"/>
                <a:cs typeface="Consolas"/>
              </a:rPr>
              <a:t>id</a:t>
            </a:r>
            <a:r>
              <a:rPr sz="2000" dirty="0">
                <a:latin typeface="맑은 고딕"/>
                <a:cs typeface="맑은 고딕"/>
              </a:rPr>
              <a:t>를	정하고</a:t>
            </a:r>
            <a:r>
              <a:rPr sz="2000" dirty="0">
                <a:latin typeface="Consolas"/>
                <a:cs typeface="Consolas"/>
              </a:rPr>
              <a:t>,</a:t>
            </a:r>
            <a:r>
              <a:rPr sz="2000" spc="-10" dirty="0">
                <a:latin typeface="Consolas"/>
                <a:cs typeface="Consolas"/>
              </a:rPr>
              <a:t> </a:t>
            </a:r>
            <a:r>
              <a:rPr sz="2000" dirty="0">
                <a:latin typeface="Consolas"/>
                <a:cs typeface="Consolas"/>
              </a:rPr>
              <a:t>data-par</a:t>
            </a:r>
            <a:r>
              <a:rPr sz="2000" spc="5" dirty="0">
                <a:latin typeface="Consolas"/>
                <a:cs typeface="Consolas"/>
              </a:rPr>
              <a:t>e</a:t>
            </a:r>
            <a:r>
              <a:rPr sz="2000" spc="-10" dirty="0">
                <a:latin typeface="Consolas"/>
                <a:cs typeface="Consolas"/>
              </a:rPr>
              <a:t>n</a:t>
            </a:r>
            <a:r>
              <a:rPr sz="2000" spc="5" dirty="0">
                <a:latin typeface="Consolas"/>
                <a:cs typeface="Consolas"/>
              </a:rPr>
              <a:t>t</a:t>
            </a:r>
            <a:r>
              <a:rPr sz="2000" dirty="0">
                <a:latin typeface="맑은 고딕"/>
                <a:cs typeface="맑은 고딕"/>
              </a:rPr>
              <a:t>속</a:t>
            </a:r>
            <a:r>
              <a:rPr sz="2000" spc="-15" dirty="0">
                <a:latin typeface="맑은 고딕"/>
                <a:cs typeface="맑은 고딕"/>
              </a:rPr>
              <a:t>성</a:t>
            </a:r>
            <a:r>
              <a:rPr sz="2000" dirty="0">
                <a:latin typeface="맑은 고딕"/>
                <a:cs typeface="맑은 고딕"/>
              </a:rPr>
              <a:t>에		</a:t>
            </a:r>
            <a:r>
              <a:rPr sz="2000" dirty="0">
                <a:latin typeface="Consolas"/>
                <a:cs typeface="Consolas"/>
              </a:rPr>
              <a:t>id</a:t>
            </a:r>
            <a:r>
              <a:rPr sz="2000" dirty="0">
                <a:latin typeface="맑은 고딕"/>
                <a:cs typeface="맑은 고딕"/>
              </a:rPr>
              <a:t>값을	정해주면</a:t>
            </a:r>
            <a:r>
              <a:rPr sz="2000" dirty="0">
                <a:latin typeface="Consolas"/>
                <a:cs typeface="Consolas"/>
              </a:rPr>
              <a:t>,</a:t>
            </a:r>
            <a:r>
              <a:rPr sz="2000" spc="-20" dirty="0">
                <a:latin typeface="Consolas"/>
                <a:cs typeface="Consolas"/>
              </a:rPr>
              <a:t> </a:t>
            </a:r>
            <a:r>
              <a:rPr sz="2000" dirty="0">
                <a:latin typeface="맑은 고딕"/>
                <a:cs typeface="맑은 고딕"/>
              </a:rPr>
              <a:t>모든	판넬들은	그룹  으로	설정되어	하나의	아이템이	보여지면	다른	아이템을	접힌다</a:t>
            </a:r>
            <a:r>
              <a:rPr sz="2000" dirty="0">
                <a:latin typeface="Consolas"/>
                <a:cs typeface="Consolas"/>
              </a:rPr>
              <a:t>.</a:t>
            </a:r>
            <a:endParaRPr sz="20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5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"panel-group"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"accordion"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5"/>
              </a:spcBef>
            </a:pPr>
            <a:r>
              <a:rPr sz="2000" i="1" dirty="0">
                <a:solidFill>
                  <a:srgbClr val="008080"/>
                </a:solidFill>
                <a:latin typeface="Consolas"/>
                <a:cs typeface="Consolas"/>
              </a:rPr>
              <a:t>…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data-parent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"#accordion"</a:t>
            </a:r>
            <a:r>
              <a:rPr sz="20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dirty="0">
                <a:solidFill>
                  <a:srgbClr val="7E007E"/>
                </a:solidFill>
                <a:latin typeface="Consolas"/>
                <a:cs typeface="Consolas"/>
              </a:rPr>
              <a:t>h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00"/>
              </a:spcBef>
            </a:pPr>
            <a:r>
              <a:rPr sz="2000" i="1" dirty="0">
                <a:solidFill>
                  <a:srgbClr val="7E007E"/>
                </a:solidFill>
                <a:latin typeface="Consolas"/>
                <a:cs typeface="Consolas"/>
              </a:rPr>
              <a:t>ref</a:t>
            </a:r>
            <a:r>
              <a:rPr sz="2000" i="1" dirty="0">
                <a:latin typeface="Consolas"/>
                <a:cs typeface="Consolas"/>
              </a:rPr>
              <a:t>=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"#collapse-1"</a:t>
            </a:r>
            <a:r>
              <a:rPr sz="20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5"/>
              </a:spcBef>
            </a:pPr>
            <a:r>
              <a:rPr sz="2000" i="1" dirty="0">
                <a:solidFill>
                  <a:srgbClr val="008080"/>
                </a:solidFill>
                <a:latin typeface="Consolas"/>
                <a:cs typeface="Consolas"/>
              </a:rPr>
              <a:t>…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37147" y="3582923"/>
            <a:ext cx="5681472" cy="3145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28397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Accordion</a:t>
            </a:r>
            <a:r>
              <a:rPr spc="-75" dirty="0"/>
              <a:t> </a:t>
            </a:r>
            <a:r>
              <a:rPr dirty="0"/>
              <a:t>예제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285748"/>
            <a:ext cx="8524875" cy="551434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Accordion</a:t>
            </a:r>
            <a:r>
              <a:rPr sz="1200" spc="-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Example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"panel-group"</a:t>
            </a:r>
            <a:r>
              <a:rPr sz="12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"accordion"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panel-default"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"panel-heading"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data-parent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"#accordion"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"#collapse-1"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Collapsible Group</a:t>
            </a:r>
            <a:r>
              <a:rPr sz="1200" i="1" spc="1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1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"collapse-1"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"panel-collapse collapse</a:t>
            </a:r>
            <a:r>
              <a:rPr sz="12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in"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"panel-body"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Panel Body1</a:t>
            </a:r>
            <a:r>
              <a:rPr sz="1200" i="1" spc="5" dirty="0"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panel-default"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"panel-heading"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data-parent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"#accordion"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"#collapse-2"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Collapsible Group</a:t>
            </a:r>
            <a:r>
              <a:rPr sz="1200" i="1" spc="110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2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"collapse-2"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"panel-collapse</a:t>
            </a:r>
            <a:r>
              <a:rPr sz="12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collapse"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"panel-body"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Panel Body2</a:t>
            </a:r>
            <a:r>
              <a:rPr sz="1200" i="1" spc="5" dirty="0"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panel-default"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"panel-heading"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data-parent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"#accordion"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"#collapse-3"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Collapsible Group</a:t>
            </a:r>
            <a:r>
              <a:rPr sz="1200" i="1" spc="110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3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"collapse-3"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"panel-collapse</a:t>
            </a:r>
            <a:r>
              <a:rPr sz="12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collapse"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"panel-body"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Panel Body3</a:t>
            </a:r>
            <a:r>
              <a:rPr sz="1200" i="1" spc="5" dirty="0"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1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206184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네비게이션</a:t>
            </a:r>
          </a:p>
        </p:txBody>
      </p:sp>
      <p:sp>
        <p:nvSpPr>
          <p:cNvPr id="3" name="object 3"/>
          <p:cNvSpPr/>
          <p:nvPr/>
        </p:nvSpPr>
        <p:spPr>
          <a:xfrm>
            <a:off x="1368552" y="2288667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3"/>
                </a:moveTo>
                <a:lnTo>
                  <a:pt x="559308" y="298703"/>
                </a:lnTo>
                <a:lnTo>
                  <a:pt x="5593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7860" y="2288667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3"/>
                </a:moveTo>
                <a:lnTo>
                  <a:pt x="697992" y="298703"/>
                </a:lnTo>
                <a:lnTo>
                  <a:pt x="697992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25851" y="2288667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3"/>
                </a:moveTo>
                <a:lnTo>
                  <a:pt x="138683" y="298703"/>
                </a:lnTo>
                <a:lnTo>
                  <a:pt x="138683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4535" y="2288667"/>
            <a:ext cx="1536700" cy="299085"/>
          </a:xfrm>
          <a:custGeom>
            <a:avLst/>
            <a:gdLst/>
            <a:ahLst/>
            <a:cxnLst/>
            <a:rect l="l" t="t" r="r" b="b"/>
            <a:pathLst>
              <a:path w="1536700" h="299085">
                <a:moveTo>
                  <a:pt x="0" y="298703"/>
                </a:moveTo>
                <a:lnTo>
                  <a:pt x="1536191" y="298703"/>
                </a:lnTo>
                <a:lnTo>
                  <a:pt x="1536191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00728" y="2288667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3"/>
                </a:moveTo>
                <a:lnTo>
                  <a:pt x="140208" y="298703"/>
                </a:lnTo>
                <a:lnTo>
                  <a:pt x="1402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8760" y="5289448"/>
            <a:ext cx="419100" cy="349250"/>
          </a:xfrm>
          <a:custGeom>
            <a:avLst/>
            <a:gdLst/>
            <a:ahLst/>
            <a:cxnLst/>
            <a:rect l="l" t="t" r="r" b="b"/>
            <a:pathLst>
              <a:path w="419100" h="349250">
                <a:moveTo>
                  <a:pt x="0" y="348996"/>
                </a:moveTo>
                <a:lnTo>
                  <a:pt x="419100" y="348996"/>
                </a:lnTo>
                <a:lnTo>
                  <a:pt x="419100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27860" y="5289448"/>
            <a:ext cx="139065" cy="349250"/>
          </a:xfrm>
          <a:custGeom>
            <a:avLst/>
            <a:gdLst/>
            <a:ahLst/>
            <a:cxnLst/>
            <a:rect l="l" t="t" r="r" b="b"/>
            <a:pathLst>
              <a:path w="139064" h="349250">
                <a:moveTo>
                  <a:pt x="0" y="348996"/>
                </a:moveTo>
                <a:lnTo>
                  <a:pt x="138683" y="348996"/>
                </a:lnTo>
                <a:lnTo>
                  <a:pt x="138683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95603" y="1358900"/>
            <a:ext cx="5235575" cy="4279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  <a:tab pos="1719580" algn="l"/>
                <a:tab pos="2498725" algn="l"/>
              </a:tabLst>
            </a:pPr>
            <a:r>
              <a:rPr sz="2400" dirty="0">
                <a:latin typeface="맑은 고딕"/>
                <a:cs typeface="맑은 고딕"/>
              </a:rPr>
              <a:t>일반적인	메뉴	구성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611505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메뉴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57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Home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3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908292" y="1978151"/>
            <a:ext cx="4291584" cy="34122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51111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네비게이션</a:t>
            </a:r>
            <a:r>
              <a:rPr spc="-80" dirty="0"/>
              <a:t> </a:t>
            </a:r>
            <a:r>
              <a:rPr spc="-5" dirty="0"/>
              <a:t>inline</a:t>
            </a:r>
          </a:p>
        </p:txBody>
      </p:sp>
      <p:sp>
        <p:nvSpPr>
          <p:cNvPr id="3" name="object 3"/>
          <p:cNvSpPr/>
          <p:nvPr/>
        </p:nvSpPr>
        <p:spPr>
          <a:xfrm>
            <a:off x="1368552" y="2288667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3"/>
                </a:moveTo>
                <a:lnTo>
                  <a:pt x="559308" y="298703"/>
                </a:lnTo>
                <a:lnTo>
                  <a:pt x="5593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7860" y="2288667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3"/>
                </a:moveTo>
                <a:lnTo>
                  <a:pt x="697992" y="298703"/>
                </a:lnTo>
                <a:lnTo>
                  <a:pt x="697992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25851" y="2288667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3"/>
                </a:moveTo>
                <a:lnTo>
                  <a:pt x="138683" y="298703"/>
                </a:lnTo>
                <a:lnTo>
                  <a:pt x="138683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4535" y="2288667"/>
            <a:ext cx="1536700" cy="299085"/>
          </a:xfrm>
          <a:custGeom>
            <a:avLst/>
            <a:gdLst/>
            <a:ahLst/>
            <a:cxnLst/>
            <a:rect l="l" t="t" r="r" b="b"/>
            <a:pathLst>
              <a:path w="1536700" h="299085">
                <a:moveTo>
                  <a:pt x="0" y="298703"/>
                </a:moveTo>
                <a:lnTo>
                  <a:pt x="1536191" y="298703"/>
                </a:lnTo>
                <a:lnTo>
                  <a:pt x="1536191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00728" y="2288667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3"/>
                </a:moveTo>
                <a:lnTo>
                  <a:pt x="140208" y="298703"/>
                </a:lnTo>
                <a:lnTo>
                  <a:pt x="1402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8760" y="5289448"/>
            <a:ext cx="419100" cy="349250"/>
          </a:xfrm>
          <a:custGeom>
            <a:avLst/>
            <a:gdLst/>
            <a:ahLst/>
            <a:cxnLst/>
            <a:rect l="l" t="t" r="r" b="b"/>
            <a:pathLst>
              <a:path w="419100" h="349250">
                <a:moveTo>
                  <a:pt x="0" y="348996"/>
                </a:moveTo>
                <a:lnTo>
                  <a:pt x="419100" y="348996"/>
                </a:lnTo>
                <a:lnTo>
                  <a:pt x="419100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27860" y="5289448"/>
            <a:ext cx="139065" cy="349250"/>
          </a:xfrm>
          <a:custGeom>
            <a:avLst/>
            <a:gdLst/>
            <a:ahLst/>
            <a:cxnLst/>
            <a:rect l="l" t="t" r="r" b="b"/>
            <a:pathLst>
              <a:path w="139064" h="349250">
                <a:moveTo>
                  <a:pt x="0" y="348996"/>
                </a:moveTo>
                <a:lnTo>
                  <a:pt x="138683" y="348996"/>
                </a:lnTo>
                <a:lnTo>
                  <a:pt x="138683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95603" y="1358900"/>
            <a:ext cx="5235575" cy="4279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spc="-5" dirty="0">
                <a:latin typeface="맑은 고딕"/>
                <a:cs typeface="맑은 고딕"/>
              </a:rPr>
              <a:t>Inline</a:t>
            </a:r>
            <a:r>
              <a:rPr sz="2400" spc="-10" dirty="0">
                <a:latin typeface="맑은 고딕"/>
                <a:cs typeface="맑은 고딕"/>
              </a:rPr>
              <a:t> </a:t>
            </a:r>
            <a:r>
              <a:rPr sz="2400" dirty="0">
                <a:latin typeface="맑은 고딕"/>
                <a:cs typeface="맑은 고딕"/>
              </a:rPr>
              <a:t>메뉴</a:t>
            </a:r>
            <a:endParaRPr sz="24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0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1505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메뉴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57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class="list-inline"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Home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3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133843" y="1828800"/>
            <a:ext cx="4299203" cy="3418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98269" y="3028950"/>
            <a:ext cx="3546475" cy="350520"/>
          </a:xfrm>
          <a:custGeom>
            <a:avLst/>
            <a:gdLst/>
            <a:ahLst/>
            <a:cxnLst/>
            <a:rect l="l" t="t" r="r" b="b"/>
            <a:pathLst>
              <a:path w="3546475" h="350520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3487928" y="0"/>
                </a:lnTo>
                <a:lnTo>
                  <a:pt x="3510664" y="4591"/>
                </a:lnTo>
                <a:lnTo>
                  <a:pt x="3529234" y="17113"/>
                </a:lnTo>
                <a:lnTo>
                  <a:pt x="3541756" y="35683"/>
                </a:lnTo>
                <a:lnTo>
                  <a:pt x="3546348" y="58420"/>
                </a:lnTo>
                <a:lnTo>
                  <a:pt x="3546348" y="292100"/>
                </a:lnTo>
                <a:lnTo>
                  <a:pt x="3541756" y="314836"/>
                </a:lnTo>
                <a:lnTo>
                  <a:pt x="3529234" y="333406"/>
                </a:lnTo>
                <a:lnTo>
                  <a:pt x="3510664" y="345928"/>
                </a:lnTo>
                <a:lnTo>
                  <a:pt x="3487928" y="350520"/>
                </a:lnTo>
                <a:lnTo>
                  <a:pt x="58420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48958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네비게이션</a:t>
            </a:r>
            <a:r>
              <a:rPr spc="-85" dirty="0"/>
              <a:t> </a:t>
            </a:r>
            <a:r>
              <a:rPr dirty="0"/>
              <a:t>tabs</a:t>
            </a:r>
          </a:p>
        </p:txBody>
      </p:sp>
      <p:sp>
        <p:nvSpPr>
          <p:cNvPr id="3" name="object 3"/>
          <p:cNvSpPr/>
          <p:nvPr/>
        </p:nvSpPr>
        <p:spPr>
          <a:xfrm>
            <a:off x="1368552" y="2596514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3"/>
                </a:moveTo>
                <a:lnTo>
                  <a:pt x="559308" y="298703"/>
                </a:lnTo>
                <a:lnTo>
                  <a:pt x="5593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7860" y="2596514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3"/>
                </a:moveTo>
                <a:lnTo>
                  <a:pt x="697992" y="298703"/>
                </a:lnTo>
                <a:lnTo>
                  <a:pt x="697992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25851" y="2596514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3"/>
                </a:moveTo>
                <a:lnTo>
                  <a:pt x="138683" y="298703"/>
                </a:lnTo>
                <a:lnTo>
                  <a:pt x="138683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4535" y="2596514"/>
            <a:ext cx="1536700" cy="299085"/>
          </a:xfrm>
          <a:custGeom>
            <a:avLst/>
            <a:gdLst/>
            <a:ahLst/>
            <a:cxnLst/>
            <a:rect l="l" t="t" r="r" b="b"/>
            <a:pathLst>
              <a:path w="1536700" h="299085">
                <a:moveTo>
                  <a:pt x="0" y="298703"/>
                </a:moveTo>
                <a:lnTo>
                  <a:pt x="1536191" y="298703"/>
                </a:lnTo>
                <a:lnTo>
                  <a:pt x="1536191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00728" y="2596514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3"/>
                </a:moveTo>
                <a:lnTo>
                  <a:pt x="140208" y="298703"/>
                </a:lnTo>
                <a:lnTo>
                  <a:pt x="1402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4951" y="3358515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64052" y="3358515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4"/>
                </a:moveTo>
                <a:lnTo>
                  <a:pt x="140208" y="298704"/>
                </a:lnTo>
                <a:lnTo>
                  <a:pt x="140208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4259" y="3358515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3359" y="3358515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4"/>
                </a:moveTo>
                <a:lnTo>
                  <a:pt x="138684" y="298704"/>
                </a:lnTo>
                <a:lnTo>
                  <a:pt x="138684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2044" y="3358515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4"/>
                </a:moveTo>
                <a:lnTo>
                  <a:pt x="559308" y="298704"/>
                </a:lnTo>
                <a:lnTo>
                  <a:pt x="559308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08760" y="5597296"/>
            <a:ext cx="419100" cy="349250"/>
          </a:xfrm>
          <a:custGeom>
            <a:avLst/>
            <a:gdLst/>
            <a:ahLst/>
            <a:cxnLst/>
            <a:rect l="l" t="t" r="r" b="b"/>
            <a:pathLst>
              <a:path w="419100" h="349250">
                <a:moveTo>
                  <a:pt x="0" y="348996"/>
                </a:moveTo>
                <a:lnTo>
                  <a:pt x="419100" y="348996"/>
                </a:lnTo>
                <a:lnTo>
                  <a:pt x="419100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27860" y="5597296"/>
            <a:ext cx="139065" cy="349250"/>
          </a:xfrm>
          <a:custGeom>
            <a:avLst/>
            <a:gdLst/>
            <a:ahLst/>
            <a:cxnLst/>
            <a:rect l="l" t="t" r="r" b="b"/>
            <a:pathLst>
              <a:path w="139064" h="349250">
                <a:moveTo>
                  <a:pt x="0" y="348996"/>
                </a:moveTo>
                <a:lnTo>
                  <a:pt x="138683" y="348996"/>
                </a:lnTo>
                <a:lnTo>
                  <a:pt x="138683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95603" y="1263992"/>
            <a:ext cx="5796280" cy="468185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844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dirty="0">
                <a:latin typeface="Consolas"/>
                <a:cs typeface="Consolas"/>
              </a:rPr>
              <a:t>Tabs</a:t>
            </a:r>
            <a:r>
              <a:rPr sz="2400" spc="15" dirty="0">
                <a:latin typeface="Consolas"/>
                <a:cs typeface="Consolas"/>
              </a:rPr>
              <a:t> </a:t>
            </a:r>
            <a:r>
              <a:rPr sz="2400" dirty="0">
                <a:latin typeface="맑은 고딕"/>
                <a:cs typeface="맑은 고딕"/>
              </a:rPr>
              <a:t>메뉴</a:t>
            </a:r>
            <a:endParaRPr sz="2400">
              <a:latin typeface="맑은 고딕"/>
              <a:cs typeface="맑은 고딕"/>
            </a:endParaRPr>
          </a:p>
          <a:p>
            <a:pPr marL="320040" algn="ctr">
              <a:lnSpc>
                <a:spcPct val="100000"/>
              </a:lnSpc>
              <a:spcBef>
                <a:spcPts val="630"/>
              </a:spcBef>
              <a:tabLst>
                <a:tab pos="662940" algn="l"/>
                <a:tab pos="3710940" algn="l"/>
                <a:tab pos="4358640" algn="l"/>
                <a:tab pos="5261610" algn="l"/>
              </a:tabLst>
            </a:pPr>
            <a:r>
              <a:rPr sz="1400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400" dirty="0">
                <a:solidFill>
                  <a:srgbClr val="93B6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Consolas"/>
                <a:cs typeface="Consolas"/>
              </a:rPr>
              <a:t>&lt;li class=</a:t>
            </a:r>
            <a:r>
              <a:rPr sz="2000" spc="5" dirty="0">
                <a:latin typeface="Consolas"/>
                <a:cs typeface="Consolas"/>
              </a:rPr>
              <a:t>"</a:t>
            </a:r>
            <a:r>
              <a:rPr sz="2000" dirty="0">
                <a:latin typeface="Consolas"/>
                <a:cs typeface="Consolas"/>
              </a:rPr>
              <a:t>ac</a:t>
            </a:r>
            <a:r>
              <a:rPr sz="2000" spc="-10" dirty="0">
                <a:latin typeface="Consolas"/>
                <a:cs typeface="Consolas"/>
              </a:rPr>
              <a:t>t</a:t>
            </a:r>
            <a:r>
              <a:rPr sz="2000" dirty="0">
                <a:latin typeface="Consolas"/>
                <a:cs typeface="Consolas"/>
              </a:rPr>
              <a:t>iv</a:t>
            </a:r>
            <a:r>
              <a:rPr sz="2000" spc="-5" dirty="0">
                <a:latin typeface="Consolas"/>
                <a:cs typeface="Consolas"/>
              </a:rPr>
              <a:t>e</a:t>
            </a:r>
            <a:r>
              <a:rPr sz="2000" dirty="0">
                <a:latin typeface="Consolas"/>
                <a:cs typeface="Consolas"/>
              </a:rPr>
              <a:t>"&gt;</a:t>
            </a:r>
            <a:r>
              <a:rPr sz="2000" dirty="0">
                <a:latin typeface="맑은 고딕"/>
                <a:cs typeface="맑은 고딕"/>
              </a:rPr>
              <a:t>를	하면	메뉴가	선택</a:t>
            </a:r>
            <a:endParaRPr sz="20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0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1505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메뉴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57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ul class="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</a:t>
            </a:r>
            <a:r>
              <a:rPr sz="20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nav-tabs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"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Home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3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243571" y="1892807"/>
            <a:ext cx="4165091" cy="3313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98269" y="3315461"/>
            <a:ext cx="3653154" cy="350520"/>
          </a:xfrm>
          <a:custGeom>
            <a:avLst/>
            <a:gdLst/>
            <a:ahLst/>
            <a:cxnLst/>
            <a:rect l="l" t="t" r="r" b="b"/>
            <a:pathLst>
              <a:path w="3653154" h="350520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3594607" y="0"/>
                </a:lnTo>
                <a:lnTo>
                  <a:pt x="3617344" y="4591"/>
                </a:lnTo>
                <a:lnTo>
                  <a:pt x="3635914" y="17113"/>
                </a:lnTo>
                <a:lnTo>
                  <a:pt x="3648436" y="35683"/>
                </a:lnTo>
                <a:lnTo>
                  <a:pt x="3653028" y="58420"/>
                </a:lnTo>
                <a:lnTo>
                  <a:pt x="3653028" y="292100"/>
                </a:lnTo>
                <a:lnTo>
                  <a:pt x="3648436" y="314836"/>
                </a:lnTo>
                <a:lnTo>
                  <a:pt x="3635914" y="333406"/>
                </a:lnTo>
                <a:lnTo>
                  <a:pt x="3617344" y="345928"/>
                </a:lnTo>
                <a:lnTo>
                  <a:pt x="3594607" y="350519"/>
                </a:lnTo>
                <a:lnTo>
                  <a:pt x="58420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48444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네비게이션</a:t>
            </a:r>
            <a:r>
              <a:rPr spc="-85" dirty="0"/>
              <a:t> </a:t>
            </a:r>
            <a:r>
              <a:rPr dirty="0"/>
              <a:t>pills</a:t>
            </a:r>
          </a:p>
        </p:txBody>
      </p:sp>
      <p:sp>
        <p:nvSpPr>
          <p:cNvPr id="3" name="object 3"/>
          <p:cNvSpPr/>
          <p:nvPr/>
        </p:nvSpPr>
        <p:spPr>
          <a:xfrm>
            <a:off x="1368552" y="2669667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3"/>
                </a:moveTo>
                <a:lnTo>
                  <a:pt x="559308" y="298703"/>
                </a:lnTo>
                <a:lnTo>
                  <a:pt x="5593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7860" y="2669667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3"/>
                </a:moveTo>
                <a:lnTo>
                  <a:pt x="697992" y="298703"/>
                </a:lnTo>
                <a:lnTo>
                  <a:pt x="697992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25851" y="2669667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3"/>
                </a:moveTo>
                <a:lnTo>
                  <a:pt x="138683" y="298703"/>
                </a:lnTo>
                <a:lnTo>
                  <a:pt x="138683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4535" y="2669667"/>
            <a:ext cx="1536700" cy="299085"/>
          </a:xfrm>
          <a:custGeom>
            <a:avLst/>
            <a:gdLst/>
            <a:ahLst/>
            <a:cxnLst/>
            <a:rect l="l" t="t" r="r" b="b"/>
            <a:pathLst>
              <a:path w="1536700" h="299085">
                <a:moveTo>
                  <a:pt x="0" y="298703"/>
                </a:moveTo>
                <a:lnTo>
                  <a:pt x="1536191" y="298703"/>
                </a:lnTo>
                <a:lnTo>
                  <a:pt x="1536191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00728" y="2669667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3"/>
                </a:moveTo>
                <a:lnTo>
                  <a:pt x="140208" y="298703"/>
                </a:lnTo>
                <a:lnTo>
                  <a:pt x="1402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4951" y="3431666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64052" y="3431666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4"/>
                </a:moveTo>
                <a:lnTo>
                  <a:pt x="140208" y="298704"/>
                </a:lnTo>
                <a:lnTo>
                  <a:pt x="140208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4259" y="3431666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3359" y="3431666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4"/>
                </a:moveTo>
                <a:lnTo>
                  <a:pt x="138684" y="298704"/>
                </a:lnTo>
                <a:lnTo>
                  <a:pt x="138684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2044" y="3431666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4"/>
                </a:moveTo>
                <a:lnTo>
                  <a:pt x="697991" y="298704"/>
                </a:lnTo>
                <a:lnTo>
                  <a:pt x="697991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08760" y="5670448"/>
            <a:ext cx="419100" cy="349250"/>
          </a:xfrm>
          <a:custGeom>
            <a:avLst/>
            <a:gdLst/>
            <a:ahLst/>
            <a:cxnLst/>
            <a:rect l="l" t="t" r="r" b="b"/>
            <a:pathLst>
              <a:path w="419100" h="349250">
                <a:moveTo>
                  <a:pt x="0" y="348996"/>
                </a:moveTo>
                <a:lnTo>
                  <a:pt x="419100" y="348996"/>
                </a:lnTo>
                <a:lnTo>
                  <a:pt x="419100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27860" y="5670448"/>
            <a:ext cx="139065" cy="349250"/>
          </a:xfrm>
          <a:custGeom>
            <a:avLst/>
            <a:gdLst/>
            <a:ahLst/>
            <a:cxnLst/>
            <a:rect l="l" t="t" r="r" b="b"/>
            <a:pathLst>
              <a:path w="139064" h="349250">
                <a:moveTo>
                  <a:pt x="0" y="348996"/>
                </a:moveTo>
                <a:lnTo>
                  <a:pt x="138683" y="348996"/>
                </a:lnTo>
                <a:lnTo>
                  <a:pt x="138683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95603" y="1263992"/>
            <a:ext cx="5796280" cy="475488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844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dirty="0">
                <a:latin typeface="Consolas"/>
                <a:cs typeface="Consolas"/>
              </a:rPr>
              <a:t>Pills</a:t>
            </a:r>
            <a:r>
              <a:rPr sz="2400" spc="15" dirty="0">
                <a:latin typeface="Consolas"/>
                <a:cs typeface="Consolas"/>
              </a:rPr>
              <a:t> </a:t>
            </a:r>
            <a:r>
              <a:rPr sz="2400" dirty="0">
                <a:latin typeface="맑은 고딕"/>
                <a:cs typeface="맑은 고딕"/>
              </a:rPr>
              <a:t>메뉴</a:t>
            </a:r>
            <a:endParaRPr sz="2400">
              <a:latin typeface="맑은 고딕"/>
              <a:cs typeface="맑은 고딕"/>
            </a:endParaRPr>
          </a:p>
          <a:p>
            <a:pPr marL="320040" algn="ctr">
              <a:lnSpc>
                <a:spcPct val="100000"/>
              </a:lnSpc>
              <a:spcBef>
                <a:spcPts val="630"/>
              </a:spcBef>
              <a:tabLst>
                <a:tab pos="662940" algn="l"/>
                <a:tab pos="3710940" algn="l"/>
                <a:tab pos="4358640" algn="l"/>
                <a:tab pos="5261610" algn="l"/>
              </a:tabLst>
            </a:pPr>
            <a:r>
              <a:rPr sz="1400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400" dirty="0">
                <a:solidFill>
                  <a:srgbClr val="93B6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Consolas"/>
                <a:cs typeface="Consolas"/>
              </a:rPr>
              <a:t>&lt;li class=</a:t>
            </a:r>
            <a:r>
              <a:rPr sz="2000" spc="5" dirty="0">
                <a:latin typeface="Consolas"/>
                <a:cs typeface="Consolas"/>
              </a:rPr>
              <a:t>"</a:t>
            </a:r>
            <a:r>
              <a:rPr sz="2000" dirty="0">
                <a:latin typeface="Consolas"/>
                <a:cs typeface="Consolas"/>
              </a:rPr>
              <a:t>ac</a:t>
            </a:r>
            <a:r>
              <a:rPr sz="2000" spc="-10" dirty="0">
                <a:latin typeface="Consolas"/>
                <a:cs typeface="Consolas"/>
              </a:rPr>
              <a:t>t</a:t>
            </a:r>
            <a:r>
              <a:rPr sz="2000" dirty="0">
                <a:latin typeface="Consolas"/>
                <a:cs typeface="Consolas"/>
              </a:rPr>
              <a:t>iv</a:t>
            </a:r>
            <a:r>
              <a:rPr sz="2000" spc="-10" dirty="0">
                <a:latin typeface="Consolas"/>
                <a:cs typeface="Consolas"/>
              </a:rPr>
              <a:t>e</a:t>
            </a:r>
            <a:r>
              <a:rPr sz="2000" dirty="0">
                <a:latin typeface="Consolas"/>
                <a:cs typeface="Consolas"/>
              </a:rPr>
              <a:t>"</a:t>
            </a:r>
            <a:r>
              <a:rPr sz="2000" spc="5" dirty="0"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를	하면	메뉴가	선택</a:t>
            </a:r>
            <a:endParaRPr sz="20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60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1505">
              <a:lnSpc>
                <a:spcPct val="100000"/>
              </a:lnSpc>
              <a:spcBef>
                <a:spcPts val="62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메뉴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ul class="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</a:t>
            </a:r>
            <a:r>
              <a:rPr sz="20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nav-pills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"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Home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2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3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961631" y="2488692"/>
            <a:ext cx="4195572" cy="32491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83613" y="3379470"/>
            <a:ext cx="3653154" cy="350520"/>
          </a:xfrm>
          <a:custGeom>
            <a:avLst/>
            <a:gdLst/>
            <a:ahLst/>
            <a:cxnLst/>
            <a:rect l="l" t="t" r="r" b="b"/>
            <a:pathLst>
              <a:path w="3653154" h="350520">
                <a:moveTo>
                  <a:pt x="0" y="58419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3594608" y="0"/>
                </a:lnTo>
                <a:lnTo>
                  <a:pt x="3617344" y="4591"/>
                </a:lnTo>
                <a:lnTo>
                  <a:pt x="3635914" y="17113"/>
                </a:lnTo>
                <a:lnTo>
                  <a:pt x="3648436" y="35683"/>
                </a:lnTo>
                <a:lnTo>
                  <a:pt x="3653028" y="58419"/>
                </a:lnTo>
                <a:lnTo>
                  <a:pt x="3653028" y="292099"/>
                </a:lnTo>
                <a:lnTo>
                  <a:pt x="3648436" y="314836"/>
                </a:lnTo>
                <a:lnTo>
                  <a:pt x="3635914" y="333406"/>
                </a:lnTo>
                <a:lnTo>
                  <a:pt x="3617344" y="345928"/>
                </a:lnTo>
                <a:lnTo>
                  <a:pt x="3594608" y="350519"/>
                </a:lnTo>
                <a:lnTo>
                  <a:pt x="58420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099"/>
                </a:lnTo>
                <a:lnTo>
                  <a:pt x="0" y="58419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504888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네비게이션</a:t>
            </a:r>
            <a:r>
              <a:rPr spc="-85" dirty="0"/>
              <a:t> </a:t>
            </a:r>
            <a:r>
              <a:rPr spc="-5" dirty="0"/>
              <a:t>stack</a:t>
            </a:r>
          </a:p>
        </p:txBody>
      </p:sp>
      <p:sp>
        <p:nvSpPr>
          <p:cNvPr id="3" name="object 3"/>
          <p:cNvSpPr/>
          <p:nvPr/>
        </p:nvSpPr>
        <p:spPr>
          <a:xfrm>
            <a:off x="1368552" y="2669667"/>
            <a:ext cx="559435" cy="299085"/>
          </a:xfrm>
          <a:custGeom>
            <a:avLst/>
            <a:gdLst/>
            <a:ahLst/>
            <a:cxnLst/>
            <a:rect l="l" t="t" r="r" b="b"/>
            <a:pathLst>
              <a:path w="559435" h="299085">
                <a:moveTo>
                  <a:pt x="0" y="298703"/>
                </a:moveTo>
                <a:lnTo>
                  <a:pt x="559308" y="298703"/>
                </a:lnTo>
                <a:lnTo>
                  <a:pt x="5593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7860" y="2669667"/>
            <a:ext cx="698500" cy="299085"/>
          </a:xfrm>
          <a:custGeom>
            <a:avLst/>
            <a:gdLst/>
            <a:ahLst/>
            <a:cxnLst/>
            <a:rect l="l" t="t" r="r" b="b"/>
            <a:pathLst>
              <a:path w="698500" h="299085">
                <a:moveTo>
                  <a:pt x="0" y="298703"/>
                </a:moveTo>
                <a:lnTo>
                  <a:pt x="697992" y="298703"/>
                </a:lnTo>
                <a:lnTo>
                  <a:pt x="697992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25851" y="2669667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3"/>
                </a:moveTo>
                <a:lnTo>
                  <a:pt x="138683" y="298703"/>
                </a:lnTo>
                <a:lnTo>
                  <a:pt x="138683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4535" y="2669667"/>
            <a:ext cx="1536700" cy="299085"/>
          </a:xfrm>
          <a:custGeom>
            <a:avLst/>
            <a:gdLst/>
            <a:ahLst/>
            <a:cxnLst/>
            <a:rect l="l" t="t" r="r" b="b"/>
            <a:pathLst>
              <a:path w="1536700" h="299085">
                <a:moveTo>
                  <a:pt x="0" y="298703"/>
                </a:moveTo>
                <a:lnTo>
                  <a:pt x="1536191" y="298703"/>
                </a:lnTo>
                <a:lnTo>
                  <a:pt x="1536191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00728" y="2669667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3"/>
                </a:moveTo>
                <a:lnTo>
                  <a:pt x="140208" y="298703"/>
                </a:lnTo>
                <a:lnTo>
                  <a:pt x="140208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4951" y="3431666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64052" y="3431666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4"/>
                </a:moveTo>
                <a:lnTo>
                  <a:pt x="140208" y="298704"/>
                </a:lnTo>
                <a:lnTo>
                  <a:pt x="140208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04259" y="3431666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3359" y="3431666"/>
            <a:ext cx="139065" cy="299085"/>
          </a:xfrm>
          <a:custGeom>
            <a:avLst/>
            <a:gdLst/>
            <a:ahLst/>
            <a:cxnLst/>
            <a:rect l="l" t="t" r="r" b="b"/>
            <a:pathLst>
              <a:path w="139064" h="299085">
                <a:moveTo>
                  <a:pt x="0" y="298704"/>
                </a:moveTo>
                <a:lnTo>
                  <a:pt x="138684" y="298704"/>
                </a:lnTo>
                <a:lnTo>
                  <a:pt x="138684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2044" y="3431666"/>
            <a:ext cx="838200" cy="299085"/>
          </a:xfrm>
          <a:custGeom>
            <a:avLst/>
            <a:gdLst/>
            <a:ahLst/>
            <a:cxnLst/>
            <a:rect l="l" t="t" r="r" b="b"/>
            <a:pathLst>
              <a:path w="838200" h="299085">
                <a:moveTo>
                  <a:pt x="0" y="298704"/>
                </a:moveTo>
                <a:lnTo>
                  <a:pt x="838200" y="298704"/>
                </a:lnTo>
                <a:lnTo>
                  <a:pt x="8382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00244" y="3431666"/>
            <a:ext cx="419100" cy="299085"/>
          </a:xfrm>
          <a:custGeom>
            <a:avLst/>
            <a:gdLst/>
            <a:ahLst/>
            <a:cxnLst/>
            <a:rect l="l" t="t" r="r" b="b"/>
            <a:pathLst>
              <a:path w="419100" h="299085">
                <a:moveTo>
                  <a:pt x="0" y="298704"/>
                </a:moveTo>
                <a:lnTo>
                  <a:pt x="419100" y="298704"/>
                </a:lnTo>
                <a:lnTo>
                  <a:pt x="41910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9344" y="3431666"/>
            <a:ext cx="140335" cy="299085"/>
          </a:xfrm>
          <a:custGeom>
            <a:avLst/>
            <a:gdLst/>
            <a:ahLst/>
            <a:cxnLst/>
            <a:rect l="l" t="t" r="r" b="b"/>
            <a:pathLst>
              <a:path w="140335" h="299085">
                <a:moveTo>
                  <a:pt x="0" y="298704"/>
                </a:moveTo>
                <a:lnTo>
                  <a:pt x="140208" y="298704"/>
                </a:lnTo>
                <a:lnTo>
                  <a:pt x="140208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59552" y="3431666"/>
            <a:ext cx="977265" cy="299085"/>
          </a:xfrm>
          <a:custGeom>
            <a:avLst/>
            <a:gdLst/>
            <a:ahLst/>
            <a:cxnLst/>
            <a:rect l="l" t="t" r="r" b="b"/>
            <a:pathLst>
              <a:path w="977265" h="299085">
                <a:moveTo>
                  <a:pt x="0" y="298704"/>
                </a:moveTo>
                <a:lnTo>
                  <a:pt x="976883" y="298704"/>
                </a:lnTo>
                <a:lnTo>
                  <a:pt x="976883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solidFill>
            <a:srgbClr val="E8F1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08760" y="5670448"/>
            <a:ext cx="419100" cy="349250"/>
          </a:xfrm>
          <a:custGeom>
            <a:avLst/>
            <a:gdLst/>
            <a:ahLst/>
            <a:cxnLst/>
            <a:rect l="l" t="t" r="r" b="b"/>
            <a:pathLst>
              <a:path w="419100" h="349250">
                <a:moveTo>
                  <a:pt x="0" y="348996"/>
                </a:moveTo>
                <a:lnTo>
                  <a:pt x="419100" y="348996"/>
                </a:lnTo>
                <a:lnTo>
                  <a:pt x="419100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27860" y="5670448"/>
            <a:ext cx="139065" cy="349250"/>
          </a:xfrm>
          <a:custGeom>
            <a:avLst/>
            <a:gdLst/>
            <a:ahLst/>
            <a:cxnLst/>
            <a:rect l="l" t="t" r="r" b="b"/>
            <a:pathLst>
              <a:path w="139064" h="349250">
                <a:moveTo>
                  <a:pt x="0" y="348996"/>
                </a:moveTo>
                <a:lnTo>
                  <a:pt x="138683" y="348996"/>
                </a:lnTo>
                <a:lnTo>
                  <a:pt x="138683" y="0"/>
                </a:lnTo>
                <a:lnTo>
                  <a:pt x="0" y="0"/>
                </a:lnTo>
                <a:lnTo>
                  <a:pt x="0" y="348996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95603" y="1263992"/>
            <a:ext cx="5935345" cy="475488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844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dirty="0">
                <a:latin typeface="Consolas"/>
                <a:cs typeface="Consolas"/>
              </a:rPr>
              <a:t>Stack</a:t>
            </a:r>
            <a:r>
              <a:rPr sz="2400" spc="15" dirty="0">
                <a:latin typeface="Consolas"/>
                <a:cs typeface="Consolas"/>
              </a:rPr>
              <a:t> </a:t>
            </a:r>
            <a:r>
              <a:rPr sz="2400" dirty="0">
                <a:latin typeface="맑은 고딕"/>
                <a:cs typeface="맑은 고딕"/>
              </a:rPr>
              <a:t>메뉴</a:t>
            </a:r>
            <a:endParaRPr sz="2400">
              <a:latin typeface="맑은 고딕"/>
              <a:cs typeface="맑은 고딕"/>
            </a:endParaRPr>
          </a:p>
          <a:p>
            <a:pPr marL="181610" algn="ctr">
              <a:lnSpc>
                <a:spcPct val="100000"/>
              </a:lnSpc>
              <a:spcBef>
                <a:spcPts val="630"/>
              </a:spcBef>
              <a:tabLst>
                <a:tab pos="524510" algn="l"/>
                <a:tab pos="3572510" algn="l"/>
                <a:tab pos="4220210" algn="l"/>
                <a:tab pos="5122545" algn="l"/>
              </a:tabLst>
            </a:pPr>
            <a:r>
              <a:rPr sz="1400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400" dirty="0">
                <a:solidFill>
                  <a:srgbClr val="93B6D2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Consolas"/>
                <a:cs typeface="Consolas"/>
              </a:rPr>
              <a:t>&lt;li</a:t>
            </a:r>
            <a:r>
              <a:rPr sz="2000" spc="15" dirty="0">
                <a:latin typeface="Consolas"/>
                <a:cs typeface="Consolas"/>
              </a:rPr>
              <a:t> </a:t>
            </a:r>
            <a:r>
              <a:rPr sz="2000" dirty="0">
                <a:latin typeface="Consolas"/>
                <a:cs typeface="Consolas"/>
              </a:rPr>
              <a:t>class="active"&gt;</a:t>
            </a:r>
            <a:r>
              <a:rPr sz="2000" dirty="0">
                <a:latin typeface="맑은 고딕"/>
                <a:cs typeface="맑은 고딕"/>
              </a:rPr>
              <a:t>를	하면	메뉴가	선택</a:t>
            </a:r>
            <a:endParaRPr sz="20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600">
              <a:latin typeface="Times New Roman"/>
              <a:cs typeface="Times New Roman"/>
            </a:endParaRPr>
          </a:p>
          <a:p>
            <a:pPr marL="3327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1505">
              <a:lnSpc>
                <a:spcPct val="100000"/>
              </a:lnSpc>
              <a:spcBef>
                <a:spcPts val="62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메뉴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ul class="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 nav-pills</a:t>
            </a:r>
            <a:r>
              <a:rPr sz="20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nav-stacked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"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Home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3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92175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Menu</a:t>
            </a:r>
            <a:r>
              <a:rPr sz="2000" i="1" spc="-25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3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613410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332740">
              <a:lnSpc>
                <a:spcPct val="100000"/>
              </a:lnSpc>
              <a:spcBef>
                <a:spcPts val="62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453883" y="2136648"/>
            <a:ext cx="4075176" cy="312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79216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드롭다운 </a:t>
            </a:r>
            <a:r>
              <a:rPr spc="-5" dirty="0"/>
              <a:t>메뉴(Dropdown</a:t>
            </a:r>
            <a:r>
              <a:rPr spc="-95" dirty="0"/>
              <a:t> </a:t>
            </a:r>
            <a:r>
              <a:rPr dirty="0"/>
              <a:t>Menu)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274961"/>
            <a:ext cx="10544175" cy="448818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830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dirty="0">
                <a:latin typeface="맑은 고딕"/>
                <a:cs typeface="맑은 고딕"/>
              </a:rPr>
              <a:t>드롭다운 만들기</a:t>
            </a:r>
            <a:endParaRPr sz="240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1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653415" algn="l"/>
              </a:tabLst>
            </a:pPr>
            <a:r>
              <a:rPr sz="2000" dirty="0">
                <a:solidFill>
                  <a:srgbClr val="FF0000"/>
                </a:solidFill>
                <a:latin typeface="맑은 고딕"/>
                <a:cs typeface="맑은 고딕"/>
              </a:rPr>
              <a:t>&lt;div </a:t>
            </a:r>
            <a:r>
              <a:rPr sz="2000" spc="-10" dirty="0">
                <a:solidFill>
                  <a:srgbClr val="FF0000"/>
                </a:solidFill>
                <a:latin typeface="맑은 고딕"/>
                <a:cs typeface="맑은 고딕"/>
              </a:rPr>
              <a:t>class=“dropdown”&gt;</a:t>
            </a:r>
            <a:r>
              <a:rPr sz="2000" spc="-7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000" dirty="0">
                <a:solidFill>
                  <a:srgbClr val="FF0000"/>
                </a:solidFill>
                <a:latin typeface="맑은 고딕"/>
                <a:cs typeface="맑은 고딕"/>
              </a:rPr>
              <a:t>&lt;/div&gt;</a:t>
            </a:r>
            <a:endParaRPr sz="2000">
              <a:latin typeface="맑은 고딕"/>
              <a:cs typeface="맑은 고딕"/>
            </a:endParaRPr>
          </a:p>
          <a:p>
            <a:pPr marL="332740" marR="123825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dirty="0">
                <a:latin typeface="맑은 고딕"/>
                <a:cs typeface="맑은 고딕"/>
              </a:rPr>
              <a:t>드롭다운 메뉴를 추가하기 위해서는 </a:t>
            </a:r>
            <a:r>
              <a:rPr sz="2400" spc="-5" dirty="0">
                <a:latin typeface="맑은 고딕"/>
                <a:cs typeface="맑은 고딕"/>
              </a:rPr>
              <a:t>&lt;a&gt;나 &lt;button&gt;을 </a:t>
            </a:r>
            <a:r>
              <a:rPr sz="2400" dirty="0">
                <a:latin typeface="맑은 고딕"/>
                <a:cs typeface="맑은 고딕"/>
              </a:rPr>
              <a:t>이용하고, 클래스  설정과 속성을</a:t>
            </a:r>
            <a:r>
              <a:rPr sz="2400" spc="5" dirty="0">
                <a:latin typeface="맑은 고딕"/>
                <a:cs typeface="맑은 고딕"/>
              </a:rPr>
              <a:t> </a:t>
            </a:r>
            <a:r>
              <a:rPr sz="2400" spc="-5" dirty="0">
                <a:latin typeface="맑은 고딕"/>
                <a:cs typeface="맑은 고딕"/>
              </a:rPr>
              <a:t>추가한다.</a:t>
            </a:r>
            <a:endParaRPr sz="240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653415" algn="l"/>
              </a:tabLst>
            </a:pPr>
            <a:r>
              <a:rPr sz="2000" dirty="0">
                <a:solidFill>
                  <a:srgbClr val="FF0000"/>
                </a:solidFill>
                <a:latin typeface="맑은 고딕"/>
                <a:cs typeface="맑은 고딕"/>
              </a:rPr>
              <a:t>&lt;a </a:t>
            </a:r>
            <a:r>
              <a:rPr sz="2000" spc="-10" dirty="0">
                <a:solidFill>
                  <a:srgbClr val="FF0000"/>
                </a:solidFill>
                <a:latin typeface="맑은 고딕"/>
                <a:cs typeface="맑은 고딕"/>
              </a:rPr>
              <a:t>class=“dropdown-toggle” </a:t>
            </a:r>
            <a:r>
              <a:rPr sz="2000" spc="-5" dirty="0">
                <a:solidFill>
                  <a:srgbClr val="FF0000"/>
                </a:solidFill>
                <a:latin typeface="맑은 고딕"/>
                <a:cs typeface="맑은 고딕"/>
              </a:rPr>
              <a:t>data-toggle="dropdown“&gt;</a:t>
            </a:r>
            <a:r>
              <a:rPr sz="2000" spc="-7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000" dirty="0">
                <a:solidFill>
                  <a:srgbClr val="FF0000"/>
                </a:solidFill>
                <a:latin typeface="맑은 고딕"/>
                <a:cs typeface="맑은 고딕"/>
              </a:rPr>
              <a:t>또는</a:t>
            </a:r>
            <a:endParaRPr sz="200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653415" algn="l"/>
              </a:tabLst>
            </a:pPr>
            <a:r>
              <a:rPr sz="2000" spc="-5" dirty="0">
                <a:solidFill>
                  <a:srgbClr val="FF0000"/>
                </a:solidFill>
                <a:latin typeface="맑은 고딕"/>
                <a:cs typeface="맑은 고딕"/>
              </a:rPr>
              <a:t>&lt;button </a:t>
            </a:r>
            <a:r>
              <a:rPr sz="2000" spc="-10" dirty="0">
                <a:solidFill>
                  <a:srgbClr val="FF0000"/>
                </a:solidFill>
                <a:latin typeface="맑은 고딕"/>
                <a:cs typeface="맑은 고딕"/>
              </a:rPr>
              <a:t>class=“dropdown-toggle” </a:t>
            </a:r>
            <a:r>
              <a:rPr sz="2000" spc="-5" dirty="0">
                <a:solidFill>
                  <a:srgbClr val="FF0000"/>
                </a:solidFill>
                <a:latin typeface="맑은 고딕"/>
                <a:cs typeface="맑은 고딕"/>
              </a:rPr>
              <a:t>data-toggle="dropdown“&gt;</a:t>
            </a:r>
            <a:r>
              <a:rPr sz="2000" spc="-100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맑은 고딕"/>
                <a:cs typeface="맑은 고딕"/>
              </a:rPr>
              <a:t>&lt;/button&gt;</a:t>
            </a:r>
            <a:endParaRPr sz="2000">
              <a:latin typeface="맑은 고딕"/>
              <a:cs typeface="맑은 고딕"/>
            </a:endParaRPr>
          </a:p>
          <a:p>
            <a:pPr marL="332740" marR="508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spc="-15" dirty="0">
                <a:latin typeface="맑은 고딕"/>
                <a:cs typeface="맑은 고딕"/>
              </a:rPr>
              <a:t>calss=“caret”은 </a:t>
            </a:r>
            <a:r>
              <a:rPr sz="2400" dirty="0">
                <a:latin typeface="맑은 고딕"/>
                <a:cs typeface="맑은 고딕"/>
              </a:rPr>
              <a:t>화살표 아이콘(▼)을 생성하여 버튼이 드롭다운임을 표시한  </a:t>
            </a:r>
            <a:r>
              <a:rPr sz="2400" spc="-5" dirty="0">
                <a:latin typeface="맑은 고딕"/>
                <a:cs typeface="맑은 고딕"/>
              </a:rPr>
              <a:t>다.</a:t>
            </a:r>
            <a:endParaRPr sz="240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653415" algn="l"/>
              </a:tabLst>
            </a:pPr>
            <a:r>
              <a:rPr sz="2000" spc="-5" dirty="0">
                <a:solidFill>
                  <a:srgbClr val="FF0000"/>
                </a:solidFill>
                <a:latin typeface="맑은 고딕"/>
                <a:cs typeface="맑은 고딕"/>
              </a:rPr>
              <a:t>&lt;span</a:t>
            </a:r>
            <a:r>
              <a:rPr sz="2000" spc="-20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맑은 고딕"/>
                <a:cs typeface="맑은 고딕"/>
              </a:rPr>
              <a:t>class=“caret”&gt;&lt;/span&gt;</a:t>
            </a:r>
            <a:endParaRPr sz="2000">
              <a:latin typeface="맑은 고딕"/>
              <a:cs typeface="맑은 고딕"/>
            </a:endParaRPr>
          </a:p>
          <a:p>
            <a:pPr marL="332740" indent="-320040">
              <a:lnSpc>
                <a:spcPct val="100000"/>
              </a:lnSpc>
              <a:spcBef>
                <a:spcPts val="690"/>
              </a:spcBef>
              <a:buClr>
                <a:srgbClr val="DD8046"/>
              </a:buClr>
              <a:buSzPct val="60416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400" spc="-5" dirty="0">
                <a:latin typeface="맑은 고딕"/>
                <a:cs typeface="맑은 고딕"/>
              </a:rPr>
              <a:t>&lt;ul&gt;태그에 </a:t>
            </a:r>
            <a:r>
              <a:rPr sz="2400" spc="-10" dirty="0">
                <a:latin typeface="맑은 고딕"/>
                <a:cs typeface="맑은 고딕"/>
              </a:rPr>
              <a:t>class=“dropdown-menu”를 </a:t>
            </a:r>
            <a:r>
              <a:rPr sz="2400" spc="-5" dirty="0">
                <a:latin typeface="맑은 고딕"/>
                <a:cs typeface="맑은 고딕"/>
              </a:rPr>
              <a:t>추가하면 드롭다운 메뉴</a:t>
            </a:r>
            <a:r>
              <a:rPr sz="2400" spc="35" dirty="0">
                <a:latin typeface="맑은 고딕"/>
                <a:cs typeface="맑은 고딕"/>
              </a:rPr>
              <a:t> </a:t>
            </a:r>
            <a:r>
              <a:rPr sz="2400" spc="-5" dirty="0">
                <a:latin typeface="맑은 고딕"/>
                <a:cs typeface="맑은 고딕"/>
              </a:rPr>
              <a:t>완성</a:t>
            </a:r>
            <a:endParaRPr sz="240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2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653415" algn="l"/>
              </a:tabLst>
            </a:pPr>
            <a:r>
              <a:rPr sz="2000" dirty="0">
                <a:solidFill>
                  <a:srgbClr val="FF0000"/>
                </a:solidFill>
                <a:latin typeface="맑은 고딕"/>
                <a:cs typeface="맑은 고딕"/>
              </a:rPr>
              <a:t>&lt;ul</a:t>
            </a:r>
            <a:r>
              <a:rPr sz="2000" spc="-30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맑은 고딕"/>
                <a:cs typeface="맑은 고딕"/>
              </a:rPr>
              <a:t>class=“dropdown-menu”&gt;</a:t>
            </a:r>
            <a:endParaRPr sz="20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57505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네비게이션</a:t>
            </a:r>
            <a:r>
              <a:rPr spc="-75" dirty="0"/>
              <a:t> </a:t>
            </a:r>
            <a:r>
              <a:rPr dirty="0"/>
              <a:t>드롭다운</a:t>
            </a:r>
          </a:p>
        </p:txBody>
      </p:sp>
      <p:sp>
        <p:nvSpPr>
          <p:cNvPr id="3" name="object 3"/>
          <p:cNvSpPr/>
          <p:nvPr/>
        </p:nvSpPr>
        <p:spPr>
          <a:xfrm>
            <a:off x="1019555" y="1392555"/>
            <a:ext cx="445134" cy="238125"/>
          </a:xfrm>
          <a:custGeom>
            <a:avLst/>
            <a:gdLst/>
            <a:ahLst/>
            <a:cxnLst/>
            <a:rect l="l" t="t" r="r" b="b"/>
            <a:pathLst>
              <a:path w="445134" h="238125">
                <a:moveTo>
                  <a:pt x="0" y="237744"/>
                </a:moveTo>
                <a:lnTo>
                  <a:pt x="445007" y="237744"/>
                </a:lnTo>
                <a:lnTo>
                  <a:pt x="445007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64563" y="1392555"/>
            <a:ext cx="556260" cy="238125"/>
          </a:xfrm>
          <a:custGeom>
            <a:avLst/>
            <a:gdLst/>
            <a:ahLst/>
            <a:cxnLst/>
            <a:rect l="l" t="t" r="r" b="b"/>
            <a:pathLst>
              <a:path w="556260" h="238125">
                <a:moveTo>
                  <a:pt x="0" y="237744"/>
                </a:moveTo>
                <a:lnTo>
                  <a:pt x="556260" y="237744"/>
                </a:lnTo>
                <a:lnTo>
                  <a:pt x="556260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20823" y="1392555"/>
            <a:ext cx="111760" cy="238125"/>
          </a:xfrm>
          <a:custGeom>
            <a:avLst/>
            <a:gdLst/>
            <a:ahLst/>
            <a:cxnLst/>
            <a:rect l="l" t="t" r="r" b="b"/>
            <a:pathLst>
              <a:path w="111760" h="238125">
                <a:moveTo>
                  <a:pt x="0" y="237744"/>
                </a:moveTo>
                <a:lnTo>
                  <a:pt x="111251" y="237744"/>
                </a:lnTo>
                <a:lnTo>
                  <a:pt x="111251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32076" y="1392555"/>
            <a:ext cx="1222375" cy="238125"/>
          </a:xfrm>
          <a:custGeom>
            <a:avLst/>
            <a:gdLst/>
            <a:ahLst/>
            <a:cxnLst/>
            <a:rect l="l" t="t" r="r" b="b"/>
            <a:pathLst>
              <a:path w="1222375" h="238125">
                <a:moveTo>
                  <a:pt x="0" y="237744"/>
                </a:moveTo>
                <a:lnTo>
                  <a:pt x="1222248" y="237744"/>
                </a:lnTo>
                <a:lnTo>
                  <a:pt x="1222248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54323" y="1392555"/>
            <a:ext cx="109855" cy="238125"/>
          </a:xfrm>
          <a:custGeom>
            <a:avLst/>
            <a:gdLst/>
            <a:ahLst/>
            <a:cxnLst/>
            <a:rect l="l" t="t" r="r" b="b"/>
            <a:pathLst>
              <a:path w="109854" h="238125">
                <a:moveTo>
                  <a:pt x="0" y="237744"/>
                </a:moveTo>
                <a:lnTo>
                  <a:pt x="109727" y="237744"/>
                </a:lnTo>
                <a:lnTo>
                  <a:pt x="109727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30808" y="6011824"/>
            <a:ext cx="334010" cy="277495"/>
          </a:xfrm>
          <a:custGeom>
            <a:avLst/>
            <a:gdLst/>
            <a:ahLst/>
            <a:cxnLst/>
            <a:rect l="l" t="t" r="r" b="b"/>
            <a:pathLst>
              <a:path w="334009" h="277495">
                <a:moveTo>
                  <a:pt x="0" y="277367"/>
                </a:moveTo>
                <a:lnTo>
                  <a:pt x="333756" y="277367"/>
                </a:lnTo>
                <a:lnTo>
                  <a:pt x="333756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64563" y="6011824"/>
            <a:ext cx="109855" cy="277495"/>
          </a:xfrm>
          <a:custGeom>
            <a:avLst/>
            <a:gdLst/>
            <a:ahLst/>
            <a:cxnLst/>
            <a:rect l="l" t="t" r="r" b="b"/>
            <a:pathLst>
              <a:path w="109855" h="277495">
                <a:moveTo>
                  <a:pt x="0" y="277367"/>
                </a:moveTo>
                <a:lnTo>
                  <a:pt x="109728" y="277367"/>
                </a:lnTo>
                <a:lnTo>
                  <a:pt x="109728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"container"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  <a:p>
            <a:pPr marL="234950">
              <a:lnSpc>
                <a:spcPct val="100000"/>
              </a:lnSpc>
              <a:spcBef>
                <a:spcPts val="710"/>
              </a:spcBef>
            </a:pP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0" spc="-10" dirty="0">
                <a:solidFill>
                  <a:srgbClr val="000000"/>
                </a:solidFill>
                <a:latin typeface="맑은 고딕"/>
                <a:cs typeface="맑은 고딕"/>
              </a:rPr>
              <a:t>메뉴</a:t>
            </a: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h3</a:t>
            </a: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234950">
              <a:lnSpc>
                <a:spcPct val="100000"/>
              </a:lnSpc>
              <a:spcBef>
                <a:spcPts val="68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ul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"nav</a:t>
            </a:r>
            <a:r>
              <a:rPr spc="-25" dirty="0"/>
              <a:t> </a:t>
            </a:r>
            <a:r>
              <a:rPr spc="-10" dirty="0"/>
              <a:t>nav-pills"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  <a:p>
            <a:pPr marL="457834">
              <a:lnSpc>
                <a:spcPct val="100000"/>
              </a:lnSpc>
              <a:spcBef>
                <a:spcPts val="710"/>
              </a:spcBef>
            </a:pP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i="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"#"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pc="-10" dirty="0">
                <a:solidFill>
                  <a:srgbClr val="000000"/>
                </a:solidFill>
              </a:rPr>
              <a:t>Home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&gt;&lt;/</a:t>
            </a:r>
            <a:r>
              <a:rPr spc="-10" dirty="0">
                <a:solidFill>
                  <a:srgbClr val="3E7E7E"/>
                </a:solidFill>
              </a:rPr>
              <a:t>li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  <a:p>
            <a:pPr marL="457834">
              <a:lnSpc>
                <a:spcPct val="100000"/>
              </a:lnSpc>
              <a:spcBef>
                <a:spcPts val="695"/>
              </a:spcBef>
            </a:pP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"#"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pc="-10" dirty="0">
                <a:solidFill>
                  <a:srgbClr val="000000"/>
                </a:solidFill>
              </a:rPr>
              <a:t>Menu 1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&gt;&lt;/</a:t>
            </a:r>
            <a:r>
              <a:rPr spc="-10" dirty="0">
                <a:solidFill>
                  <a:srgbClr val="3E7E7E"/>
                </a:solidFill>
              </a:rPr>
              <a:t>li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  <a:p>
            <a:pPr marL="457834">
              <a:lnSpc>
                <a:spcPct val="100000"/>
              </a:lnSpc>
              <a:spcBef>
                <a:spcPts val="695"/>
              </a:spcBef>
            </a:pP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i="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"dropdown"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  <a:p>
            <a:pPr marL="680085">
              <a:lnSpc>
                <a:spcPct val="100000"/>
              </a:lnSpc>
              <a:spcBef>
                <a:spcPts val="71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"btn btn-primary </a:t>
            </a:r>
            <a:r>
              <a:rPr spc="-5" dirty="0"/>
              <a:t>dropdown-toggle" </a:t>
            </a:r>
            <a:r>
              <a:rPr spc="-10" dirty="0">
                <a:solidFill>
                  <a:srgbClr val="7E007E"/>
                </a:solidFill>
              </a:rPr>
              <a:t>data-toggle</a:t>
            </a:r>
            <a:r>
              <a:rPr spc="-10" dirty="0">
                <a:solidFill>
                  <a:srgbClr val="000000"/>
                </a:solidFill>
              </a:rPr>
              <a:t>=</a:t>
            </a:r>
            <a:r>
              <a:rPr spc="-10" dirty="0"/>
              <a:t>"dropdown"</a:t>
            </a:r>
            <a:r>
              <a:rPr spc="50" dirty="0"/>
              <a:t> </a:t>
            </a:r>
            <a:r>
              <a:rPr spc="-10" dirty="0">
                <a:solidFill>
                  <a:srgbClr val="7E007E"/>
                </a:solidFill>
              </a:rPr>
              <a:t>href</a:t>
            </a:r>
            <a:r>
              <a:rPr spc="-10" dirty="0">
                <a:solidFill>
                  <a:srgbClr val="000000"/>
                </a:solidFill>
              </a:rPr>
              <a:t>=</a:t>
            </a:r>
            <a:r>
              <a:rPr spc="-10" dirty="0"/>
              <a:t>"#"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pc="-10" dirty="0">
                <a:solidFill>
                  <a:srgbClr val="000000"/>
                </a:solidFill>
              </a:rPr>
              <a:t>Menu2</a:t>
            </a:r>
          </a:p>
          <a:p>
            <a:pPr marL="902969">
              <a:lnSpc>
                <a:spcPct val="100000"/>
              </a:lnSpc>
              <a:spcBef>
                <a:spcPts val="700"/>
              </a:spcBef>
            </a:pPr>
            <a:r>
              <a:rPr i="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i="0" spc="-2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i="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10" dirty="0"/>
              <a:t>"caret"</a:t>
            </a:r>
            <a:r>
              <a:rPr spc="-10" dirty="0">
                <a:solidFill>
                  <a:srgbClr val="008080"/>
                </a:solidFill>
              </a:rPr>
              <a:t>&gt;&lt;/</a:t>
            </a:r>
            <a:r>
              <a:rPr spc="-10" dirty="0">
                <a:solidFill>
                  <a:srgbClr val="3E7E7E"/>
                </a:solidFill>
              </a:rPr>
              <a:t>span</a:t>
            </a:r>
            <a:r>
              <a:rPr spc="-10" dirty="0">
                <a:solidFill>
                  <a:srgbClr val="008080"/>
                </a:solidFill>
              </a:rPr>
              <a:t>&gt;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63369" y="3934485"/>
            <a:ext cx="3694429" cy="102552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6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Tablet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412" y="4932071"/>
            <a:ext cx="4583430" cy="102616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680085">
              <a:lnSpc>
                <a:spcPct val="100000"/>
              </a:lnSpc>
              <a:spcBef>
                <a:spcPts val="810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Smartphone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200">
              <a:lnSpc>
                <a:spcPct val="100000"/>
              </a:lnSpc>
              <a:spcBef>
                <a:spcPts val="71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5603" y="6023254"/>
            <a:ext cx="6934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004047" y="211836"/>
            <a:ext cx="4002024" cy="30998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17921" y="4309109"/>
            <a:ext cx="3121025" cy="655955"/>
          </a:xfrm>
          <a:custGeom>
            <a:avLst/>
            <a:gdLst/>
            <a:ahLst/>
            <a:cxnLst/>
            <a:rect l="l" t="t" r="r" b="b"/>
            <a:pathLst>
              <a:path w="3121025" h="655954">
                <a:moveTo>
                  <a:pt x="3013963" y="0"/>
                </a:moveTo>
                <a:lnTo>
                  <a:pt x="409448" y="0"/>
                </a:lnTo>
                <a:lnTo>
                  <a:pt x="367919" y="8382"/>
                </a:lnTo>
                <a:lnTo>
                  <a:pt x="334010" y="31242"/>
                </a:lnTo>
                <a:lnTo>
                  <a:pt x="311150" y="65150"/>
                </a:lnTo>
                <a:lnTo>
                  <a:pt x="302767" y="106679"/>
                </a:lnTo>
                <a:lnTo>
                  <a:pt x="302767" y="373379"/>
                </a:lnTo>
                <a:lnTo>
                  <a:pt x="0" y="655573"/>
                </a:lnTo>
                <a:lnTo>
                  <a:pt x="302767" y="533400"/>
                </a:lnTo>
                <a:lnTo>
                  <a:pt x="3120644" y="533400"/>
                </a:lnTo>
                <a:lnTo>
                  <a:pt x="3120644" y="106679"/>
                </a:lnTo>
                <a:lnTo>
                  <a:pt x="3112262" y="65150"/>
                </a:lnTo>
                <a:lnTo>
                  <a:pt x="3089402" y="31242"/>
                </a:lnTo>
                <a:lnTo>
                  <a:pt x="3055493" y="8382"/>
                </a:lnTo>
                <a:lnTo>
                  <a:pt x="3013963" y="0"/>
                </a:lnTo>
                <a:close/>
              </a:path>
              <a:path w="3121025" h="655954">
                <a:moveTo>
                  <a:pt x="3120644" y="533400"/>
                </a:moveTo>
                <a:lnTo>
                  <a:pt x="302767" y="533400"/>
                </a:lnTo>
                <a:lnTo>
                  <a:pt x="311149" y="574929"/>
                </a:lnTo>
                <a:lnTo>
                  <a:pt x="334009" y="608838"/>
                </a:lnTo>
                <a:lnTo>
                  <a:pt x="367918" y="631697"/>
                </a:lnTo>
                <a:lnTo>
                  <a:pt x="409448" y="640079"/>
                </a:lnTo>
                <a:lnTo>
                  <a:pt x="3013963" y="640079"/>
                </a:lnTo>
                <a:lnTo>
                  <a:pt x="3055492" y="631697"/>
                </a:lnTo>
                <a:lnTo>
                  <a:pt x="3089402" y="608838"/>
                </a:lnTo>
                <a:lnTo>
                  <a:pt x="3112262" y="574929"/>
                </a:lnTo>
                <a:lnTo>
                  <a:pt x="3120644" y="5334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17921" y="4309109"/>
            <a:ext cx="3121025" cy="655955"/>
          </a:xfrm>
          <a:custGeom>
            <a:avLst/>
            <a:gdLst/>
            <a:ahLst/>
            <a:cxnLst/>
            <a:rect l="l" t="t" r="r" b="b"/>
            <a:pathLst>
              <a:path w="3121025" h="655954">
                <a:moveTo>
                  <a:pt x="302767" y="106679"/>
                </a:moveTo>
                <a:lnTo>
                  <a:pt x="311150" y="65150"/>
                </a:lnTo>
                <a:lnTo>
                  <a:pt x="334010" y="31242"/>
                </a:lnTo>
                <a:lnTo>
                  <a:pt x="367919" y="8382"/>
                </a:lnTo>
                <a:lnTo>
                  <a:pt x="409448" y="0"/>
                </a:lnTo>
                <a:lnTo>
                  <a:pt x="772413" y="0"/>
                </a:lnTo>
                <a:lnTo>
                  <a:pt x="1476882" y="0"/>
                </a:lnTo>
                <a:lnTo>
                  <a:pt x="3013963" y="0"/>
                </a:lnTo>
                <a:lnTo>
                  <a:pt x="3055493" y="8381"/>
                </a:lnTo>
                <a:lnTo>
                  <a:pt x="3089402" y="31241"/>
                </a:lnTo>
                <a:lnTo>
                  <a:pt x="3112262" y="65150"/>
                </a:lnTo>
                <a:lnTo>
                  <a:pt x="3120644" y="106679"/>
                </a:lnTo>
                <a:lnTo>
                  <a:pt x="3120644" y="373379"/>
                </a:lnTo>
                <a:lnTo>
                  <a:pt x="3120644" y="533400"/>
                </a:lnTo>
                <a:lnTo>
                  <a:pt x="3112262" y="574928"/>
                </a:lnTo>
                <a:lnTo>
                  <a:pt x="3089402" y="608837"/>
                </a:lnTo>
                <a:lnTo>
                  <a:pt x="3055493" y="631697"/>
                </a:lnTo>
                <a:lnTo>
                  <a:pt x="3013963" y="640079"/>
                </a:lnTo>
                <a:lnTo>
                  <a:pt x="1476882" y="640079"/>
                </a:lnTo>
                <a:lnTo>
                  <a:pt x="772413" y="640079"/>
                </a:lnTo>
                <a:lnTo>
                  <a:pt x="409448" y="640079"/>
                </a:lnTo>
                <a:lnTo>
                  <a:pt x="367918" y="631697"/>
                </a:lnTo>
                <a:lnTo>
                  <a:pt x="334009" y="608838"/>
                </a:lnTo>
                <a:lnTo>
                  <a:pt x="311149" y="574929"/>
                </a:lnTo>
                <a:lnTo>
                  <a:pt x="302767" y="533400"/>
                </a:lnTo>
                <a:lnTo>
                  <a:pt x="0" y="655573"/>
                </a:lnTo>
                <a:lnTo>
                  <a:pt x="302767" y="373379"/>
                </a:lnTo>
                <a:lnTo>
                  <a:pt x="302767" y="106679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630036" y="4337684"/>
            <a:ext cx="2583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사이에</a:t>
            </a:r>
            <a:r>
              <a:rPr sz="1800" spc="-1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추가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&lt;li</a:t>
            </a:r>
            <a:r>
              <a:rPr sz="1800" spc="-6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맑은 고딕"/>
                <a:cs typeface="맑은 고딕"/>
              </a:rPr>
              <a:t>class="divider"&gt;&lt;/li&gt;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844533" y="3617340"/>
            <a:ext cx="3150235" cy="1525905"/>
          </a:xfrm>
          <a:custGeom>
            <a:avLst/>
            <a:gdLst/>
            <a:ahLst/>
            <a:cxnLst/>
            <a:rect l="l" t="t" r="r" b="b"/>
            <a:pathLst>
              <a:path w="3150234" h="1525904">
                <a:moveTo>
                  <a:pt x="2978912" y="498220"/>
                </a:moveTo>
                <a:lnTo>
                  <a:pt x="171196" y="498220"/>
                </a:lnTo>
                <a:lnTo>
                  <a:pt x="125706" y="504340"/>
                </a:lnTo>
                <a:lnTo>
                  <a:pt x="84817" y="521607"/>
                </a:lnTo>
                <a:lnTo>
                  <a:pt x="50165" y="548385"/>
                </a:lnTo>
                <a:lnTo>
                  <a:pt x="23386" y="583038"/>
                </a:lnTo>
                <a:lnTo>
                  <a:pt x="6119" y="623927"/>
                </a:lnTo>
                <a:lnTo>
                  <a:pt x="0" y="669416"/>
                </a:lnTo>
                <a:lnTo>
                  <a:pt x="0" y="1354200"/>
                </a:lnTo>
                <a:lnTo>
                  <a:pt x="6119" y="1399690"/>
                </a:lnTo>
                <a:lnTo>
                  <a:pt x="23386" y="1440579"/>
                </a:lnTo>
                <a:lnTo>
                  <a:pt x="50165" y="1475231"/>
                </a:lnTo>
                <a:lnTo>
                  <a:pt x="84817" y="1502010"/>
                </a:lnTo>
                <a:lnTo>
                  <a:pt x="125706" y="1519277"/>
                </a:lnTo>
                <a:lnTo>
                  <a:pt x="171196" y="1525396"/>
                </a:lnTo>
                <a:lnTo>
                  <a:pt x="2978912" y="1525396"/>
                </a:lnTo>
                <a:lnTo>
                  <a:pt x="3024401" y="1519277"/>
                </a:lnTo>
                <a:lnTo>
                  <a:pt x="3065290" y="1502010"/>
                </a:lnTo>
                <a:lnTo>
                  <a:pt x="3099943" y="1475231"/>
                </a:lnTo>
                <a:lnTo>
                  <a:pt x="3126721" y="1440579"/>
                </a:lnTo>
                <a:lnTo>
                  <a:pt x="3143988" y="1399690"/>
                </a:lnTo>
                <a:lnTo>
                  <a:pt x="3150108" y="1354200"/>
                </a:lnTo>
                <a:lnTo>
                  <a:pt x="3150108" y="669416"/>
                </a:lnTo>
                <a:lnTo>
                  <a:pt x="3143988" y="623927"/>
                </a:lnTo>
                <a:lnTo>
                  <a:pt x="3126721" y="583038"/>
                </a:lnTo>
                <a:lnTo>
                  <a:pt x="3099943" y="548385"/>
                </a:lnTo>
                <a:lnTo>
                  <a:pt x="3065290" y="521607"/>
                </a:lnTo>
                <a:lnTo>
                  <a:pt x="3024401" y="504340"/>
                </a:lnTo>
                <a:lnTo>
                  <a:pt x="2978912" y="498220"/>
                </a:lnTo>
                <a:close/>
              </a:path>
              <a:path w="3150234" h="1525904">
                <a:moveTo>
                  <a:pt x="1300480" y="0"/>
                </a:moveTo>
                <a:lnTo>
                  <a:pt x="525018" y="498220"/>
                </a:lnTo>
                <a:lnTo>
                  <a:pt x="1312545" y="498220"/>
                </a:lnTo>
                <a:lnTo>
                  <a:pt x="130048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844533" y="3617340"/>
            <a:ext cx="3150235" cy="1525905"/>
          </a:xfrm>
          <a:custGeom>
            <a:avLst/>
            <a:gdLst/>
            <a:ahLst/>
            <a:cxnLst/>
            <a:rect l="l" t="t" r="r" b="b"/>
            <a:pathLst>
              <a:path w="3150234" h="1525904">
                <a:moveTo>
                  <a:pt x="0" y="669416"/>
                </a:moveTo>
                <a:lnTo>
                  <a:pt x="6119" y="623927"/>
                </a:lnTo>
                <a:lnTo>
                  <a:pt x="23386" y="583038"/>
                </a:lnTo>
                <a:lnTo>
                  <a:pt x="50165" y="548385"/>
                </a:lnTo>
                <a:lnTo>
                  <a:pt x="84817" y="521607"/>
                </a:lnTo>
                <a:lnTo>
                  <a:pt x="125706" y="504340"/>
                </a:lnTo>
                <a:lnTo>
                  <a:pt x="171196" y="498220"/>
                </a:lnTo>
                <a:lnTo>
                  <a:pt x="525018" y="498220"/>
                </a:lnTo>
                <a:lnTo>
                  <a:pt x="1300480" y="0"/>
                </a:lnTo>
                <a:lnTo>
                  <a:pt x="1312545" y="498220"/>
                </a:lnTo>
                <a:lnTo>
                  <a:pt x="2978912" y="498220"/>
                </a:lnTo>
                <a:lnTo>
                  <a:pt x="3024401" y="504340"/>
                </a:lnTo>
                <a:lnTo>
                  <a:pt x="3065290" y="521607"/>
                </a:lnTo>
                <a:lnTo>
                  <a:pt x="3099943" y="548385"/>
                </a:lnTo>
                <a:lnTo>
                  <a:pt x="3126721" y="583038"/>
                </a:lnTo>
                <a:lnTo>
                  <a:pt x="3143988" y="623927"/>
                </a:lnTo>
                <a:lnTo>
                  <a:pt x="3150108" y="669416"/>
                </a:lnTo>
                <a:lnTo>
                  <a:pt x="3150108" y="926210"/>
                </a:lnTo>
                <a:lnTo>
                  <a:pt x="3150108" y="1354200"/>
                </a:lnTo>
                <a:lnTo>
                  <a:pt x="3143988" y="1399690"/>
                </a:lnTo>
                <a:lnTo>
                  <a:pt x="3126721" y="1440579"/>
                </a:lnTo>
                <a:lnTo>
                  <a:pt x="3099943" y="1475231"/>
                </a:lnTo>
                <a:lnTo>
                  <a:pt x="3065290" y="1502010"/>
                </a:lnTo>
                <a:lnTo>
                  <a:pt x="3024401" y="1519277"/>
                </a:lnTo>
                <a:lnTo>
                  <a:pt x="2978912" y="1525396"/>
                </a:lnTo>
                <a:lnTo>
                  <a:pt x="1312545" y="1525396"/>
                </a:lnTo>
                <a:lnTo>
                  <a:pt x="525018" y="1525396"/>
                </a:lnTo>
                <a:lnTo>
                  <a:pt x="171196" y="1525396"/>
                </a:lnTo>
                <a:lnTo>
                  <a:pt x="125706" y="1519277"/>
                </a:lnTo>
                <a:lnTo>
                  <a:pt x="84817" y="1502010"/>
                </a:lnTo>
                <a:lnTo>
                  <a:pt x="50165" y="1475231"/>
                </a:lnTo>
                <a:lnTo>
                  <a:pt x="23386" y="1440579"/>
                </a:lnTo>
                <a:lnTo>
                  <a:pt x="6119" y="1399690"/>
                </a:lnTo>
                <a:lnTo>
                  <a:pt x="0" y="1354200"/>
                </a:lnTo>
                <a:lnTo>
                  <a:pt x="0" y="926210"/>
                </a:lnTo>
                <a:lnTo>
                  <a:pt x="0" y="669416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973439" y="4200525"/>
            <a:ext cx="2843530" cy="85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1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추가하여</a:t>
            </a:r>
            <a:r>
              <a:rPr sz="1800" spc="-1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수정</a:t>
            </a:r>
            <a:endParaRPr sz="1800">
              <a:latin typeface="맑은 고딕"/>
              <a:cs typeface="맑은 고딕"/>
            </a:endParaRPr>
          </a:p>
          <a:p>
            <a:pPr marL="12700" marR="5080">
              <a:lnSpc>
                <a:spcPts val="2160"/>
              </a:lnSpc>
              <a:spcBef>
                <a:spcPts val="120"/>
              </a:spcBef>
            </a:pPr>
            <a:r>
              <a:rPr sz="1800" spc="-10" dirty="0">
                <a:solidFill>
                  <a:srgbClr val="FFFFFF"/>
                </a:solidFill>
                <a:latin typeface="맑은 고딕"/>
                <a:cs typeface="맑은 고딕"/>
              </a:rPr>
              <a:t>&lt;span </a:t>
            </a:r>
            <a:r>
              <a:rPr sz="1800" spc="-35" dirty="0">
                <a:solidFill>
                  <a:srgbClr val="FFFFFF"/>
                </a:solidFill>
                <a:latin typeface="맑은 고딕"/>
                <a:cs typeface="맑은 고딕"/>
              </a:rPr>
              <a:t>class=</a:t>
            </a:r>
            <a:r>
              <a:rPr sz="1900" i="1" spc="-35" dirty="0">
                <a:solidFill>
                  <a:srgbClr val="FFFFFF"/>
                </a:solidFill>
                <a:latin typeface="맑은 고딕"/>
                <a:cs typeface="맑은 고딕"/>
              </a:rPr>
              <a:t>"glyphicon  </a:t>
            </a:r>
            <a:r>
              <a:rPr sz="1900" i="1" spc="-60" dirty="0">
                <a:solidFill>
                  <a:srgbClr val="FFFFFF"/>
                </a:solidFill>
                <a:latin typeface="맑은 고딕"/>
                <a:cs typeface="맑은 고딕"/>
              </a:rPr>
              <a:t>glyphicon-cloud"&gt;&lt;/span&gt;</a:t>
            </a:r>
            <a:endParaRPr sz="19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52336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75814" algn="l"/>
              </a:tabLst>
            </a:pPr>
            <a:r>
              <a:rPr spc="-5" dirty="0"/>
              <a:t>Bootstrap	</a:t>
            </a:r>
            <a:r>
              <a:rPr spc="-10" dirty="0"/>
              <a:t>Dropdown</a:t>
            </a:r>
            <a:r>
              <a:rPr spc="-75" dirty="0"/>
              <a:t> </a:t>
            </a:r>
            <a:r>
              <a:rPr dirty="0"/>
              <a:t>Menu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280566"/>
            <a:ext cx="3370579" cy="119761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spc="-5" dirty="0">
                <a:latin typeface="맑은 고딕"/>
                <a:cs typeface="맑은 고딕"/>
              </a:rPr>
              <a:t>&lt;div</a:t>
            </a:r>
            <a:r>
              <a:rPr sz="2200" spc="-10" dirty="0">
                <a:latin typeface="맑은 고딕"/>
                <a:cs typeface="맑은 고딕"/>
              </a:rPr>
              <a:t> class="container"&gt;</a:t>
            </a:r>
            <a:endParaRPr sz="2200">
              <a:latin typeface="맑은 고딕"/>
              <a:cs typeface="맑은 고딕"/>
            </a:endParaRPr>
          </a:p>
          <a:p>
            <a:pPr marL="209550">
              <a:lnSpc>
                <a:spcPct val="100000"/>
              </a:lnSpc>
              <a:spcBef>
                <a:spcPts val="434"/>
              </a:spcBef>
            </a:pPr>
            <a:r>
              <a:rPr sz="2200" spc="-10" dirty="0">
                <a:latin typeface="맑은 고딕"/>
                <a:cs typeface="맑은 고딕"/>
              </a:rPr>
              <a:t>&lt;h2&gt;Dropdowns&lt;/h2&gt;</a:t>
            </a:r>
            <a:endParaRPr sz="2200">
              <a:latin typeface="맑은 고딕"/>
              <a:cs typeface="맑은 고딕"/>
            </a:endParaRPr>
          </a:p>
          <a:p>
            <a:pPr marL="209550">
              <a:lnSpc>
                <a:spcPct val="100000"/>
              </a:lnSpc>
              <a:spcBef>
                <a:spcPts val="440"/>
              </a:spcBef>
            </a:pPr>
            <a:r>
              <a:rPr sz="2200" spc="-5" dirty="0">
                <a:latin typeface="맑은 고딕"/>
                <a:cs typeface="맑은 고딕"/>
              </a:rPr>
              <a:t>&lt;div</a:t>
            </a:r>
            <a:r>
              <a:rPr sz="2200" spc="-65" dirty="0">
                <a:latin typeface="맑은 고딕"/>
                <a:cs typeface="맑은 고딕"/>
              </a:rPr>
              <a:t> </a:t>
            </a:r>
            <a:r>
              <a:rPr sz="2200" spc="-15" dirty="0">
                <a:solidFill>
                  <a:srgbClr val="FF0000"/>
                </a:solidFill>
                <a:latin typeface="맑은 고딕"/>
                <a:cs typeface="맑은 고딕"/>
              </a:rPr>
              <a:t>class="dropdown"</a:t>
            </a:r>
            <a:r>
              <a:rPr sz="2200" spc="-15" dirty="0">
                <a:latin typeface="맑은 고딕"/>
                <a:cs typeface="맑은 고딕"/>
              </a:rPr>
              <a:t>&gt;</a:t>
            </a:r>
            <a:endParaRPr sz="22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5603" y="2508249"/>
            <a:ext cx="9594850" cy="378841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 indent="393065">
              <a:lnSpc>
                <a:spcPts val="2380"/>
              </a:lnSpc>
              <a:spcBef>
                <a:spcPts val="390"/>
              </a:spcBef>
            </a:pPr>
            <a:r>
              <a:rPr sz="2200" spc="-10" dirty="0">
                <a:latin typeface="맑은 고딕"/>
                <a:cs typeface="맑은 고딕"/>
              </a:rPr>
              <a:t>&lt;button class="btn </a:t>
            </a:r>
            <a:r>
              <a:rPr sz="2200" spc="5" dirty="0">
                <a:latin typeface="맑은 고딕"/>
                <a:cs typeface="맑은 고딕"/>
              </a:rPr>
              <a:t>btn-primary </a:t>
            </a:r>
            <a:r>
              <a:rPr sz="2200" spc="-20" dirty="0">
                <a:solidFill>
                  <a:srgbClr val="FF0000"/>
                </a:solidFill>
                <a:latin typeface="맑은 고딕"/>
                <a:cs typeface="맑은 고딕"/>
              </a:rPr>
              <a:t>dropdown-toggle</a:t>
            </a:r>
            <a:r>
              <a:rPr sz="2200" spc="-20" dirty="0">
                <a:latin typeface="맑은 고딕"/>
                <a:cs typeface="맑은 고딕"/>
              </a:rPr>
              <a:t>" </a:t>
            </a:r>
            <a:r>
              <a:rPr sz="2200" spc="-15" dirty="0">
                <a:latin typeface="맑은 고딕"/>
                <a:cs typeface="맑은 고딕"/>
              </a:rPr>
              <a:t>type="button" </a:t>
            </a:r>
            <a:r>
              <a:rPr sz="2200" spc="-5" dirty="0">
                <a:solidFill>
                  <a:srgbClr val="FF0000"/>
                </a:solidFill>
                <a:latin typeface="맑은 고딕"/>
                <a:cs typeface="맑은 고딕"/>
              </a:rPr>
              <a:t>data-  </a:t>
            </a:r>
            <a:r>
              <a:rPr sz="2200" spc="-15" dirty="0">
                <a:solidFill>
                  <a:srgbClr val="FF0000"/>
                </a:solidFill>
                <a:latin typeface="맑은 고딕"/>
                <a:cs typeface="맑은 고딕"/>
              </a:rPr>
              <a:t>toggle="dropdown"</a:t>
            </a:r>
            <a:r>
              <a:rPr sz="2200" spc="-15" dirty="0">
                <a:latin typeface="맑은 고딕"/>
                <a:cs typeface="맑은 고딕"/>
              </a:rPr>
              <a:t>&gt;Dropdown</a:t>
            </a:r>
            <a:r>
              <a:rPr sz="2200" spc="50" dirty="0">
                <a:latin typeface="맑은 고딕"/>
                <a:cs typeface="맑은 고딕"/>
              </a:rPr>
              <a:t> </a:t>
            </a:r>
            <a:r>
              <a:rPr sz="2200" spc="-10" dirty="0">
                <a:latin typeface="맑은 고딕"/>
                <a:cs typeface="맑은 고딕"/>
              </a:rPr>
              <a:t>Example</a:t>
            </a:r>
            <a:endParaRPr sz="2200">
              <a:latin typeface="맑은 고딕"/>
              <a:cs typeface="맑은 고딕"/>
            </a:endParaRPr>
          </a:p>
          <a:p>
            <a:pPr marL="405765">
              <a:lnSpc>
                <a:spcPct val="100000"/>
              </a:lnSpc>
              <a:spcBef>
                <a:spcPts val="395"/>
              </a:spcBef>
            </a:pPr>
            <a:r>
              <a:rPr sz="2200" spc="-15" dirty="0">
                <a:solidFill>
                  <a:srgbClr val="FF0000"/>
                </a:solidFill>
                <a:latin typeface="맑은 고딕"/>
                <a:cs typeface="맑은 고딕"/>
              </a:rPr>
              <a:t>&lt;span</a:t>
            </a:r>
            <a:r>
              <a:rPr sz="2200" spc="20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맑은 고딕"/>
                <a:cs typeface="맑은 고딕"/>
              </a:rPr>
              <a:t>class="caret"&gt;&lt;/span&gt;</a:t>
            </a:r>
            <a:r>
              <a:rPr sz="2200" spc="-10" dirty="0">
                <a:latin typeface="맑은 고딕"/>
                <a:cs typeface="맑은 고딕"/>
              </a:rPr>
              <a:t>&lt;/button&gt;</a:t>
            </a:r>
            <a:endParaRPr sz="2200">
              <a:latin typeface="맑은 고딕"/>
              <a:cs typeface="맑은 고딕"/>
            </a:endParaRPr>
          </a:p>
          <a:p>
            <a:pPr marL="405765">
              <a:lnSpc>
                <a:spcPct val="100000"/>
              </a:lnSpc>
              <a:spcBef>
                <a:spcPts val="440"/>
              </a:spcBef>
            </a:pPr>
            <a:r>
              <a:rPr sz="2200" spc="-5" dirty="0">
                <a:solidFill>
                  <a:srgbClr val="FF0000"/>
                </a:solidFill>
                <a:latin typeface="맑은 고딕"/>
                <a:cs typeface="맑은 고딕"/>
              </a:rPr>
              <a:t>&lt;ul</a:t>
            </a:r>
            <a:r>
              <a:rPr sz="2200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맑은 고딕"/>
                <a:cs typeface="맑은 고딕"/>
              </a:rPr>
              <a:t>class="dropdown-menu"&gt;</a:t>
            </a:r>
            <a:endParaRPr sz="2200">
              <a:latin typeface="맑은 고딕"/>
              <a:cs typeface="맑은 고딕"/>
            </a:endParaRPr>
          </a:p>
          <a:p>
            <a:pPr marL="602615">
              <a:lnSpc>
                <a:spcPct val="100000"/>
              </a:lnSpc>
              <a:spcBef>
                <a:spcPts val="434"/>
              </a:spcBef>
            </a:pPr>
            <a:r>
              <a:rPr sz="2200" spc="-5" dirty="0">
                <a:latin typeface="맑은 고딕"/>
                <a:cs typeface="맑은 고딕"/>
              </a:rPr>
              <a:t>&lt;li&gt;&lt;a</a:t>
            </a:r>
            <a:r>
              <a:rPr sz="2200" spc="5" dirty="0">
                <a:latin typeface="맑은 고딕"/>
                <a:cs typeface="맑은 고딕"/>
              </a:rPr>
              <a:t> </a:t>
            </a:r>
            <a:r>
              <a:rPr sz="2200" spc="-10" dirty="0">
                <a:latin typeface="맑은 고딕"/>
                <a:cs typeface="맑은 고딕"/>
              </a:rPr>
              <a:t>href="#"&gt;HTML&lt;/a&gt;&lt;/li&gt;</a:t>
            </a:r>
            <a:endParaRPr sz="2200">
              <a:latin typeface="맑은 고딕"/>
              <a:cs typeface="맑은 고딕"/>
            </a:endParaRPr>
          </a:p>
          <a:p>
            <a:pPr marL="602615">
              <a:lnSpc>
                <a:spcPct val="100000"/>
              </a:lnSpc>
              <a:spcBef>
                <a:spcPts val="434"/>
              </a:spcBef>
            </a:pPr>
            <a:r>
              <a:rPr sz="2200" spc="-5" dirty="0">
                <a:latin typeface="맑은 고딕"/>
                <a:cs typeface="맑은 고딕"/>
              </a:rPr>
              <a:t>&lt;li&gt;&lt;a</a:t>
            </a:r>
            <a:r>
              <a:rPr sz="2200" spc="10" dirty="0">
                <a:latin typeface="맑은 고딕"/>
                <a:cs typeface="맑은 고딕"/>
              </a:rPr>
              <a:t> </a:t>
            </a:r>
            <a:r>
              <a:rPr sz="2200" spc="-10" dirty="0">
                <a:latin typeface="맑은 고딕"/>
                <a:cs typeface="맑은 고딕"/>
              </a:rPr>
              <a:t>href="#"&gt;CSS&lt;/a&gt;&lt;/li&gt;</a:t>
            </a:r>
            <a:endParaRPr sz="2200">
              <a:latin typeface="맑은 고딕"/>
              <a:cs typeface="맑은 고딕"/>
            </a:endParaRPr>
          </a:p>
          <a:p>
            <a:pPr marL="602615">
              <a:lnSpc>
                <a:spcPct val="100000"/>
              </a:lnSpc>
              <a:spcBef>
                <a:spcPts val="445"/>
              </a:spcBef>
            </a:pPr>
            <a:r>
              <a:rPr sz="2200" spc="-5" dirty="0">
                <a:latin typeface="맑은 고딕"/>
                <a:cs typeface="맑은 고딕"/>
              </a:rPr>
              <a:t>&lt;li&gt;&lt;a</a:t>
            </a:r>
            <a:r>
              <a:rPr sz="2200" spc="5" dirty="0">
                <a:latin typeface="맑은 고딕"/>
                <a:cs typeface="맑은 고딕"/>
              </a:rPr>
              <a:t> </a:t>
            </a:r>
            <a:r>
              <a:rPr sz="2200" spc="-10" dirty="0">
                <a:latin typeface="맑은 고딕"/>
                <a:cs typeface="맑은 고딕"/>
              </a:rPr>
              <a:t>href="#"&gt;JavaScript&lt;/a&gt;&lt;/li&gt;</a:t>
            </a:r>
            <a:endParaRPr sz="2200">
              <a:latin typeface="맑은 고딕"/>
              <a:cs typeface="맑은 고딕"/>
            </a:endParaRPr>
          </a:p>
          <a:p>
            <a:pPr marL="405765">
              <a:lnSpc>
                <a:spcPct val="100000"/>
              </a:lnSpc>
              <a:spcBef>
                <a:spcPts val="430"/>
              </a:spcBef>
            </a:pPr>
            <a:r>
              <a:rPr sz="2200" spc="-10" dirty="0">
                <a:latin typeface="맑은 고딕"/>
                <a:cs typeface="맑은 고딕"/>
              </a:rPr>
              <a:t>&lt;/ul&gt;</a:t>
            </a:r>
            <a:endParaRPr sz="2200">
              <a:latin typeface="맑은 고딕"/>
              <a:cs typeface="맑은 고딕"/>
            </a:endParaRPr>
          </a:p>
          <a:p>
            <a:pPr marL="209550">
              <a:lnSpc>
                <a:spcPct val="100000"/>
              </a:lnSpc>
              <a:spcBef>
                <a:spcPts val="434"/>
              </a:spcBef>
            </a:pPr>
            <a:r>
              <a:rPr sz="2200" spc="-10" dirty="0">
                <a:latin typeface="맑은 고딕"/>
                <a:cs typeface="맑은 고딕"/>
              </a:rPr>
              <a:t>&lt;/div&gt;</a:t>
            </a:r>
            <a:endParaRPr sz="22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200" spc="-10" dirty="0">
                <a:latin typeface="맑은 고딕"/>
                <a:cs typeface="맑은 고딕"/>
              </a:rPr>
              <a:t>&lt;/div&gt;</a:t>
            </a:r>
            <a:endParaRPr sz="2200">
              <a:latin typeface="맑은 고딕"/>
              <a:cs typeface="맑은 고딕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52980" y="4106468"/>
            <a:ext cx="2663493" cy="21345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17315" y="1291589"/>
            <a:ext cx="4087495" cy="1039494"/>
          </a:xfrm>
          <a:custGeom>
            <a:avLst/>
            <a:gdLst/>
            <a:ahLst/>
            <a:cxnLst/>
            <a:rect l="l" t="t" r="r" b="b"/>
            <a:pathLst>
              <a:path w="4087495" h="1039494">
                <a:moveTo>
                  <a:pt x="4087494" y="866139"/>
                </a:moveTo>
                <a:lnTo>
                  <a:pt x="437514" y="866139"/>
                </a:lnTo>
                <a:lnTo>
                  <a:pt x="443705" y="912176"/>
                </a:lnTo>
                <a:lnTo>
                  <a:pt x="461174" y="953553"/>
                </a:lnTo>
                <a:lnTo>
                  <a:pt x="488267" y="988615"/>
                </a:lnTo>
                <a:lnTo>
                  <a:pt x="523329" y="1015708"/>
                </a:lnTo>
                <a:lnTo>
                  <a:pt x="564706" y="1033177"/>
                </a:lnTo>
                <a:lnTo>
                  <a:pt x="610743" y="1039368"/>
                </a:lnTo>
                <a:lnTo>
                  <a:pt x="3914266" y="1039368"/>
                </a:lnTo>
                <a:lnTo>
                  <a:pt x="3960303" y="1033177"/>
                </a:lnTo>
                <a:lnTo>
                  <a:pt x="4001680" y="1015708"/>
                </a:lnTo>
                <a:lnTo>
                  <a:pt x="4036742" y="988615"/>
                </a:lnTo>
                <a:lnTo>
                  <a:pt x="4063835" y="953553"/>
                </a:lnTo>
                <a:lnTo>
                  <a:pt x="4081304" y="912176"/>
                </a:lnTo>
                <a:lnTo>
                  <a:pt x="4087494" y="866139"/>
                </a:lnTo>
                <a:close/>
              </a:path>
              <a:path w="4087495" h="1039494">
                <a:moveTo>
                  <a:pt x="3914266" y="0"/>
                </a:moveTo>
                <a:lnTo>
                  <a:pt x="610743" y="0"/>
                </a:lnTo>
                <a:lnTo>
                  <a:pt x="564706" y="6190"/>
                </a:lnTo>
                <a:lnTo>
                  <a:pt x="523329" y="23659"/>
                </a:lnTo>
                <a:lnTo>
                  <a:pt x="488267" y="50752"/>
                </a:lnTo>
                <a:lnTo>
                  <a:pt x="461174" y="85814"/>
                </a:lnTo>
                <a:lnTo>
                  <a:pt x="443705" y="127191"/>
                </a:lnTo>
                <a:lnTo>
                  <a:pt x="437514" y="173227"/>
                </a:lnTo>
                <a:lnTo>
                  <a:pt x="437514" y="606298"/>
                </a:lnTo>
                <a:lnTo>
                  <a:pt x="0" y="974471"/>
                </a:lnTo>
                <a:lnTo>
                  <a:pt x="437514" y="866139"/>
                </a:lnTo>
                <a:lnTo>
                  <a:pt x="4087494" y="866139"/>
                </a:lnTo>
                <a:lnTo>
                  <a:pt x="4087494" y="173227"/>
                </a:lnTo>
                <a:lnTo>
                  <a:pt x="4081304" y="127191"/>
                </a:lnTo>
                <a:lnTo>
                  <a:pt x="4063835" y="85814"/>
                </a:lnTo>
                <a:lnTo>
                  <a:pt x="4036742" y="50752"/>
                </a:lnTo>
                <a:lnTo>
                  <a:pt x="4001680" y="23659"/>
                </a:lnTo>
                <a:lnTo>
                  <a:pt x="3960303" y="6190"/>
                </a:lnTo>
                <a:lnTo>
                  <a:pt x="391426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17315" y="1291589"/>
            <a:ext cx="4087495" cy="1039494"/>
          </a:xfrm>
          <a:custGeom>
            <a:avLst/>
            <a:gdLst/>
            <a:ahLst/>
            <a:cxnLst/>
            <a:rect l="l" t="t" r="r" b="b"/>
            <a:pathLst>
              <a:path w="4087495" h="1039494">
                <a:moveTo>
                  <a:pt x="437514" y="173227"/>
                </a:moveTo>
                <a:lnTo>
                  <a:pt x="443705" y="127191"/>
                </a:lnTo>
                <a:lnTo>
                  <a:pt x="461174" y="85814"/>
                </a:lnTo>
                <a:lnTo>
                  <a:pt x="488267" y="50752"/>
                </a:lnTo>
                <a:lnTo>
                  <a:pt x="523329" y="23659"/>
                </a:lnTo>
                <a:lnTo>
                  <a:pt x="564706" y="6190"/>
                </a:lnTo>
                <a:lnTo>
                  <a:pt x="610743" y="0"/>
                </a:lnTo>
                <a:lnTo>
                  <a:pt x="1045845" y="0"/>
                </a:lnTo>
                <a:lnTo>
                  <a:pt x="1958339" y="0"/>
                </a:lnTo>
                <a:lnTo>
                  <a:pt x="3914266" y="0"/>
                </a:lnTo>
                <a:lnTo>
                  <a:pt x="3960303" y="6190"/>
                </a:lnTo>
                <a:lnTo>
                  <a:pt x="4001680" y="23659"/>
                </a:lnTo>
                <a:lnTo>
                  <a:pt x="4036742" y="50752"/>
                </a:lnTo>
                <a:lnTo>
                  <a:pt x="4063835" y="85814"/>
                </a:lnTo>
                <a:lnTo>
                  <a:pt x="4081304" y="127191"/>
                </a:lnTo>
                <a:lnTo>
                  <a:pt x="4087494" y="173227"/>
                </a:lnTo>
                <a:lnTo>
                  <a:pt x="4087494" y="606298"/>
                </a:lnTo>
                <a:lnTo>
                  <a:pt x="4087494" y="866139"/>
                </a:lnTo>
                <a:lnTo>
                  <a:pt x="4081304" y="912176"/>
                </a:lnTo>
                <a:lnTo>
                  <a:pt x="4063835" y="953553"/>
                </a:lnTo>
                <a:lnTo>
                  <a:pt x="4036742" y="988615"/>
                </a:lnTo>
                <a:lnTo>
                  <a:pt x="4001680" y="1015708"/>
                </a:lnTo>
                <a:lnTo>
                  <a:pt x="3960303" y="1033177"/>
                </a:lnTo>
                <a:lnTo>
                  <a:pt x="3914266" y="1039368"/>
                </a:lnTo>
                <a:lnTo>
                  <a:pt x="1958339" y="1039368"/>
                </a:lnTo>
                <a:lnTo>
                  <a:pt x="1045845" y="1039368"/>
                </a:lnTo>
                <a:lnTo>
                  <a:pt x="610743" y="1039368"/>
                </a:lnTo>
                <a:lnTo>
                  <a:pt x="564706" y="1033177"/>
                </a:lnTo>
                <a:lnTo>
                  <a:pt x="523329" y="1015708"/>
                </a:lnTo>
                <a:lnTo>
                  <a:pt x="488267" y="988615"/>
                </a:lnTo>
                <a:lnTo>
                  <a:pt x="461174" y="953553"/>
                </a:lnTo>
                <a:lnTo>
                  <a:pt x="443705" y="912176"/>
                </a:lnTo>
                <a:lnTo>
                  <a:pt x="437514" y="866139"/>
                </a:lnTo>
                <a:lnTo>
                  <a:pt x="0" y="974471"/>
                </a:lnTo>
                <a:lnTo>
                  <a:pt x="437514" y="606298"/>
                </a:lnTo>
                <a:lnTo>
                  <a:pt x="437514" y="173227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84623" y="1518869"/>
            <a:ext cx="323088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맑은 고딕"/>
                <a:cs typeface="맑은 고딕"/>
              </a:rPr>
              <a:t>dropup</a:t>
            </a:r>
            <a:r>
              <a:rPr sz="1800" spc="-10" dirty="0">
                <a:solidFill>
                  <a:srgbClr val="FFFFFF"/>
                </a:solidFill>
                <a:latin typeface="맑은 고딕"/>
                <a:cs typeface="맑은 고딕"/>
              </a:rPr>
              <a:t>으로 </a:t>
            </a:r>
            <a:r>
              <a:rPr sz="1800" spc="-5" dirty="0">
                <a:solidFill>
                  <a:srgbClr val="FFFFFF"/>
                </a:solidFill>
                <a:latin typeface="맑은 고딕"/>
                <a:cs typeface="맑은 고딕"/>
              </a:rPr>
              <a:t>수정하여</a:t>
            </a:r>
            <a:r>
              <a:rPr sz="1800" spc="-4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맑은 고딕"/>
                <a:cs typeface="맑은 고딕"/>
              </a:rPr>
              <a:t>실행하면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위쪽으로 메뉴가</a:t>
            </a:r>
            <a:r>
              <a:rPr sz="1800" spc="-1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solidFill>
                  <a:srgbClr val="FFFFFF"/>
                </a:solidFill>
                <a:latin typeface="맑은 고딕"/>
                <a:cs typeface="맑은 고딕"/>
              </a:rPr>
              <a:t>열린다.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944816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드롭다운 </a:t>
            </a:r>
            <a:r>
              <a:rPr spc="-5" dirty="0"/>
              <a:t>버튼(Dropdown Button)과</a:t>
            </a:r>
            <a:r>
              <a:rPr spc="-125" dirty="0"/>
              <a:t> </a:t>
            </a:r>
            <a:r>
              <a:rPr dirty="0"/>
              <a:t>비교</a:t>
            </a:r>
          </a:p>
        </p:txBody>
      </p:sp>
      <p:sp>
        <p:nvSpPr>
          <p:cNvPr id="3" name="object 3"/>
          <p:cNvSpPr/>
          <p:nvPr/>
        </p:nvSpPr>
        <p:spPr>
          <a:xfrm>
            <a:off x="1175905" y="5507024"/>
            <a:ext cx="462280" cy="382905"/>
          </a:xfrm>
          <a:custGeom>
            <a:avLst/>
            <a:gdLst/>
            <a:ahLst/>
            <a:cxnLst/>
            <a:rect l="l" t="t" r="r" b="b"/>
            <a:pathLst>
              <a:path w="462280" h="382904">
                <a:moveTo>
                  <a:pt x="0" y="382523"/>
                </a:moveTo>
                <a:lnTo>
                  <a:pt x="461772" y="382523"/>
                </a:lnTo>
                <a:lnTo>
                  <a:pt x="461772" y="0"/>
                </a:lnTo>
                <a:lnTo>
                  <a:pt x="0" y="0"/>
                </a:lnTo>
                <a:lnTo>
                  <a:pt x="0" y="38252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37664" y="5507024"/>
            <a:ext cx="154305" cy="382905"/>
          </a:xfrm>
          <a:custGeom>
            <a:avLst/>
            <a:gdLst/>
            <a:ahLst/>
            <a:cxnLst/>
            <a:rect l="l" t="t" r="r" b="b"/>
            <a:pathLst>
              <a:path w="154305" h="382904">
                <a:moveTo>
                  <a:pt x="0" y="382523"/>
                </a:moveTo>
                <a:lnTo>
                  <a:pt x="153924" y="382523"/>
                </a:lnTo>
                <a:lnTo>
                  <a:pt x="153924" y="0"/>
                </a:lnTo>
                <a:lnTo>
                  <a:pt x="0" y="0"/>
                </a:lnTo>
                <a:lnTo>
                  <a:pt x="0" y="38252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55370" y="1219352"/>
            <a:ext cx="10801350" cy="466852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320040">
              <a:lnSpc>
                <a:spcPct val="100000"/>
              </a:lnSpc>
              <a:spcBef>
                <a:spcPts val="17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dirty="0">
                <a:latin typeface="Consolas"/>
                <a:cs typeface="Consolas"/>
              </a:rPr>
              <a:t>Split </a:t>
            </a:r>
            <a:r>
              <a:rPr sz="2200" spc="-5" dirty="0">
                <a:latin typeface="Consolas"/>
                <a:cs typeface="Consolas"/>
              </a:rPr>
              <a:t>Buttons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320040">
              <a:lnSpc>
                <a:spcPct val="100000"/>
              </a:lnSpc>
              <a:spcBef>
                <a:spcPts val="18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65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22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Sony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65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"btn </a:t>
            </a:r>
            <a:r>
              <a:rPr sz="2200" i="1" dirty="0">
                <a:solidFill>
                  <a:srgbClr val="2A00FF"/>
                </a:solidFill>
                <a:latin typeface="Consolas"/>
                <a:cs typeface="Consolas"/>
              </a:rPr>
              <a:t>btn-primary 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dropdown-toggle"</a:t>
            </a:r>
            <a:r>
              <a:rPr sz="2200" i="1" spc="10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200" i="1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200" i="1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8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650">
              <a:lnSpc>
                <a:spcPct val="100000"/>
              </a:lnSpc>
              <a:spcBef>
                <a:spcPts val="16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65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8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Tablet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Smartphone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650">
              <a:lnSpc>
                <a:spcPct val="100000"/>
              </a:lnSpc>
              <a:spcBef>
                <a:spcPts val="16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320040">
              <a:lnSpc>
                <a:spcPct val="100000"/>
              </a:lnSpc>
              <a:spcBef>
                <a:spcPts val="18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226807" y="3235451"/>
            <a:ext cx="3493007" cy="24978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340867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Dropdown</a:t>
            </a:r>
            <a:r>
              <a:rPr spc="-75" dirty="0"/>
              <a:t> </a:t>
            </a:r>
            <a:r>
              <a:rPr dirty="0"/>
              <a:t>Divider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316" y="1336432"/>
            <a:ext cx="11570970" cy="466915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spc="-5" dirty="0">
                <a:latin typeface="Consolas"/>
                <a:cs typeface="Consolas"/>
              </a:rPr>
              <a:t>Dropdowns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320040">
              <a:lnSpc>
                <a:spcPct val="100000"/>
              </a:lnSpc>
              <a:spcBef>
                <a:spcPts val="17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 marR="5080" indent="-308610">
              <a:lnSpc>
                <a:spcPct val="106400"/>
              </a:lnSpc>
              <a:spcBef>
                <a:spcPts val="1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"btn </a:t>
            </a:r>
            <a:r>
              <a:rPr sz="2200" i="1" dirty="0">
                <a:solidFill>
                  <a:srgbClr val="2A00FF"/>
                </a:solidFill>
                <a:latin typeface="Consolas"/>
                <a:cs typeface="Consolas"/>
              </a:rPr>
              <a:t>btn-default 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dropdown-toggle" </a:t>
            </a:r>
            <a:r>
              <a:rPr sz="2200" i="1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200" i="1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  </a:t>
            </a:r>
            <a:r>
              <a:rPr sz="2200" i="1" dirty="0">
                <a:latin typeface="Consolas"/>
                <a:cs typeface="Consolas"/>
              </a:rPr>
              <a:t>Tutorials </a:t>
            </a: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015">
              <a:lnSpc>
                <a:spcPct val="100000"/>
              </a:lnSpc>
              <a:spcBef>
                <a:spcPts val="170"/>
              </a:spcBef>
            </a:pP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015">
              <a:lnSpc>
                <a:spcPct val="100000"/>
              </a:lnSpc>
              <a:spcBef>
                <a:spcPts val="18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6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HTML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CSS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8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JavaScript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7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"divider"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935990">
              <a:lnSpc>
                <a:spcPct val="100000"/>
              </a:lnSpc>
              <a:spcBef>
                <a:spcPts val="165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2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200" spc="-5" dirty="0">
                <a:latin typeface="Consolas"/>
                <a:cs typeface="Consolas"/>
              </a:rPr>
              <a:t>=</a:t>
            </a:r>
            <a:r>
              <a:rPr sz="22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200" i="1" spc="-5" dirty="0">
                <a:latin typeface="Consolas"/>
                <a:cs typeface="Consolas"/>
              </a:rPr>
              <a:t>About</a:t>
            </a:r>
            <a:r>
              <a:rPr sz="2200" i="1" spc="15" dirty="0">
                <a:latin typeface="Consolas"/>
                <a:cs typeface="Consolas"/>
              </a:rPr>
              <a:t> </a:t>
            </a:r>
            <a:r>
              <a:rPr sz="2200" i="1" spc="-5" dirty="0">
                <a:latin typeface="Consolas"/>
                <a:cs typeface="Consolas"/>
              </a:rPr>
              <a:t>Us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2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2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628015">
              <a:lnSpc>
                <a:spcPct val="100000"/>
              </a:lnSpc>
              <a:spcBef>
                <a:spcPts val="180"/>
              </a:spcBef>
            </a:pP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spc="-5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  <a:p>
            <a:pPr marL="320040">
              <a:lnSpc>
                <a:spcPct val="100000"/>
              </a:lnSpc>
              <a:spcBef>
                <a:spcPts val="170"/>
              </a:spcBef>
            </a:pP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2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5156" y="2810255"/>
            <a:ext cx="3933444" cy="3390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1589" y="4572761"/>
            <a:ext cx="4145279" cy="439420"/>
          </a:xfrm>
          <a:custGeom>
            <a:avLst/>
            <a:gdLst/>
            <a:ahLst/>
            <a:cxnLst/>
            <a:rect l="l" t="t" r="r" b="b"/>
            <a:pathLst>
              <a:path w="4145279" h="439420">
                <a:moveTo>
                  <a:pt x="0" y="73151"/>
                </a:moveTo>
                <a:lnTo>
                  <a:pt x="5750" y="44684"/>
                </a:lnTo>
                <a:lnTo>
                  <a:pt x="21431" y="21431"/>
                </a:lnTo>
                <a:lnTo>
                  <a:pt x="44684" y="5750"/>
                </a:lnTo>
                <a:lnTo>
                  <a:pt x="73151" y="0"/>
                </a:lnTo>
                <a:lnTo>
                  <a:pt x="4072128" y="0"/>
                </a:lnTo>
                <a:lnTo>
                  <a:pt x="4100595" y="5750"/>
                </a:lnTo>
                <a:lnTo>
                  <a:pt x="4123848" y="21431"/>
                </a:lnTo>
                <a:lnTo>
                  <a:pt x="4139529" y="44684"/>
                </a:lnTo>
                <a:lnTo>
                  <a:pt x="4145280" y="73151"/>
                </a:lnTo>
                <a:lnTo>
                  <a:pt x="4145280" y="365760"/>
                </a:lnTo>
                <a:lnTo>
                  <a:pt x="4139529" y="394227"/>
                </a:lnTo>
                <a:lnTo>
                  <a:pt x="4123848" y="417480"/>
                </a:lnTo>
                <a:lnTo>
                  <a:pt x="4100595" y="433161"/>
                </a:lnTo>
                <a:lnTo>
                  <a:pt x="4072128" y="438912"/>
                </a:lnTo>
                <a:lnTo>
                  <a:pt x="73151" y="438912"/>
                </a:lnTo>
                <a:lnTo>
                  <a:pt x="44684" y="433161"/>
                </a:lnTo>
                <a:lnTo>
                  <a:pt x="21431" y="417480"/>
                </a:lnTo>
                <a:lnTo>
                  <a:pt x="5750" y="394227"/>
                </a:lnTo>
                <a:lnTo>
                  <a:pt x="0" y="365760"/>
                </a:lnTo>
                <a:lnTo>
                  <a:pt x="0" y="73151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36870" y="4785867"/>
            <a:ext cx="2480310" cy="664845"/>
          </a:xfrm>
          <a:custGeom>
            <a:avLst/>
            <a:gdLst/>
            <a:ahLst/>
            <a:cxnLst/>
            <a:rect l="l" t="t" r="r" b="b"/>
            <a:pathLst>
              <a:path w="2480309" h="664845">
                <a:moveTo>
                  <a:pt x="2443626" y="619689"/>
                </a:moveTo>
                <a:lnTo>
                  <a:pt x="2384552" y="653668"/>
                </a:lnTo>
                <a:lnTo>
                  <a:pt x="2383535" y="657605"/>
                </a:lnTo>
                <a:lnTo>
                  <a:pt x="2385313" y="660653"/>
                </a:lnTo>
                <a:lnTo>
                  <a:pt x="2386964" y="663701"/>
                </a:lnTo>
                <a:lnTo>
                  <a:pt x="2390902" y="664717"/>
                </a:lnTo>
                <a:lnTo>
                  <a:pt x="2468767" y="619886"/>
                </a:lnTo>
                <a:lnTo>
                  <a:pt x="2443626" y="619689"/>
                </a:lnTo>
                <a:close/>
              </a:path>
              <a:path w="2480309" h="664845">
                <a:moveTo>
                  <a:pt x="2454583" y="613391"/>
                </a:moveTo>
                <a:lnTo>
                  <a:pt x="2443626" y="619689"/>
                </a:lnTo>
                <a:lnTo>
                  <a:pt x="2467229" y="619886"/>
                </a:lnTo>
                <a:lnTo>
                  <a:pt x="2467237" y="618997"/>
                </a:lnTo>
                <a:lnTo>
                  <a:pt x="2464054" y="618997"/>
                </a:lnTo>
                <a:lnTo>
                  <a:pt x="2454583" y="613391"/>
                </a:lnTo>
                <a:close/>
              </a:path>
              <a:path w="2480309" h="664845">
                <a:moveTo>
                  <a:pt x="2391536" y="561339"/>
                </a:moveTo>
                <a:lnTo>
                  <a:pt x="2387727" y="562228"/>
                </a:lnTo>
                <a:lnTo>
                  <a:pt x="2385949" y="565276"/>
                </a:lnTo>
                <a:lnTo>
                  <a:pt x="2384044" y="568324"/>
                </a:lnTo>
                <a:lnTo>
                  <a:pt x="2385059" y="572261"/>
                </a:lnTo>
                <a:lnTo>
                  <a:pt x="2443768" y="606989"/>
                </a:lnTo>
                <a:lnTo>
                  <a:pt x="2467355" y="607186"/>
                </a:lnTo>
                <a:lnTo>
                  <a:pt x="2467229" y="619886"/>
                </a:lnTo>
                <a:lnTo>
                  <a:pt x="2468767" y="619886"/>
                </a:lnTo>
                <a:lnTo>
                  <a:pt x="2479802" y="613536"/>
                </a:lnTo>
                <a:lnTo>
                  <a:pt x="2391536" y="561339"/>
                </a:lnTo>
                <a:close/>
              </a:path>
              <a:path w="2480309" h="664845">
                <a:moveTo>
                  <a:pt x="0" y="0"/>
                </a:moveTo>
                <a:lnTo>
                  <a:pt x="0" y="12699"/>
                </a:lnTo>
                <a:lnTo>
                  <a:pt x="58038" y="13207"/>
                </a:lnTo>
                <a:lnTo>
                  <a:pt x="115950" y="14350"/>
                </a:lnTo>
                <a:lnTo>
                  <a:pt x="173735" y="16636"/>
                </a:lnTo>
                <a:lnTo>
                  <a:pt x="231012" y="19557"/>
                </a:lnTo>
                <a:lnTo>
                  <a:pt x="287908" y="23240"/>
                </a:lnTo>
                <a:lnTo>
                  <a:pt x="344169" y="27685"/>
                </a:lnTo>
                <a:lnTo>
                  <a:pt x="399795" y="32892"/>
                </a:lnTo>
                <a:lnTo>
                  <a:pt x="454659" y="38734"/>
                </a:lnTo>
                <a:lnTo>
                  <a:pt x="508634" y="45338"/>
                </a:lnTo>
                <a:lnTo>
                  <a:pt x="561466" y="52577"/>
                </a:lnTo>
                <a:lnTo>
                  <a:pt x="613282" y="60324"/>
                </a:lnTo>
                <a:lnTo>
                  <a:pt x="663828" y="68706"/>
                </a:lnTo>
                <a:lnTo>
                  <a:pt x="713104" y="77596"/>
                </a:lnTo>
                <a:lnTo>
                  <a:pt x="760729" y="87121"/>
                </a:lnTo>
                <a:lnTo>
                  <a:pt x="806703" y="97027"/>
                </a:lnTo>
                <a:lnTo>
                  <a:pt x="851153" y="107441"/>
                </a:lnTo>
                <a:lnTo>
                  <a:pt x="893699" y="118363"/>
                </a:lnTo>
                <a:lnTo>
                  <a:pt x="934338" y="129666"/>
                </a:lnTo>
                <a:lnTo>
                  <a:pt x="972819" y="141350"/>
                </a:lnTo>
                <a:lnTo>
                  <a:pt x="1009268" y="153288"/>
                </a:lnTo>
                <a:lnTo>
                  <a:pt x="1059433" y="171957"/>
                </a:lnTo>
                <a:lnTo>
                  <a:pt x="1104137" y="191134"/>
                </a:lnTo>
                <a:lnTo>
                  <a:pt x="1143000" y="210946"/>
                </a:lnTo>
                <a:lnTo>
                  <a:pt x="1184655" y="237743"/>
                </a:lnTo>
                <a:lnTo>
                  <a:pt x="1213993" y="264794"/>
                </a:lnTo>
                <a:lnTo>
                  <a:pt x="1233424" y="304164"/>
                </a:lnTo>
                <a:lnTo>
                  <a:pt x="1233804" y="310514"/>
                </a:lnTo>
                <a:lnTo>
                  <a:pt x="1234312" y="317753"/>
                </a:lnTo>
                <a:lnTo>
                  <a:pt x="1250696" y="356361"/>
                </a:lnTo>
                <a:lnTo>
                  <a:pt x="1279016" y="385571"/>
                </a:lnTo>
                <a:lnTo>
                  <a:pt x="1319276" y="413638"/>
                </a:lnTo>
                <a:lnTo>
                  <a:pt x="1370710" y="440689"/>
                </a:lnTo>
                <a:lnTo>
                  <a:pt x="1416050" y="460247"/>
                </a:lnTo>
                <a:lnTo>
                  <a:pt x="1466977" y="478916"/>
                </a:lnTo>
                <a:lnTo>
                  <a:pt x="1503552" y="491108"/>
                </a:lnTo>
                <a:lnTo>
                  <a:pt x="1542287" y="502919"/>
                </a:lnTo>
                <a:lnTo>
                  <a:pt x="1583308" y="514095"/>
                </a:lnTo>
                <a:lnTo>
                  <a:pt x="1626107" y="525144"/>
                </a:lnTo>
                <a:lnTo>
                  <a:pt x="1670684" y="535558"/>
                </a:lnTo>
                <a:lnTo>
                  <a:pt x="1716912" y="545591"/>
                </a:lnTo>
                <a:lnTo>
                  <a:pt x="1764791" y="554989"/>
                </a:lnTo>
                <a:lnTo>
                  <a:pt x="1814195" y="564006"/>
                </a:lnTo>
                <a:lnTo>
                  <a:pt x="1864868" y="572388"/>
                </a:lnTo>
                <a:lnTo>
                  <a:pt x="1916810" y="580262"/>
                </a:lnTo>
                <a:lnTo>
                  <a:pt x="1969897" y="587374"/>
                </a:lnTo>
                <a:lnTo>
                  <a:pt x="2023999" y="593978"/>
                </a:lnTo>
                <a:lnTo>
                  <a:pt x="2078862" y="599820"/>
                </a:lnTo>
                <a:lnTo>
                  <a:pt x="2134743" y="605027"/>
                </a:lnTo>
                <a:lnTo>
                  <a:pt x="2191257" y="609472"/>
                </a:lnTo>
                <a:lnTo>
                  <a:pt x="2248280" y="613282"/>
                </a:lnTo>
                <a:lnTo>
                  <a:pt x="2305811" y="616076"/>
                </a:lnTo>
                <a:lnTo>
                  <a:pt x="2363597" y="618235"/>
                </a:lnTo>
                <a:lnTo>
                  <a:pt x="2421635" y="619505"/>
                </a:lnTo>
                <a:lnTo>
                  <a:pt x="2443626" y="619689"/>
                </a:lnTo>
                <a:lnTo>
                  <a:pt x="2454583" y="613391"/>
                </a:lnTo>
                <a:lnTo>
                  <a:pt x="2443768" y="606989"/>
                </a:lnTo>
                <a:lnTo>
                  <a:pt x="2421889" y="606805"/>
                </a:lnTo>
                <a:lnTo>
                  <a:pt x="2364104" y="605535"/>
                </a:lnTo>
                <a:lnTo>
                  <a:pt x="2306447" y="603376"/>
                </a:lnTo>
                <a:lnTo>
                  <a:pt x="2249043" y="600582"/>
                </a:lnTo>
                <a:lnTo>
                  <a:pt x="2192147" y="596899"/>
                </a:lnTo>
                <a:lnTo>
                  <a:pt x="2135885" y="592327"/>
                </a:lnTo>
                <a:lnTo>
                  <a:pt x="2080259" y="587247"/>
                </a:lnTo>
                <a:lnTo>
                  <a:pt x="2025523" y="581405"/>
                </a:lnTo>
                <a:lnTo>
                  <a:pt x="1971548" y="574801"/>
                </a:lnTo>
                <a:lnTo>
                  <a:pt x="1918715" y="567689"/>
                </a:lnTo>
                <a:lnTo>
                  <a:pt x="1866900" y="559815"/>
                </a:lnTo>
                <a:lnTo>
                  <a:pt x="1816353" y="551560"/>
                </a:lnTo>
                <a:lnTo>
                  <a:pt x="1767204" y="542543"/>
                </a:lnTo>
                <a:lnTo>
                  <a:pt x="1719579" y="533145"/>
                </a:lnTo>
                <a:lnTo>
                  <a:pt x="1673605" y="523239"/>
                </a:lnTo>
                <a:lnTo>
                  <a:pt x="1629155" y="512825"/>
                </a:lnTo>
                <a:lnTo>
                  <a:pt x="1586610" y="501903"/>
                </a:lnTo>
                <a:lnTo>
                  <a:pt x="1545971" y="490727"/>
                </a:lnTo>
                <a:lnTo>
                  <a:pt x="1507489" y="479043"/>
                </a:lnTo>
                <a:lnTo>
                  <a:pt x="1471168" y="466978"/>
                </a:lnTo>
                <a:lnTo>
                  <a:pt x="1420876" y="448436"/>
                </a:lnTo>
                <a:lnTo>
                  <a:pt x="1376299" y="429259"/>
                </a:lnTo>
                <a:lnTo>
                  <a:pt x="1337563" y="409447"/>
                </a:lnTo>
                <a:lnTo>
                  <a:pt x="1295907" y="382777"/>
                </a:lnTo>
                <a:lnTo>
                  <a:pt x="1266571" y="355853"/>
                </a:lnTo>
                <a:lnTo>
                  <a:pt x="1247012" y="316864"/>
                </a:lnTo>
                <a:lnTo>
                  <a:pt x="1246504" y="309625"/>
                </a:lnTo>
                <a:lnTo>
                  <a:pt x="1245870" y="301878"/>
                </a:lnTo>
                <a:lnTo>
                  <a:pt x="1229359" y="263524"/>
                </a:lnTo>
                <a:lnTo>
                  <a:pt x="1201038" y="234568"/>
                </a:lnTo>
                <a:lnTo>
                  <a:pt x="1160779" y="206628"/>
                </a:lnTo>
                <a:lnTo>
                  <a:pt x="1123314" y="186308"/>
                </a:lnTo>
                <a:lnTo>
                  <a:pt x="1079753" y="166496"/>
                </a:lnTo>
                <a:lnTo>
                  <a:pt x="1030858" y="147446"/>
                </a:lnTo>
                <a:lnTo>
                  <a:pt x="976502" y="129158"/>
                </a:lnTo>
                <a:lnTo>
                  <a:pt x="937767" y="117347"/>
                </a:lnTo>
                <a:lnTo>
                  <a:pt x="896874" y="106044"/>
                </a:lnTo>
                <a:lnTo>
                  <a:pt x="854075" y="95122"/>
                </a:lnTo>
                <a:lnTo>
                  <a:pt x="809497" y="84581"/>
                </a:lnTo>
                <a:lnTo>
                  <a:pt x="763142" y="74548"/>
                </a:lnTo>
                <a:lnTo>
                  <a:pt x="715263" y="65150"/>
                </a:lnTo>
                <a:lnTo>
                  <a:pt x="665860" y="56133"/>
                </a:lnTo>
                <a:lnTo>
                  <a:pt x="615188" y="47751"/>
                </a:lnTo>
                <a:lnTo>
                  <a:pt x="563244" y="40004"/>
                </a:lnTo>
                <a:lnTo>
                  <a:pt x="510158" y="32765"/>
                </a:lnTo>
                <a:lnTo>
                  <a:pt x="456056" y="26161"/>
                </a:lnTo>
                <a:lnTo>
                  <a:pt x="401065" y="20192"/>
                </a:lnTo>
                <a:lnTo>
                  <a:pt x="288797" y="10540"/>
                </a:lnTo>
                <a:lnTo>
                  <a:pt x="231647" y="6857"/>
                </a:lnTo>
                <a:lnTo>
                  <a:pt x="174116" y="3936"/>
                </a:lnTo>
                <a:lnTo>
                  <a:pt x="116204" y="1777"/>
                </a:lnTo>
                <a:lnTo>
                  <a:pt x="58165" y="507"/>
                </a:lnTo>
                <a:lnTo>
                  <a:pt x="0" y="0"/>
                </a:lnTo>
                <a:close/>
              </a:path>
              <a:path w="2480309" h="664845">
                <a:moveTo>
                  <a:pt x="2464054" y="607948"/>
                </a:moveTo>
                <a:lnTo>
                  <a:pt x="2454583" y="613391"/>
                </a:lnTo>
                <a:lnTo>
                  <a:pt x="2464054" y="618997"/>
                </a:lnTo>
                <a:lnTo>
                  <a:pt x="2464054" y="607948"/>
                </a:lnTo>
                <a:close/>
              </a:path>
              <a:path w="2480309" h="664845">
                <a:moveTo>
                  <a:pt x="2467348" y="607948"/>
                </a:moveTo>
                <a:lnTo>
                  <a:pt x="2464054" y="607948"/>
                </a:lnTo>
                <a:lnTo>
                  <a:pt x="2464054" y="618997"/>
                </a:lnTo>
                <a:lnTo>
                  <a:pt x="2467237" y="618997"/>
                </a:lnTo>
                <a:lnTo>
                  <a:pt x="2467348" y="607948"/>
                </a:lnTo>
                <a:close/>
              </a:path>
              <a:path w="2480309" h="664845">
                <a:moveTo>
                  <a:pt x="2443768" y="606989"/>
                </a:moveTo>
                <a:lnTo>
                  <a:pt x="2454583" y="613391"/>
                </a:lnTo>
                <a:lnTo>
                  <a:pt x="2464054" y="607948"/>
                </a:lnTo>
                <a:lnTo>
                  <a:pt x="2467348" y="607948"/>
                </a:lnTo>
                <a:lnTo>
                  <a:pt x="2467355" y="607186"/>
                </a:lnTo>
                <a:lnTo>
                  <a:pt x="2443768" y="60698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344106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Dropdown</a:t>
            </a:r>
            <a:r>
              <a:rPr spc="-70" dirty="0"/>
              <a:t> </a:t>
            </a:r>
            <a:r>
              <a:rPr dirty="0"/>
              <a:t>Header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1782" y="1400911"/>
            <a:ext cx="10502900" cy="501777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spc="-5" dirty="0">
                <a:latin typeface="Consolas"/>
                <a:cs typeface="Consolas"/>
              </a:rPr>
              <a:t>Dropdowns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292735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229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"btn btn-default 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dropdown-toggle"</a:t>
            </a:r>
            <a:r>
              <a:rPr sz="2000" i="1" spc="10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latin typeface="Consolas"/>
                <a:cs typeface="Consolas"/>
              </a:rPr>
              <a:t>Tutorials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219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22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"dropdown-header"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Dropdown header</a:t>
            </a:r>
            <a:r>
              <a:rPr sz="2000" i="1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1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2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HTML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29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CSS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JavaScript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"divider"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29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"dropdown-header"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Dropdown header</a:t>
            </a:r>
            <a:r>
              <a:rPr sz="2000" i="1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2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2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About</a:t>
            </a:r>
            <a:r>
              <a:rPr sz="2000" i="1" spc="10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Us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571500">
              <a:lnSpc>
                <a:spcPct val="100000"/>
              </a:lnSpc>
              <a:spcBef>
                <a:spcPts val="21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292735">
              <a:lnSpc>
                <a:spcPct val="100000"/>
              </a:lnSpc>
              <a:spcBef>
                <a:spcPts val="229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08264" y="2668523"/>
            <a:ext cx="3883152" cy="38450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52322" y="3394709"/>
            <a:ext cx="7157084" cy="439420"/>
          </a:xfrm>
          <a:custGeom>
            <a:avLst/>
            <a:gdLst/>
            <a:ahLst/>
            <a:cxnLst/>
            <a:rect l="l" t="t" r="r" b="b"/>
            <a:pathLst>
              <a:path w="7157084" h="439420">
                <a:moveTo>
                  <a:pt x="0" y="73151"/>
                </a:moveTo>
                <a:lnTo>
                  <a:pt x="5748" y="44684"/>
                </a:lnTo>
                <a:lnTo>
                  <a:pt x="21426" y="21431"/>
                </a:lnTo>
                <a:lnTo>
                  <a:pt x="44678" y="5750"/>
                </a:lnTo>
                <a:lnTo>
                  <a:pt x="73152" y="0"/>
                </a:lnTo>
                <a:lnTo>
                  <a:pt x="7083552" y="0"/>
                </a:lnTo>
                <a:lnTo>
                  <a:pt x="7112019" y="5750"/>
                </a:lnTo>
                <a:lnTo>
                  <a:pt x="7135272" y="21431"/>
                </a:lnTo>
                <a:lnTo>
                  <a:pt x="7150953" y="44684"/>
                </a:lnTo>
                <a:lnTo>
                  <a:pt x="7156704" y="73151"/>
                </a:lnTo>
                <a:lnTo>
                  <a:pt x="7156704" y="365759"/>
                </a:lnTo>
                <a:lnTo>
                  <a:pt x="7150953" y="394227"/>
                </a:lnTo>
                <a:lnTo>
                  <a:pt x="7135272" y="417480"/>
                </a:lnTo>
                <a:lnTo>
                  <a:pt x="7112019" y="433161"/>
                </a:lnTo>
                <a:lnTo>
                  <a:pt x="7083552" y="438912"/>
                </a:lnTo>
                <a:lnTo>
                  <a:pt x="73152" y="438912"/>
                </a:lnTo>
                <a:lnTo>
                  <a:pt x="44678" y="433161"/>
                </a:lnTo>
                <a:lnTo>
                  <a:pt x="21426" y="417480"/>
                </a:lnTo>
                <a:lnTo>
                  <a:pt x="5748" y="394227"/>
                </a:lnTo>
                <a:lnTo>
                  <a:pt x="0" y="365759"/>
                </a:lnTo>
                <a:lnTo>
                  <a:pt x="0" y="73151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02246" y="3827271"/>
            <a:ext cx="1791335" cy="752475"/>
          </a:xfrm>
          <a:custGeom>
            <a:avLst/>
            <a:gdLst/>
            <a:ahLst/>
            <a:cxnLst/>
            <a:rect l="l" t="t" r="r" b="b"/>
            <a:pathLst>
              <a:path w="1791334" h="752475">
                <a:moveTo>
                  <a:pt x="1755159" y="707213"/>
                </a:moveTo>
                <a:lnTo>
                  <a:pt x="1698878" y="739266"/>
                </a:lnTo>
                <a:lnTo>
                  <a:pt x="1695830" y="740917"/>
                </a:lnTo>
                <a:lnTo>
                  <a:pt x="1694814" y="744854"/>
                </a:lnTo>
                <a:lnTo>
                  <a:pt x="1696466" y="747902"/>
                </a:lnTo>
                <a:lnTo>
                  <a:pt x="1698244" y="750951"/>
                </a:lnTo>
                <a:lnTo>
                  <a:pt x="1702180" y="751966"/>
                </a:lnTo>
                <a:lnTo>
                  <a:pt x="1705228" y="750315"/>
                </a:lnTo>
                <a:lnTo>
                  <a:pt x="1780404" y="707516"/>
                </a:lnTo>
                <a:lnTo>
                  <a:pt x="1778634" y="707516"/>
                </a:lnTo>
                <a:lnTo>
                  <a:pt x="1755159" y="707213"/>
                </a:lnTo>
                <a:close/>
              </a:path>
              <a:path w="1791334" h="752475">
                <a:moveTo>
                  <a:pt x="1766066" y="701001"/>
                </a:moveTo>
                <a:lnTo>
                  <a:pt x="1755159" y="707213"/>
                </a:lnTo>
                <a:lnTo>
                  <a:pt x="1778634" y="707516"/>
                </a:lnTo>
                <a:lnTo>
                  <a:pt x="1778643" y="706627"/>
                </a:lnTo>
                <a:lnTo>
                  <a:pt x="1775459" y="706627"/>
                </a:lnTo>
                <a:lnTo>
                  <a:pt x="1766066" y="701001"/>
                </a:lnTo>
                <a:close/>
              </a:path>
              <a:path w="1791334" h="752475">
                <a:moveTo>
                  <a:pt x="1703324" y="648588"/>
                </a:moveTo>
                <a:lnTo>
                  <a:pt x="1699386" y="649604"/>
                </a:lnTo>
                <a:lnTo>
                  <a:pt x="1697608" y="652526"/>
                </a:lnTo>
                <a:lnTo>
                  <a:pt x="1695830" y="655573"/>
                </a:lnTo>
                <a:lnTo>
                  <a:pt x="1696720" y="659510"/>
                </a:lnTo>
                <a:lnTo>
                  <a:pt x="1699768" y="661288"/>
                </a:lnTo>
                <a:lnTo>
                  <a:pt x="1755227" y="694508"/>
                </a:lnTo>
                <a:lnTo>
                  <a:pt x="1778761" y="694816"/>
                </a:lnTo>
                <a:lnTo>
                  <a:pt x="1778634" y="707516"/>
                </a:lnTo>
                <a:lnTo>
                  <a:pt x="1780404" y="707516"/>
                </a:lnTo>
                <a:lnTo>
                  <a:pt x="1791334" y="701294"/>
                </a:lnTo>
                <a:lnTo>
                  <a:pt x="1706245" y="650366"/>
                </a:lnTo>
                <a:lnTo>
                  <a:pt x="1703324" y="648588"/>
                </a:lnTo>
                <a:close/>
              </a:path>
              <a:path w="1791334" h="752475">
                <a:moveTo>
                  <a:pt x="253" y="0"/>
                </a:moveTo>
                <a:lnTo>
                  <a:pt x="0" y="12700"/>
                </a:lnTo>
                <a:lnTo>
                  <a:pt x="42036" y="13207"/>
                </a:lnTo>
                <a:lnTo>
                  <a:pt x="83693" y="14731"/>
                </a:lnTo>
                <a:lnTo>
                  <a:pt x="125349" y="17144"/>
                </a:lnTo>
                <a:lnTo>
                  <a:pt x="166624" y="20446"/>
                </a:lnTo>
                <a:lnTo>
                  <a:pt x="207645" y="24764"/>
                </a:lnTo>
                <a:lnTo>
                  <a:pt x="248284" y="29844"/>
                </a:lnTo>
                <a:lnTo>
                  <a:pt x="288417" y="35813"/>
                </a:lnTo>
                <a:lnTo>
                  <a:pt x="327913" y="42544"/>
                </a:lnTo>
                <a:lnTo>
                  <a:pt x="366902" y="49910"/>
                </a:lnTo>
                <a:lnTo>
                  <a:pt x="404875" y="58165"/>
                </a:lnTo>
                <a:lnTo>
                  <a:pt x="442341" y="67055"/>
                </a:lnTo>
                <a:lnTo>
                  <a:pt x="514096" y="86867"/>
                </a:lnTo>
                <a:lnTo>
                  <a:pt x="581659" y="109092"/>
                </a:lnTo>
                <a:lnTo>
                  <a:pt x="644271" y="133350"/>
                </a:lnTo>
                <a:lnTo>
                  <a:pt x="701421" y="159511"/>
                </a:lnTo>
                <a:lnTo>
                  <a:pt x="751967" y="187325"/>
                </a:lnTo>
                <a:lnTo>
                  <a:pt x="795781" y="216407"/>
                </a:lnTo>
                <a:lnTo>
                  <a:pt x="831976" y="246506"/>
                </a:lnTo>
                <a:lnTo>
                  <a:pt x="859789" y="277240"/>
                </a:lnTo>
                <a:lnTo>
                  <a:pt x="881887" y="315848"/>
                </a:lnTo>
                <a:lnTo>
                  <a:pt x="889380" y="354202"/>
                </a:lnTo>
                <a:lnTo>
                  <a:pt x="889761" y="362330"/>
                </a:lnTo>
                <a:lnTo>
                  <a:pt x="901319" y="405256"/>
                </a:lnTo>
                <a:lnTo>
                  <a:pt x="921638" y="438530"/>
                </a:lnTo>
                <a:lnTo>
                  <a:pt x="950849" y="470661"/>
                </a:lnTo>
                <a:lnTo>
                  <a:pt x="988186" y="501776"/>
                </a:lnTo>
                <a:lnTo>
                  <a:pt x="1033018" y="531494"/>
                </a:lnTo>
                <a:lnTo>
                  <a:pt x="1084579" y="559815"/>
                </a:lnTo>
                <a:lnTo>
                  <a:pt x="1142237" y="586232"/>
                </a:lnTo>
                <a:lnTo>
                  <a:pt x="1205610" y="610869"/>
                </a:lnTo>
                <a:lnTo>
                  <a:pt x="1273682" y="633094"/>
                </a:lnTo>
                <a:lnTo>
                  <a:pt x="1346073" y="653033"/>
                </a:lnTo>
                <a:lnTo>
                  <a:pt x="1383792" y="662051"/>
                </a:lnTo>
                <a:lnTo>
                  <a:pt x="1422273" y="670305"/>
                </a:lnTo>
                <a:lnTo>
                  <a:pt x="1461261" y="677798"/>
                </a:lnTo>
                <a:lnTo>
                  <a:pt x="1501139" y="684657"/>
                </a:lnTo>
                <a:lnTo>
                  <a:pt x="1541526" y="690498"/>
                </a:lnTo>
                <a:lnTo>
                  <a:pt x="1582420" y="695578"/>
                </a:lnTo>
                <a:lnTo>
                  <a:pt x="1623695" y="699896"/>
                </a:lnTo>
                <a:lnTo>
                  <a:pt x="1665224" y="703198"/>
                </a:lnTo>
                <a:lnTo>
                  <a:pt x="1707133" y="705611"/>
                </a:lnTo>
                <a:lnTo>
                  <a:pt x="1749171" y="707135"/>
                </a:lnTo>
                <a:lnTo>
                  <a:pt x="1755159" y="707213"/>
                </a:lnTo>
                <a:lnTo>
                  <a:pt x="1766066" y="701001"/>
                </a:lnTo>
                <a:lnTo>
                  <a:pt x="1755227" y="694508"/>
                </a:lnTo>
                <a:lnTo>
                  <a:pt x="1749678" y="694435"/>
                </a:lnTo>
                <a:lnTo>
                  <a:pt x="1707896" y="692911"/>
                </a:lnTo>
                <a:lnTo>
                  <a:pt x="1666239" y="690626"/>
                </a:lnTo>
                <a:lnTo>
                  <a:pt x="1624964" y="687323"/>
                </a:lnTo>
                <a:lnTo>
                  <a:pt x="1583944" y="683005"/>
                </a:lnTo>
                <a:lnTo>
                  <a:pt x="1543303" y="677926"/>
                </a:lnTo>
                <a:lnTo>
                  <a:pt x="1503299" y="672083"/>
                </a:lnTo>
                <a:lnTo>
                  <a:pt x="1463675" y="665352"/>
                </a:lnTo>
                <a:lnTo>
                  <a:pt x="1424812" y="657859"/>
                </a:lnTo>
                <a:lnTo>
                  <a:pt x="1386712" y="649732"/>
                </a:lnTo>
                <a:lnTo>
                  <a:pt x="1349375" y="640714"/>
                </a:lnTo>
                <a:lnTo>
                  <a:pt x="1277493" y="621029"/>
                </a:lnTo>
                <a:lnTo>
                  <a:pt x="1210055" y="598932"/>
                </a:lnTo>
                <a:lnTo>
                  <a:pt x="1147445" y="574547"/>
                </a:lnTo>
                <a:lnTo>
                  <a:pt x="1090422" y="548513"/>
                </a:lnTo>
                <a:lnTo>
                  <a:pt x="1039749" y="520700"/>
                </a:lnTo>
                <a:lnTo>
                  <a:pt x="995933" y="491744"/>
                </a:lnTo>
                <a:lnTo>
                  <a:pt x="959866" y="461771"/>
                </a:lnTo>
                <a:lnTo>
                  <a:pt x="931926" y="431038"/>
                </a:lnTo>
                <a:lnTo>
                  <a:pt x="909701" y="392556"/>
                </a:lnTo>
                <a:lnTo>
                  <a:pt x="901826" y="345058"/>
                </a:lnTo>
                <a:lnTo>
                  <a:pt x="900683" y="336550"/>
                </a:lnTo>
                <a:lnTo>
                  <a:pt x="885698" y="294004"/>
                </a:lnTo>
                <a:lnTo>
                  <a:pt x="855979" y="252856"/>
                </a:lnTo>
                <a:lnTo>
                  <a:pt x="822705" y="221360"/>
                </a:lnTo>
                <a:lnTo>
                  <a:pt x="781557" y="191007"/>
                </a:lnTo>
                <a:lnTo>
                  <a:pt x="733425" y="161925"/>
                </a:lnTo>
                <a:lnTo>
                  <a:pt x="678687" y="134492"/>
                </a:lnTo>
                <a:lnTo>
                  <a:pt x="618108" y="109092"/>
                </a:lnTo>
                <a:lnTo>
                  <a:pt x="552323" y="85597"/>
                </a:lnTo>
                <a:lnTo>
                  <a:pt x="481837" y="64388"/>
                </a:lnTo>
                <a:lnTo>
                  <a:pt x="407670" y="45719"/>
                </a:lnTo>
                <a:lnTo>
                  <a:pt x="369316" y="37464"/>
                </a:lnTo>
                <a:lnTo>
                  <a:pt x="330073" y="29971"/>
                </a:lnTo>
                <a:lnTo>
                  <a:pt x="290195" y="23240"/>
                </a:lnTo>
                <a:lnTo>
                  <a:pt x="249935" y="17144"/>
                </a:lnTo>
                <a:lnTo>
                  <a:pt x="209042" y="12191"/>
                </a:lnTo>
                <a:lnTo>
                  <a:pt x="167767" y="7873"/>
                </a:lnTo>
                <a:lnTo>
                  <a:pt x="126110" y="4444"/>
                </a:lnTo>
                <a:lnTo>
                  <a:pt x="84200" y="2031"/>
                </a:lnTo>
                <a:lnTo>
                  <a:pt x="42163" y="507"/>
                </a:lnTo>
                <a:lnTo>
                  <a:pt x="253" y="0"/>
                </a:lnTo>
                <a:close/>
              </a:path>
              <a:path w="1791334" h="752475">
                <a:moveTo>
                  <a:pt x="1775586" y="695578"/>
                </a:moveTo>
                <a:lnTo>
                  <a:pt x="1766066" y="701001"/>
                </a:lnTo>
                <a:lnTo>
                  <a:pt x="1775459" y="706627"/>
                </a:lnTo>
                <a:lnTo>
                  <a:pt x="1775586" y="695578"/>
                </a:lnTo>
                <a:close/>
              </a:path>
              <a:path w="1791334" h="752475">
                <a:moveTo>
                  <a:pt x="1778754" y="695578"/>
                </a:moveTo>
                <a:lnTo>
                  <a:pt x="1775586" y="695578"/>
                </a:lnTo>
                <a:lnTo>
                  <a:pt x="1775459" y="706627"/>
                </a:lnTo>
                <a:lnTo>
                  <a:pt x="1778643" y="706627"/>
                </a:lnTo>
                <a:lnTo>
                  <a:pt x="1778754" y="695578"/>
                </a:lnTo>
                <a:close/>
              </a:path>
              <a:path w="1791334" h="752475">
                <a:moveTo>
                  <a:pt x="1755227" y="694508"/>
                </a:moveTo>
                <a:lnTo>
                  <a:pt x="1766066" y="701001"/>
                </a:lnTo>
                <a:lnTo>
                  <a:pt x="1775586" y="695578"/>
                </a:lnTo>
                <a:lnTo>
                  <a:pt x="1778754" y="695578"/>
                </a:lnTo>
                <a:lnTo>
                  <a:pt x="1778761" y="694816"/>
                </a:lnTo>
                <a:lnTo>
                  <a:pt x="1755227" y="69450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2322" y="5036058"/>
            <a:ext cx="7157084" cy="439420"/>
          </a:xfrm>
          <a:custGeom>
            <a:avLst/>
            <a:gdLst/>
            <a:ahLst/>
            <a:cxnLst/>
            <a:rect l="l" t="t" r="r" b="b"/>
            <a:pathLst>
              <a:path w="7157084" h="439420">
                <a:moveTo>
                  <a:pt x="0" y="73152"/>
                </a:moveTo>
                <a:lnTo>
                  <a:pt x="5748" y="44684"/>
                </a:lnTo>
                <a:lnTo>
                  <a:pt x="21426" y="21431"/>
                </a:lnTo>
                <a:lnTo>
                  <a:pt x="44678" y="5750"/>
                </a:lnTo>
                <a:lnTo>
                  <a:pt x="73152" y="0"/>
                </a:lnTo>
                <a:lnTo>
                  <a:pt x="7083552" y="0"/>
                </a:lnTo>
                <a:lnTo>
                  <a:pt x="7112019" y="5750"/>
                </a:lnTo>
                <a:lnTo>
                  <a:pt x="7135272" y="21431"/>
                </a:lnTo>
                <a:lnTo>
                  <a:pt x="7150953" y="44684"/>
                </a:lnTo>
                <a:lnTo>
                  <a:pt x="7156704" y="73152"/>
                </a:lnTo>
                <a:lnTo>
                  <a:pt x="7156704" y="365760"/>
                </a:lnTo>
                <a:lnTo>
                  <a:pt x="7150953" y="394227"/>
                </a:lnTo>
                <a:lnTo>
                  <a:pt x="7135272" y="417480"/>
                </a:lnTo>
                <a:lnTo>
                  <a:pt x="7112019" y="433161"/>
                </a:lnTo>
                <a:lnTo>
                  <a:pt x="7083552" y="438912"/>
                </a:lnTo>
                <a:lnTo>
                  <a:pt x="73152" y="438912"/>
                </a:lnTo>
                <a:lnTo>
                  <a:pt x="44678" y="433161"/>
                </a:lnTo>
                <a:lnTo>
                  <a:pt x="21426" y="417480"/>
                </a:lnTo>
                <a:lnTo>
                  <a:pt x="5748" y="394227"/>
                </a:lnTo>
                <a:lnTo>
                  <a:pt x="0" y="365760"/>
                </a:lnTo>
                <a:lnTo>
                  <a:pt x="0" y="73152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02373" y="5468620"/>
            <a:ext cx="1791335" cy="252095"/>
          </a:xfrm>
          <a:custGeom>
            <a:avLst/>
            <a:gdLst/>
            <a:ahLst/>
            <a:cxnLst/>
            <a:rect l="l" t="t" r="r" b="b"/>
            <a:pathLst>
              <a:path w="1791334" h="252095">
                <a:moveTo>
                  <a:pt x="1755080" y="206571"/>
                </a:moveTo>
                <a:lnTo>
                  <a:pt x="1698878" y="238810"/>
                </a:lnTo>
                <a:lnTo>
                  <a:pt x="1695957" y="240550"/>
                </a:lnTo>
                <a:lnTo>
                  <a:pt x="1694815" y="244436"/>
                </a:lnTo>
                <a:lnTo>
                  <a:pt x="1698371" y="250520"/>
                </a:lnTo>
                <a:lnTo>
                  <a:pt x="1702180" y="251561"/>
                </a:lnTo>
                <a:lnTo>
                  <a:pt x="1780298" y="206730"/>
                </a:lnTo>
                <a:lnTo>
                  <a:pt x="1755080" y="206571"/>
                </a:lnTo>
                <a:close/>
              </a:path>
              <a:path w="1791334" h="252095">
                <a:moveTo>
                  <a:pt x="1766000" y="200307"/>
                </a:moveTo>
                <a:lnTo>
                  <a:pt x="1755080" y="206571"/>
                </a:lnTo>
                <a:lnTo>
                  <a:pt x="1778507" y="206730"/>
                </a:lnTo>
                <a:lnTo>
                  <a:pt x="1778516" y="205841"/>
                </a:lnTo>
                <a:lnTo>
                  <a:pt x="1775332" y="205841"/>
                </a:lnTo>
                <a:lnTo>
                  <a:pt x="1766000" y="200307"/>
                </a:lnTo>
                <a:close/>
              </a:path>
              <a:path w="1791334" h="252095">
                <a:moveTo>
                  <a:pt x="1702943" y="148158"/>
                </a:moveTo>
                <a:lnTo>
                  <a:pt x="1699005" y="149161"/>
                </a:lnTo>
                <a:lnTo>
                  <a:pt x="1695450" y="155193"/>
                </a:lnTo>
                <a:lnTo>
                  <a:pt x="1696466" y="159092"/>
                </a:lnTo>
                <a:lnTo>
                  <a:pt x="1755145" y="193871"/>
                </a:lnTo>
                <a:lnTo>
                  <a:pt x="1778634" y="194030"/>
                </a:lnTo>
                <a:lnTo>
                  <a:pt x="1778507" y="206730"/>
                </a:lnTo>
                <a:lnTo>
                  <a:pt x="1780298" y="206730"/>
                </a:lnTo>
                <a:lnTo>
                  <a:pt x="1791207" y="200469"/>
                </a:lnTo>
                <a:lnTo>
                  <a:pt x="1702943" y="148158"/>
                </a:lnTo>
                <a:close/>
              </a:path>
              <a:path w="1791334" h="252095">
                <a:moveTo>
                  <a:pt x="889158" y="102933"/>
                </a:moveTo>
                <a:lnTo>
                  <a:pt x="889338" y="104012"/>
                </a:lnTo>
                <a:lnTo>
                  <a:pt x="889660" y="106679"/>
                </a:lnTo>
                <a:lnTo>
                  <a:pt x="889889" y="107822"/>
                </a:lnTo>
                <a:lnTo>
                  <a:pt x="890143" y="108457"/>
                </a:lnTo>
                <a:lnTo>
                  <a:pt x="891158" y="110743"/>
                </a:lnTo>
                <a:lnTo>
                  <a:pt x="891412" y="111124"/>
                </a:lnTo>
                <a:lnTo>
                  <a:pt x="891540" y="111378"/>
                </a:lnTo>
                <a:lnTo>
                  <a:pt x="891885" y="111886"/>
                </a:lnTo>
                <a:lnTo>
                  <a:pt x="893445" y="114045"/>
                </a:lnTo>
                <a:lnTo>
                  <a:pt x="893572" y="114299"/>
                </a:lnTo>
                <a:lnTo>
                  <a:pt x="937895" y="136486"/>
                </a:lnTo>
                <a:lnTo>
                  <a:pt x="990600" y="149529"/>
                </a:lnTo>
                <a:lnTo>
                  <a:pt x="1035176" y="157772"/>
                </a:lnTo>
                <a:lnTo>
                  <a:pt x="1086484" y="165696"/>
                </a:lnTo>
                <a:lnTo>
                  <a:pt x="1143889" y="173050"/>
                </a:lnTo>
                <a:lnTo>
                  <a:pt x="1240408" y="183070"/>
                </a:lnTo>
                <a:lnTo>
                  <a:pt x="1310640" y="188988"/>
                </a:lnTo>
                <a:lnTo>
                  <a:pt x="1384680" y="194132"/>
                </a:lnTo>
                <a:lnTo>
                  <a:pt x="1501775" y="200431"/>
                </a:lnTo>
                <a:lnTo>
                  <a:pt x="1623949" y="204622"/>
                </a:lnTo>
                <a:lnTo>
                  <a:pt x="1707260" y="206247"/>
                </a:lnTo>
                <a:lnTo>
                  <a:pt x="1755080" y="206571"/>
                </a:lnTo>
                <a:lnTo>
                  <a:pt x="1766000" y="200307"/>
                </a:lnTo>
                <a:lnTo>
                  <a:pt x="1755145" y="193871"/>
                </a:lnTo>
                <a:lnTo>
                  <a:pt x="1707515" y="193547"/>
                </a:lnTo>
                <a:lnTo>
                  <a:pt x="1624456" y="191935"/>
                </a:lnTo>
                <a:lnTo>
                  <a:pt x="1502409" y="187744"/>
                </a:lnTo>
                <a:lnTo>
                  <a:pt x="1385570" y="181470"/>
                </a:lnTo>
                <a:lnTo>
                  <a:pt x="1311655" y="176326"/>
                </a:lnTo>
                <a:lnTo>
                  <a:pt x="1241678" y="170433"/>
                </a:lnTo>
                <a:lnTo>
                  <a:pt x="1176147" y="163868"/>
                </a:lnTo>
                <a:lnTo>
                  <a:pt x="1116076" y="156832"/>
                </a:lnTo>
                <a:lnTo>
                  <a:pt x="1061974" y="149237"/>
                </a:lnTo>
                <a:lnTo>
                  <a:pt x="1014349" y="141274"/>
                </a:lnTo>
                <a:lnTo>
                  <a:pt x="974090" y="132968"/>
                </a:lnTo>
                <a:lnTo>
                  <a:pt x="929004" y="120180"/>
                </a:lnTo>
                <a:lnTo>
                  <a:pt x="914146" y="113664"/>
                </a:lnTo>
                <a:lnTo>
                  <a:pt x="910590" y="111886"/>
                </a:lnTo>
                <a:lnTo>
                  <a:pt x="907542" y="109854"/>
                </a:lnTo>
                <a:lnTo>
                  <a:pt x="905255" y="108076"/>
                </a:lnTo>
                <a:lnTo>
                  <a:pt x="903858" y="106679"/>
                </a:lnTo>
                <a:lnTo>
                  <a:pt x="903097" y="105917"/>
                </a:lnTo>
                <a:lnTo>
                  <a:pt x="902885" y="105409"/>
                </a:lnTo>
                <a:lnTo>
                  <a:pt x="902716" y="105409"/>
                </a:lnTo>
                <a:lnTo>
                  <a:pt x="902525" y="105028"/>
                </a:lnTo>
                <a:lnTo>
                  <a:pt x="902207" y="105028"/>
                </a:lnTo>
                <a:lnTo>
                  <a:pt x="901903" y="103885"/>
                </a:lnTo>
                <a:lnTo>
                  <a:pt x="889634" y="103885"/>
                </a:lnTo>
                <a:lnTo>
                  <a:pt x="889158" y="102933"/>
                </a:lnTo>
                <a:close/>
              </a:path>
              <a:path w="1791334" h="252095">
                <a:moveTo>
                  <a:pt x="1775459" y="194881"/>
                </a:moveTo>
                <a:lnTo>
                  <a:pt x="1766000" y="200307"/>
                </a:lnTo>
                <a:lnTo>
                  <a:pt x="1775332" y="205841"/>
                </a:lnTo>
                <a:lnTo>
                  <a:pt x="1775459" y="194881"/>
                </a:lnTo>
                <a:close/>
              </a:path>
              <a:path w="1791334" h="252095">
                <a:moveTo>
                  <a:pt x="1778626" y="194881"/>
                </a:moveTo>
                <a:lnTo>
                  <a:pt x="1775459" y="194881"/>
                </a:lnTo>
                <a:lnTo>
                  <a:pt x="1775332" y="205841"/>
                </a:lnTo>
                <a:lnTo>
                  <a:pt x="1778516" y="205841"/>
                </a:lnTo>
                <a:lnTo>
                  <a:pt x="1778626" y="194881"/>
                </a:lnTo>
                <a:close/>
              </a:path>
              <a:path w="1791334" h="252095">
                <a:moveTo>
                  <a:pt x="1755145" y="193871"/>
                </a:moveTo>
                <a:lnTo>
                  <a:pt x="1766000" y="200307"/>
                </a:lnTo>
                <a:lnTo>
                  <a:pt x="1775459" y="194881"/>
                </a:lnTo>
                <a:lnTo>
                  <a:pt x="1778626" y="194881"/>
                </a:lnTo>
                <a:lnTo>
                  <a:pt x="1778634" y="194030"/>
                </a:lnTo>
                <a:lnTo>
                  <a:pt x="1755145" y="193871"/>
                </a:lnTo>
                <a:close/>
              </a:path>
              <a:path w="1791334" h="252095">
                <a:moveTo>
                  <a:pt x="903097" y="105917"/>
                </a:moveTo>
                <a:lnTo>
                  <a:pt x="903731" y="106679"/>
                </a:lnTo>
                <a:lnTo>
                  <a:pt x="903477" y="106298"/>
                </a:lnTo>
                <a:lnTo>
                  <a:pt x="903097" y="105917"/>
                </a:lnTo>
                <a:close/>
              </a:path>
              <a:path w="1791334" h="252095">
                <a:moveTo>
                  <a:pt x="903477" y="106298"/>
                </a:moveTo>
                <a:lnTo>
                  <a:pt x="903731" y="106679"/>
                </a:lnTo>
                <a:lnTo>
                  <a:pt x="903477" y="106298"/>
                </a:lnTo>
                <a:close/>
              </a:path>
              <a:path w="1791334" h="252095">
                <a:moveTo>
                  <a:pt x="903224" y="105917"/>
                </a:moveTo>
                <a:lnTo>
                  <a:pt x="903477" y="106298"/>
                </a:lnTo>
                <a:lnTo>
                  <a:pt x="903224" y="105917"/>
                </a:lnTo>
                <a:close/>
              </a:path>
              <a:path w="1791334" h="252095">
                <a:moveTo>
                  <a:pt x="902207" y="104393"/>
                </a:moveTo>
                <a:lnTo>
                  <a:pt x="902716" y="105409"/>
                </a:lnTo>
                <a:lnTo>
                  <a:pt x="902377" y="104648"/>
                </a:lnTo>
                <a:lnTo>
                  <a:pt x="902207" y="104393"/>
                </a:lnTo>
                <a:close/>
              </a:path>
              <a:path w="1791334" h="252095">
                <a:moveTo>
                  <a:pt x="902377" y="104648"/>
                </a:moveTo>
                <a:lnTo>
                  <a:pt x="902716" y="105409"/>
                </a:lnTo>
                <a:lnTo>
                  <a:pt x="902885" y="105409"/>
                </a:lnTo>
                <a:lnTo>
                  <a:pt x="902377" y="104648"/>
                </a:lnTo>
                <a:close/>
              </a:path>
              <a:path w="1791334" h="252095">
                <a:moveTo>
                  <a:pt x="901700" y="103123"/>
                </a:moveTo>
                <a:lnTo>
                  <a:pt x="902207" y="105028"/>
                </a:lnTo>
                <a:lnTo>
                  <a:pt x="902095" y="104012"/>
                </a:lnTo>
                <a:lnTo>
                  <a:pt x="901700" y="103123"/>
                </a:lnTo>
                <a:close/>
              </a:path>
              <a:path w="1791334" h="252095">
                <a:moveTo>
                  <a:pt x="902095" y="104012"/>
                </a:moveTo>
                <a:lnTo>
                  <a:pt x="902207" y="105028"/>
                </a:lnTo>
                <a:lnTo>
                  <a:pt x="902525" y="105028"/>
                </a:lnTo>
                <a:lnTo>
                  <a:pt x="902207" y="104393"/>
                </a:lnTo>
                <a:lnTo>
                  <a:pt x="902095" y="104012"/>
                </a:lnTo>
                <a:close/>
              </a:path>
              <a:path w="1791334" h="252095">
                <a:moveTo>
                  <a:pt x="902264" y="104393"/>
                </a:moveTo>
                <a:lnTo>
                  <a:pt x="902377" y="104648"/>
                </a:lnTo>
                <a:lnTo>
                  <a:pt x="902264" y="104393"/>
                </a:lnTo>
                <a:close/>
              </a:path>
              <a:path w="1791334" h="252095">
                <a:moveTo>
                  <a:pt x="901996" y="103123"/>
                </a:moveTo>
                <a:lnTo>
                  <a:pt x="901700" y="103123"/>
                </a:lnTo>
                <a:lnTo>
                  <a:pt x="902095" y="104012"/>
                </a:lnTo>
                <a:lnTo>
                  <a:pt x="901996" y="103123"/>
                </a:lnTo>
                <a:close/>
              </a:path>
              <a:path w="1791334" h="252095">
                <a:moveTo>
                  <a:pt x="889211" y="102615"/>
                </a:moveTo>
                <a:lnTo>
                  <a:pt x="889158" y="102933"/>
                </a:lnTo>
                <a:lnTo>
                  <a:pt x="889634" y="103885"/>
                </a:lnTo>
                <a:lnTo>
                  <a:pt x="889211" y="102615"/>
                </a:lnTo>
                <a:close/>
              </a:path>
              <a:path w="1791334" h="252095">
                <a:moveTo>
                  <a:pt x="901869" y="101980"/>
                </a:moveTo>
                <a:lnTo>
                  <a:pt x="889000" y="101980"/>
                </a:lnTo>
                <a:lnTo>
                  <a:pt x="889634" y="103885"/>
                </a:lnTo>
                <a:lnTo>
                  <a:pt x="901903" y="103885"/>
                </a:lnTo>
                <a:lnTo>
                  <a:pt x="901700" y="103123"/>
                </a:lnTo>
                <a:lnTo>
                  <a:pt x="901996" y="103123"/>
                </a:lnTo>
                <a:lnTo>
                  <a:pt x="901869" y="101980"/>
                </a:lnTo>
                <a:close/>
              </a:path>
              <a:path w="1791334" h="252095">
                <a:moveTo>
                  <a:pt x="888714" y="102044"/>
                </a:moveTo>
                <a:lnTo>
                  <a:pt x="889158" y="102933"/>
                </a:lnTo>
                <a:lnTo>
                  <a:pt x="889093" y="102569"/>
                </a:lnTo>
                <a:lnTo>
                  <a:pt x="888714" y="102044"/>
                </a:lnTo>
                <a:close/>
              </a:path>
              <a:path w="1791334" h="252095">
                <a:moveTo>
                  <a:pt x="889099" y="102577"/>
                </a:moveTo>
                <a:close/>
              </a:path>
              <a:path w="1791334" h="252095">
                <a:moveTo>
                  <a:pt x="889000" y="101980"/>
                </a:moveTo>
                <a:lnTo>
                  <a:pt x="889126" y="102615"/>
                </a:lnTo>
                <a:lnTo>
                  <a:pt x="889000" y="101980"/>
                </a:lnTo>
                <a:close/>
              </a:path>
              <a:path w="1791334" h="252095">
                <a:moveTo>
                  <a:pt x="888492" y="101599"/>
                </a:moveTo>
                <a:lnTo>
                  <a:pt x="888714" y="102044"/>
                </a:lnTo>
                <a:lnTo>
                  <a:pt x="889099" y="102577"/>
                </a:lnTo>
                <a:lnTo>
                  <a:pt x="888492" y="101599"/>
                </a:lnTo>
                <a:close/>
              </a:path>
              <a:path w="1791334" h="252095">
                <a:moveTo>
                  <a:pt x="901826" y="101599"/>
                </a:moveTo>
                <a:lnTo>
                  <a:pt x="888492" y="101599"/>
                </a:lnTo>
                <a:lnTo>
                  <a:pt x="889098" y="102569"/>
                </a:lnTo>
                <a:lnTo>
                  <a:pt x="889000" y="101980"/>
                </a:lnTo>
                <a:lnTo>
                  <a:pt x="901869" y="101980"/>
                </a:lnTo>
                <a:lnTo>
                  <a:pt x="901826" y="101599"/>
                </a:lnTo>
                <a:close/>
              </a:path>
              <a:path w="1791334" h="252095">
                <a:moveTo>
                  <a:pt x="901674" y="100329"/>
                </a:moveTo>
                <a:lnTo>
                  <a:pt x="887476" y="100329"/>
                </a:lnTo>
                <a:lnTo>
                  <a:pt x="888110" y="101091"/>
                </a:lnTo>
                <a:lnTo>
                  <a:pt x="888714" y="102044"/>
                </a:lnTo>
                <a:lnTo>
                  <a:pt x="888492" y="101599"/>
                </a:lnTo>
                <a:lnTo>
                  <a:pt x="901826" y="101599"/>
                </a:lnTo>
                <a:lnTo>
                  <a:pt x="901674" y="100329"/>
                </a:lnTo>
                <a:close/>
              </a:path>
              <a:path w="1791334" h="252095">
                <a:moveTo>
                  <a:pt x="887751" y="100711"/>
                </a:moveTo>
                <a:lnTo>
                  <a:pt x="888026" y="101091"/>
                </a:lnTo>
                <a:lnTo>
                  <a:pt x="887751" y="100711"/>
                </a:lnTo>
                <a:close/>
              </a:path>
              <a:path w="1791334" h="252095">
                <a:moveTo>
                  <a:pt x="887476" y="100329"/>
                </a:moveTo>
                <a:lnTo>
                  <a:pt x="887751" y="100711"/>
                </a:lnTo>
                <a:lnTo>
                  <a:pt x="888110" y="101091"/>
                </a:lnTo>
                <a:lnTo>
                  <a:pt x="887476" y="100329"/>
                </a:lnTo>
                <a:close/>
              </a:path>
              <a:path w="1791334" h="252095">
                <a:moveTo>
                  <a:pt x="901217" y="98805"/>
                </a:moveTo>
                <a:lnTo>
                  <a:pt x="885951" y="98805"/>
                </a:lnTo>
                <a:lnTo>
                  <a:pt x="886586" y="99440"/>
                </a:lnTo>
                <a:lnTo>
                  <a:pt x="887751" y="100711"/>
                </a:lnTo>
                <a:lnTo>
                  <a:pt x="887476" y="100329"/>
                </a:lnTo>
                <a:lnTo>
                  <a:pt x="901674" y="100329"/>
                </a:lnTo>
                <a:lnTo>
                  <a:pt x="901446" y="99186"/>
                </a:lnTo>
                <a:lnTo>
                  <a:pt x="901217" y="98805"/>
                </a:lnTo>
                <a:close/>
              </a:path>
              <a:path w="1791334" h="252095">
                <a:moveTo>
                  <a:pt x="886414" y="99295"/>
                </a:moveTo>
                <a:lnTo>
                  <a:pt x="886551" y="99440"/>
                </a:lnTo>
                <a:lnTo>
                  <a:pt x="886414" y="99295"/>
                </a:lnTo>
                <a:close/>
              </a:path>
              <a:path w="1791334" h="252095">
                <a:moveTo>
                  <a:pt x="885951" y="98805"/>
                </a:moveTo>
                <a:lnTo>
                  <a:pt x="886414" y="99295"/>
                </a:lnTo>
                <a:lnTo>
                  <a:pt x="886586" y="99440"/>
                </a:lnTo>
                <a:lnTo>
                  <a:pt x="885951" y="98805"/>
                </a:lnTo>
                <a:close/>
              </a:path>
              <a:path w="1791334" h="252095">
                <a:moveTo>
                  <a:pt x="0" y="0"/>
                </a:moveTo>
                <a:lnTo>
                  <a:pt x="0" y="12699"/>
                </a:lnTo>
                <a:lnTo>
                  <a:pt x="83820" y="13207"/>
                </a:lnTo>
                <a:lnTo>
                  <a:pt x="167004" y="14858"/>
                </a:lnTo>
                <a:lnTo>
                  <a:pt x="248793" y="17398"/>
                </a:lnTo>
                <a:lnTo>
                  <a:pt x="405765" y="25399"/>
                </a:lnTo>
                <a:lnTo>
                  <a:pt x="479678" y="30606"/>
                </a:lnTo>
                <a:lnTo>
                  <a:pt x="549655" y="36448"/>
                </a:lnTo>
                <a:lnTo>
                  <a:pt x="615187" y="43052"/>
                </a:lnTo>
                <a:lnTo>
                  <a:pt x="675258" y="50037"/>
                </a:lnTo>
                <a:lnTo>
                  <a:pt x="729487" y="57657"/>
                </a:lnTo>
                <a:lnTo>
                  <a:pt x="776985" y="65658"/>
                </a:lnTo>
                <a:lnTo>
                  <a:pt x="817372" y="74040"/>
                </a:lnTo>
                <a:lnTo>
                  <a:pt x="862583" y="86994"/>
                </a:lnTo>
                <a:lnTo>
                  <a:pt x="886414" y="99295"/>
                </a:lnTo>
                <a:lnTo>
                  <a:pt x="885951" y="98805"/>
                </a:lnTo>
                <a:lnTo>
                  <a:pt x="901217" y="98805"/>
                </a:lnTo>
                <a:lnTo>
                  <a:pt x="901065" y="98551"/>
                </a:lnTo>
                <a:lnTo>
                  <a:pt x="900049" y="96265"/>
                </a:lnTo>
                <a:lnTo>
                  <a:pt x="899922" y="95884"/>
                </a:lnTo>
                <a:lnTo>
                  <a:pt x="899668" y="95630"/>
                </a:lnTo>
                <a:lnTo>
                  <a:pt x="899541" y="95249"/>
                </a:lnTo>
                <a:lnTo>
                  <a:pt x="897890" y="92963"/>
                </a:lnTo>
                <a:lnTo>
                  <a:pt x="897635" y="92709"/>
                </a:lnTo>
                <a:lnTo>
                  <a:pt x="897508" y="92455"/>
                </a:lnTo>
                <a:lnTo>
                  <a:pt x="895096" y="89915"/>
                </a:lnTo>
                <a:lnTo>
                  <a:pt x="894842" y="89788"/>
                </a:lnTo>
                <a:lnTo>
                  <a:pt x="894333" y="89280"/>
                </a:lnTo>
                <a:lnTo>
                  <a:pt x="853058" y="70357"/>
                </a:lnTo>
                <a:lnTo>
                  <a:pt x="800607" y="57403"/>
                </a:lnTo>
                <a:lnTo>
                  <a:pt x="731266" y="45084"/>
                </a:lnTo>
                <a:lnTo>
                  <a:pt x="676782" y="37464"/>
                </a:lnTo>
                <a:lnTo>
                  <a:pt x="584200" y="27050"/>
                </a:lnTo>
                <a:lnTo>
                  <a:pt x="480568" y="17906"/>
                </a:lnTo>
                <a:lnTo>
                  <a:pt x="368300" y="10540"/>
                </a:lnTo>
                <a:lnTo>
                  <a:pt x="289432" y="6476"/>
                </a:lnTo>
                <a:lnTo>
                  <a:pt x="167131" y="2158"/>
                </a:lnTo>
                <a:lnTo>
                  <a:pt x="83820" y="507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603" y="304545"/>
            <a:ext cx="45904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Disable and </a:t>
            </a:r>
            <a:r>
              <a:rPr spc="-10" dirty="0"/>
              <a:t>Active</a:t>
            </a:r>
            <a:r>
              <a:rPr spc="-30" dirty="0"/>
              <a:t> </a:t>
            </a:r>
            <a:r>
              <a:rPr spc="-10" dirty="0"/>
              <a:t>items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991" y="1360779"/>
            <a:ext cx="10362565" cy="43599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"btn btn-default 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dropdown-toggle"</a:t>
            </a:r>
            <a:r>
              <a:rPr sz="2000" i="1" spc="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705"/>
              </a:spcBef>
            </a:pPr>
            <a:r>
              <a:rPr sz="2000" spc="-5" dirty="0">
                <a:latin typeface="Consolas"/>
                <a:cs typeface="Consolas"/>
              </a:rPr>
              <a:t>Tutorials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695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71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Normal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"disabled"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Disabled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69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"active"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Active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711835">
              <a:lnSpc>
                <a:spcPct val="100000"/>
              </a:lnSpc>
              <a:spcBef>
                <a:spcPts val="71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i="1" spc="-5" dirty="0">
                <a:latin typeface="Consolas"/>
                <a:cs typeface="Consolas"/>
              </a:rPr>
              <a:t>Normal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  <a:p>
            <a:pPr marL="152400">
              <a:lnSpc>
                <a:spcPct val="100000"/>
              </a:lnSpc>
              <a:spcBef>
                <a:spcPts val="720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115300" y="2679192"/>
            <a:ext cx="3889248" cy="28453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29333" y="3795521"/>
            <a:ext cx="2330450" cy="352425"/>
          </a:xfrm>
          <a:custGeom>
            <a:avLst/>
            <a:gdLst/>
            <a:ahLst/>
            <a:cxnLst/>
            <a:rect l="l" t="t" r="r" b="b"/>
            <a:pathLst>
              <a:path w="2330450" h="352425">
                <a:moveTo>
                  <a:pt x="0" y="58673"/>
                </a:moveTo>
                <a:lnTo>
                  <a:pt x="4613" y="35843"/>
                </a:lnTo>
                <a:lnTo>
                  <a:pt x="17192" y="17192"/>
                </a:lnTo>
                <a:lnTo>
                  <a:pt x="35843" y="4613"/>
                </a:lnTo>
                <a:lnTo>
                  <a:pt x="58674" y="0"/>
                </a:lnTo>
                <a:lnTo>
                  <a:pt x="2271521" y="0"/>
                </a:lnTo>
                <a:lnTo>
                  <a:pt x="2294352" y="4613"/>
                </a:lnTo>
                <a:lnTo>
                  <a:pt x="2313003" y="17192"/>
                </a:lnTo>
                <a:lnTo>
                  <a:pt x="2325582" y="35843"/>
                </a:lnTo>
                <a:lnTo>
                  <a:pt x="2330195" y="58673"/>
                </a:lnTo>
                <a:lnTo>
                  <a:pt x="2330195" y="293369"/>
                </a:lnTo>
                <a:lnTo>
                  <a:pt x="2325582" y="316200"/>
                </a:lnTo>
                <a:lnTo>
                  <a:pt x="2313003" y="334851"/>
                </a:lnTo>
                <a:lnTo>
                  <a:pt x="2294352" y="347430"/>
                </a:lnTo>
                <a:lnTo>
                  <a:pt x="2271521" y="352044"/>
                </a:lnTo>
                <a:lnTo>
                  <a:pt x="58674" y="352044"/>
                </a:lnTo>
                <a:lnTo>
                  <a:pt x="35843" y="347430"/>
                </a:lnTo>
                <a:lnTo>
                  <a:pt x="17192" y="334851"/>
                </a:lnTo>
                <a:lnTo>
                  <a:pt x="4613" y="316200"/>
                </a:lnTo>
                <a:lnTo>
                  <a:pt x="0" y="293369"/>
                </a:lnTo>
                <a:lnTo>
                  <a:pt x="0" y="58673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59529" y="3964432"/>
            <a:ext cx="4634865" cy="508634"/>
          </a:xfrm>
          <a:custGeom>
            <a:avLst/>
            <a:gdLst/>
            <a:ahLst/>
            <a:cxnLst/>
            <a:rect l="l" t="t" r="r" b="b"/>
            <a:pathLst>
              <a:path w="4634865" h="508635">
                <a:moveTo>
                  <a:pt x="4598498" y="463530"/>
                </a:moveTo>
                <a:lnTo>
                  <a:pt x="4542409" y="495808"/>
                </a:lnTo>
                <a:lnTo>
                  <a:pt x="4539361" y="497459"/>
                </a:lnTo>
                <a:lnTo>
                  <a:pt x="4538345" y="501396"/>
                </a:lnTo>
                <a:lnTo>
                  <a:pt x="4541901" y="507492"/>
                </a:lnTo>
                <a:lnTo>
                  <a:pt x="4545711" y="508508"/>
                </a:lnTo>
                <a:lnTo>
                  <a:pt x="4623686" y="463677"/>
                </a:lnTo>
                <a:lnTo>
                  <a:pt x="4598498" y="463530"/>
                </a:lnTo>
                <a:close/>
              </a:path>
              <a:path w="4634865" h="508635">
                <a:moveTo>
                  <a:pt x="4609461" y="457222"/>
                </a:moveTo>
                <a:lnTo>
                  <a:pt x="4598498" y="463530"/>
                </a:lnTo>
                <a:lnTo>
                  <a:pt x="4622038" y="463677"/>
                </a:lnTo>
                <a:lnTo>
                  <a:pt x="4622046" y="462788"/>
                </a:lnTo>
                <a:lnTo>
                  <a:pt x="4618863" y="462788"/>
                </a:lnTo>
                <a:lnTo>
                  <a:pt x="4609461" y="457222"/>
                </a:lnTo>
                <a:close/>
              </a:path>
              <a:path w="4634865" h="508635">
                <a:moveTo>
                  <a:pt x="4546346" y="405130"/>
                </a:moveTo>
                <a:lnTo>
                  <a:pt x="4542536" y="406146"/>
                </a:lnTo>
                <a:lnTo>
                  <a:pt x="4540758" y="409067"/>
                </a:lnTo>
                <a:lnTo>
                  <a:pt x="4538980" y="412115"/>
                </a:lnTo>
                <a:lnTo>
                  <a:pt x="4539869" y="416052"/>
                </a:lnTo>
                <a:lnTo>
                  <a:pt x="4598664" y="450830"/>
                </a:lnTo>
                <a:lnTo>
                  <a:pt x="4622165" y="450977"/>
                </a:lnTo>
                <a:lnTo>
                  <a:pt x="4622038" y="463677"/>
                </a:lnTo>
                <a:lnTo>
                  <a:pt x="4623686" y="463677"/>
                </a:lnTo>
                <a:lnTo>
                  <a:pt x="4634738" y="457327"/>
                </a:lnTo>
                <a:lnTo>
                  <a:pt x="4546346" y="405130"/>
                </a:lnTo>
                <a:close/>
              </a:path>
              <a:path w="4634865" h="508635">
                <a:moveTo>
                  <a:pt x="2323049" y="227711"/>
                </a:moveTo>
                <a:lnTo>
                  <a:pt x="2310257" y="227711"/>
                </a:lnTo>
                <a:lnTo>
                  <a:pt x="2310765" y="229362"/>
                </a:lnTo>
                <a:lnTo>
                  <a:pt x="2310498" y="229362"/>
                </a:lnTo>
                <a:lnTo>
                  <a:pt x="2314956" y="245110"/>
                </a:lnTo>
                <a:lnTo>
                  <a:pt x="2315083" y="245618"/>
                </a:lnTo>
                <a:lnTo>
                  <a:pt x="2315337" y="245999"/>
                </a:lnTo>
                <a:lnTo>
                  <a:pt x="2315718" y="246380"/>
                </a:lnTo>
                <a:lnTo>
                  <a:pt x="2319909" y="251714"/>
                </a:lnTo>
                <a:lnTo>
                  <a:pt x="2320163" y="251968"/>
                </a:lnTo>
                <a:lnTo>
                  <a:pt x="2320290" y="252222"/>
                </a:lnTo>
                <a:lnTo>
                  <a:pt x="2320544" y="252349"/>
                </a:lnTo>
                <a:lnTo>
                  <a:pt x="2354580" y="274447"/>
                </a:lnTo>
                <a:lnTo>
                  <a:pt x="2395601" y="290195"/>
                </a:lnTo>
                <a:lnTo>
                  <a:pt x="2470023" y="310769"/>
                </a:lnTo>
                <a:lnTo>
                  <a:pt x="2515108" y="320929"/>
                </a:lnTo>
                <a:lnTo>
                  <a:pt x="2565273" y="330708"/>
                </a:lnTo>
                <a:lnTo>
                  <a:pt x="2620391" y="340360"/>
                </a:lnTo>
                <a:lnTo>
                  <a:pt x="2679954" y="349758"/>
                </a:lnTo>
                <a:lnTo>
                  <a:pt x="2744216" y="359029"/>
                </a:lnTo>
                <a:lnTo>
                  <a:pt x="2812415" y="368046"/>
                </a:lnTo>
                <a:lnTo>
                  <a:pt x="2961131" y="385064"/>
                </a:lnTo>
                <a:lnTo>
                  <a:pt x="3124073" y="401066"/>
                </a:lnTo>
                <a:lnTo>
                  <a:pt x="3299714" y="415417"/>
                </a:lnTo>
                <a:lnTo>
                  <a:pt x="3583431" y="434086"/>
                </a:lnTo>
                <a:lnTo>
                  <a:pt x="3886200" y="448691"/>
                </a:lnTo>
                <a:lnTo>
                  <a:pt x="4202303" y="458597"/>
                </a:lnTo>
                <a:lnTo>
                  <a:pt x="4417568" y="462407"/>
                </a:lnTo>
                <a:lnTo>
                  <a:pt x="4598498" y="463530"/>
                </a:lnTo>
                <a:lnTo>
                  <a:pt x="4609461" y="457222"/>
                </a:lnTo>
                <a:lnTo>
                  <a:pt x="4598664" y="450830"/>
                </a:lnTo>
                <a:lnTo>
                  <a:pt x="4417822" y="449707"/>
                </a:lnTo>
                <a:lnTo>
                  <a:pt x="4202557" y="446024"/>
                </a:lnTo>
                <a:lnTo>
                  <a:pt x="3886708" y="435991"/>
                </a:lnTo>
                <a:lnTo>
                  <a:pt x="3584194" y="421386"/>
                </a:lnTo>
                <a:lnTo>
                  <a:pt x="3392804" y="409448"/>
                </a:lnTo>
                <a:lnTo>
                  <a:pt x="3125216" y="388366"/>
                </a:lnTo>
                <a:lnTo>
                  <a:pt x="2962529" y="372491"/>
                </a:lnTo>
                <a:lnTo>
                  <a:pt x="2814193" y="355473"/>
                </a:lnTo>
                <a:lnTo>
                  <a:pt x="2745994" y="346456"/>
                </a:lnTo>
                <a:lnTo>
                  <a:pt x="2681986" y="337312"/>
                </a:lnTo>
                <a:lnTo>
                  <a:pt x="2622550" y="327787"/>
                </a:lnTo>
                <a:lnTo>
                  <a:pt x="2567686" y="318262"/>
                </a:lnTo>
                <a:lnTo>
                  <a:pt x="2517902" y="308483"/>
                </a:lnTo>
                <a:lnTo>
                  <a:pt x="2473071" y="298577"/>
                </a:lnTo>
                <a:lnTo>
                  <a:pt x="2433701" y="288544"/>
                </a:lnTo>
                <a:lnTo>
                  <a:pt x="2371852" y="268097"/>
                </a:lnTo>
                <a:lnTo>
                  <a:pt x="2335022" y="248412"/>
                </a:lnTo>
                <a:lnTo>
                  <a:pt x="2329875" y="243713"/>
                </a:lnTo>
                <a:lnTo>
                  <a:pt x="2329180" y="243078"/>
                </a:lnTo>
                <a:lnTo>
                  <a:pt x="2326646" y="239776"/>
                </a:lnTo>
                <a:lnTo>
                  <a:pt x="2326386" y="239776"/>
                </a:lnTo>
                <a:lnTo>
                  <a:pt x="2325624" y="238506"/>
                </a:lnTo>
                <a:lnTo>
                  <a:pt x="2325811" y="238506"/>
                </a:lnTo>
                <a:lnTo>
                  <a:pt x="2324719" y="236093"/>
                </a:lnTo>
                <a:lnTo>
                  <a:pt x="2324481" y="236093"/>
                </a:lnTo>
                <a:lnTo>
                  <a:pt x="2323973" y="234442"/>
                </a:lnTo>
                <a:lnTo>
                  <a:pt x="2324199" y="234442"/>
                </a:lnTo>
                <a:lnTo>
                  <a:pt x="2323331" y="229362"/>
                </a:lnTo>
                <a:lnTo>
                  <a:pt x="2310765" y="229362"/>
                </a:lnTo>
                <a:lnTo>
                  <a:pt x="2310380" y="228554"/>
                </a:lnTo>
                <a:lnTo>
                  <a:pt x="2323193" y="228554"/>
                </a:lnTo>
                <a:lnTo>
                  <a:pt x="2323049" y="227711"/>
                </a:lnTo>
                <a:close/>
              </a:path>
              <a:path w="4634865" h="508635">
                <a:moveTo>
                  <a:pt x="4618990" y="451739"/>
                </a:moveTo>
                <a:lnTo>
                  <a:pt x="4609461" y="457222"/>
                </a:lnTo>
                <a:lnTo>
                  <a:pt x="4618863" y="462788"/>
                </a:lnTo>
                <a:lnTo>
                  <a:pt x="4618990" y="451739"/>
                </a:lnTo>
                <a:close/>
              </a:path>
              <a:path w="4634865" h="508635">
                <a:moveTo>
                  <a:pt x="4622157" y="451739"/>
                </a:moveTo>
                <a:lnTo>
                  <a:pt x="4618990" y="451739"/>
                </a:lnTo>
                <a:lnTo>
                  <a:pt x="4618863" y="462788"/>
                </a:lnTo>
                <a:lnTo>
                  <a:pt x="4622046" y="462788"/>
                </a:lnTo>
                <a:lnTo>
                  <a:pt x="4622157" y="451739"/>
                </a:lnTo>
                <a:close/>
              </a:path>
              <a:path w="4634865" h="508635">
                <a:moveTo>
                  <a:pt x="4598664" y="450830"/>
                </a:moveTo>
                <a:lnTo>
                  <a:pt x="4609461" y="457222"/>
                </a:lnTo>
                <a:lnTo>
                  <a:pt x="4618990" y="451739"/>
                </a:lnTo>
                <a:lnTo>
                  <a:pt x="4622157" y="451739"/>
                </a:lnTo>
                <a:lnTo>
                  <a:pt x="4622165" y="450977"/>
                </a:lnTo>
                <a:lnTo>
                  <a:pt x="4598664" y="450830"/>
                </a:lnTo>
                <a:close/>
              </a:path>
              <a:path w="4634865" h="508635">
                <a:moveTo>
                  <a:pt x="2329180" y="243078"/>
                </a:moveTo>
                <a:lnTo>
                  <a:pt x="2329815" y="243713"/>
                </a:lnTo>
                <a:lnTo>
                  <a:pt x="2329647" y="243504"/>
                </a:lnTo>
                <a:lnTo>
                  <a:pt x="2329180" y="243078"/>
                </a:lnTo>
                <a:close/>
              </a:path>
              <a:path w="4634865" h="508635">
                <a:moveTo>
                  <a:pt x="2329647" y="243504"/>
                </a:moveTo>
                <a:lnTo>
                  <a:pt x="2329815" y="243713"/>
                </a:lnTo>
                <a:lnTo>
                  <a:pt x="2329647" y="243504"/>
                </a:lnTo>
                <a:close/>
              </a:path>
              <a:path w="4634865" h="508635">
                <a:moveTo>
                  <a:pt x="2329303" y="243078"/>
                </a:moveTo>
                <a:lnTo>
                  <a:pt x="2329647" y="243504"/>
                </a:lnTo>
                <a:lnTo>
                  <a:pt x="2329303" y="243078"/>
                </a:lnTo>
                <a:close/>
              </a:path>
              <a:path w="4634865" h="508635">
                <a:moveTo>
                  <a:pt x="2325624" y="238506"/>
                </a:moveTo>
                <a:lnTo>
                  <a:pt x="2326386" y="239776"/>
                </a:lnTo>
                <a:lnTo>
                  <a:pt x="2326052" y="239037"/>
                </a:lnTo>
                <a:lnTo>
                  <a:pt x="2325624" y="238506"/>
                </a:lnTo>
                <a:close/>
              </a:path>
              <a:path w="4634865" h="508635">
                <a:moveTo>
                  <a:pt x="2326052" y="239037"/>
                </a:moveTo>
                <a:lnTo>
                  <a:pt x="2326386" y="239776"/>
                </a:lnTo>
                <a:lnTo>
                  <a:pt x="2326646" y="239776"/>
                </a:lnTo>
                <a:lnTo>
                  <a:pt x="2326052" y="239037"/>
                </a:lnTo>
                <a:close/>
              </a:path>
              <a:path w="4634865" h="508635">
                <a:moveTo>
                  <a:pt x="2325811" y="238506"/>
                </a:moveTo>
                <a:lnTo>
                  <a:pt x="2325624" y="238506"/>
                </a:lnTo>
                <a:lnTo>
                  <a:pt x="2326052" y="239037"/>
                </a:lnTo>
                <a:lnTo>
                  <a:pt x="2325811" y="238506"/>
                </a:lnTo>
                <a:close/>
              </a:path>
              <a:path w="4634865" h="508635">
                <a:moveTo>
                  <a:pt x="2323973" y="234442"/>
                </a:moveTo>
                <a:lnTo>
                  <a:pt x="2324481" y="236093"/>
                </a:lnTo>
                <a:lnTo>
                  <a:pt x="2324336" y="235244"/>
                </a:lnTo>
                <a:lnTo>
                  <a:pt x="2323973" y="234442"/>
                </a:lnTo>
                <a:close/>
              </a:path>
              <a:path w="4634865" h="508635">
                <a:moveTo>
                  <a:pt x="2324336" y="235244"/>
                </a:moveTo>
                <a:lnTo>
                  <a:pt x="2324481" y="236093"/>
                </a:lnTo>
                <a:lnTo>
                  <a:pt x="2324719" y="236093"/>
                </a:lnTo>
                <a:lnTo>
                  <a:pt x="2324336" y="235244"/>
                </a:lnTo>
                <a:close/>
              </a:path>
              <a:path w="4634865" h="508635">
                <a:moveTo>
                  <a:pt x="2324199" y="234442"/>
                </a:moveTo>
                <a:lnTo>
                  <a:pt x="2323973" y="234442"/>
                </a:lnTo>
                <a:lnTo>
                  <a:pt x="2324336" y="235244"/>
                </a:lnTo>
                <a:lnTo>
                  <a:pt x="2324199" y="234442"/>
                </a:lnTo>
                <a:close/>
              </a:path>
              <a:path w="4634865" h="508635">
                <a:moveTo>
                  <a:pt x="2310257" y="227711"/>
                </a:moveTo>
                <a:lnTo>
                  <a:pt x="2310380" y="228554"/>
                </a:lnTo>
                <a:lnTo>
                  <a:pt x="2310765" y="229362"/>
                </a:lnTo>
                <a:lnTo>
                  <a:pt x="2310257" y="227711"/>
                </a:lnTo>
                <a:close/>
              </a:path>
              <a:path w="4634865" h="508635">
                <a:moveTo>
                  <a:pt x="2308601" y="224819"/>
                </a:moveTo>
                <a:lnTo>
                  <a:pt x="2310380" y="228554"/>
                </a:lnTo>
                <a:lnTo>
                  <a:pt x="2310257" y="227711"/>
                </a:lnTo>
                <a:lnTo>
                  <a:pt x="2323049" y="227711"/>
                </a:lnTo>
                <a:lnTo>
                  <a:pt x="2322703" y="225679"/>
                </a:lnTo>
                <a:lnTo>
                  <a:pt x="2322703" y="225298"/>
                </a:lnTo>
                <a:lnTo>
                  <a:pt x="2308987" y="225298"/>
                </a:lnTo>
                <a:lnTo>
                  <a:pt x="2308601" y="224819"/>
                </a:lnTo>
                <a:close/>
              </a:path>
              <a:path w="4634865" h="508635">
                <a:moveTo>
                  <a:pt x="2308225" y="224028"/>
                </a:moveTo>
                <a:lnTo>
                  <a:pt x="2308601" y="224819"/>
                </a:lnTo>
                <a:lnTo>
                  <a:pt x="2308987" y="225298"/>
                </a:lnTo>
                <a:lnTo>
                  <a:pt x="2308225" y="224028"/>
                </a:lnTo>
                <a:close/>
              </a:path>
              <a:path w="4634865" h="508635">
                <a:moveTo>
                  <a:pt x="2322195" y="224028"/>
                </a:moveTo>
                <a:lnTo>
                  <a:pt x="2308225" y="224028"/>
                </a:lnTo>
                <a:lnTo>
                  <a:pt x="2308987" y="225298"/>
                </a:lnTo>
                <a:lnTo>
                  <a:pt x="2322703" y="225298"/>
                </a:lnTo>
                <a:lnTo>
                  <a:pt x="2322590" y="224819"/>
                </a:lnTo>
                <a:lnTo>
                  <a:pt x="2322195" y="224028"/>
                </a:lnTo>
                <a:close/>
              </a:path>
              <a:path w="4634865" h="508635">
                <a:moveTo>
                  <a:pt x="2304796" y="220091"/>
                </a:moveTo>
                <a:lnTo>
                  <a:pt x="2308601" y="224819"/>
                </a:lnTo>
                <a:lnTo>
                  <a:pt x="2308225" y="224028"/>
                </a:lnTo>
                <a:lnTo>
                  <a:pt x="2322195" y="224028"/>
                </a:lnTo>
                <a:lnTo>
                  <a:pt x="2320701" y="220726"/>
                </a:lnTo>
                <a:lnTo>
                  <a:pt x="2305558" y="220726"/>
                </a:lnTo>
                <a:lnTo>
                  <a:pt x="2304796" y="220091"/>
                </a:lnTo>
                <a:close/>
              </a:path>
              <a:path w="4634865" h="508635">
                <a:moveTo>
                  <a:pt x="0" y="0"/>
                </a:moveTo>
                <a:lnTo>
                  <a:pt x="0" y="12700"/>
                </a:lnTo>
                <a:lnTo>
                  <a:pt x="216916" y="13970"/>
                </a:lnTo>
                <a:lnTo>
                  <a:pt x="432181" y="17780"/>
                </a:lnTo>
                <a:lnTo>
                  <a:pt x="748030" y="27686"/>
                </a:lnTo>
                <a:lnTo>
                  <a:pt x="1050544" y="42291"/>
                </a:lnTo>
                <a:lnTo>
                  <a:pt x="1334008" y="60960"/>
                </a:lnTo>
                <a:lnTo>
                  <a:pt x="1592580" y="83185"/>
                </a:lnTo>
                <a:lnTo>
                  <a:pt x="1748409" y="99568"/>
                </a:lnTo>
                <a:lnTo>
                  <a:pt x="1888871" y="117221"/>
                </a:lnTo>
                <a:lnTo>
                  <a:pt x="1952752" y="126492"/>
                </a:lnTo>
                <a:lnTo>
                  <a:pt x="2012315" y="135890"/>
                </a:lnTo>
                <a:lnTo>
                  <a:pt x="2067052" y="145415"/>
                </a:lnTo>
                <a:lnTo>
                  <a:pt x="2116963" y="155321"/>
                </a:lnTo>
                <a:lnTo>
                  <a:pt x="2161794" y="165227"/>
                </a:lnTo>
                <a:lnTo>
                  <a:pt x="2201164" y="175387"/>
                </a:lnTo>
                <a:lnTo>
                  <a:pt x="2263140" y="195834"/>
                </a:lnTo>
                <a:lnTo>
                  <a:pt x="2300351" y="215900"/>
                </a:lnTo>
                <a:lnTo>
                  <a:pt x="2305558" y="220726"/>
                </a:lnTo>
                <a:lnTo>
                  <a:pt x="2320701" y="220726"/>
                </a:lnTo>
                <a:lnTo>
                  <a:pt x="2314067" y="211455"/>
                </a:lnTo>
                <a:lnTo>
                  <a:pt x="2307717" y="205613"/>
                </a:lnTo>
                <a:lnTo>
                  <a:pt x="2267458" y="183769"/>
                </a:lnTo>
                <a:lnTo>
                  <a:pt x="2204339" y="163068"/>
                </a:lnTo>
                <a:lnTo>
                  <a:pt x="2164461" y="152781"/>
                </a:lnTo>
                <a:lnTo>
                  <a:pt x="2119376" y="142875"/>
                </a:lnTo>
                <a:lnTo>
                  <a:pt x="2069211" y="132969"/>
                </a:lnTo>
                <a:lnTo>
                  <a:pt x="2014347" y="123317"/>
                </a:lnTo>
                <a:lnTo>
                  <a:pt x="1954530" y="113919"/>
                </a:lnTo>
                <a:lnTo>
                  <a:pt x="1890522" y="104648"/>
                </a:lnTo>
                <a:lnTo>
                  <a:pt x="1822069" y="95631"/>
                </a:lnTo>
                <a:lnTo>
                  <a:pt x="1673479" y="78613"/>
                </a:lnTo>
                <a:lnTo>
                  <a:pt x="1510665" y="62738"/>
                </a:lnTo>
                <a:lnTo>
                  <a:pt x="1334897" y="48260"/>
                </a:lnTo>
                <a:lnTo>
                  <a:pt x="1051179" y="29591"/>
                </a:lnTo>
                <a:lnTo>
                  <a:pt x="748538" y="15113"/>
                </a:lnTo>
                <a:lnTo>
                  <a:pt x="432308" y="5080"/>
                </a:lnTo>
                <a:lnTo>
                  <a:pt x="217043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0858" y="4199382"/>
            <a:ext cx="2330450" cy="350520"/>
          </a:xfrm>
          <a:custGeom>
            <a:avLst/>
            <a:gdLst/>
            <a:ahLst/>
            <a:cxnLst/>
            <a:rect l="l" t="t" r="r" b="b"/>
            <a:pathLst>
              <a:path w="2330450" h="350520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19" y="0"/>
                </a:lnTo>
                <a:lnTo>
                  <a:pt x="2271776" y="0"/>
                </a:lnTo>
                <a:lnTo>
                  <a:pt x="2294512" y="4591"/>
                </a:lnTo>
                <a:lnTo>
                  <a:pt x="2313082" y="17113"/>
                </a:lnTo>
                <a:lnTo>
                  <a:pt x="2325604" y="35683"/>
                </a:lnTo>
                <a:lnTo>
                  <a:pt x="2330195" y="58420"/>
                </a:lnTo>
                <a:lnTo>
                  <a:pt x="2330195" y="292100"/>
                </a:lnTo>
                <a:lnTo>
                  <a:pt x="2325604" y="314836"/>
                </a:lnTo>
                <a:lnTo>
                  <a:pt x="2313082" y="333406"/>
                </a:lnTo>
                <a:lnTo>
                  <a:pt x="2294512" y="345928"/>
                </a:lnTo>
                <a:lnTo>
                  <a:pt x="2271776" y="350520"/>
                </a:lnTo>
                <a:lnTo>
                  <a:pt x="58419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1981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61053" y="4368291"/>
            <a:ext cx="4632960" cy="394335"/>
          </a:xfrm>
          <a:custGeom>
            <a:avLst/>
            <a:gdLst/>
            <a:ahLst/>
            <a:cxnLst/>
            <a:rect l="l" t="t" r="r" b="b"/>
            <a:pathLst>
              <a:path w="4632959" h="394335">
                <a:moveTo>
                  <a:pt x="4596517" y="348639"/>
                </a:moveTo>
                <a:lnTo>
                  <a:pt x="4540377" y="380999"/>
                </a:lnTo>
                <a:lnTo>
                  <a:pt x="4537456" y="382777"/>
                </a:lnTo>
                <a:lnTo>
                  <a:pt x="4536313" y="386714"/>
                </a:lnTo>
                <a:lnTo>
                  <a:pt x="4539869" y="392810"/>
                </a:lnTo>
                <a:lnTo>
                  <a:pt x="4543806" y="393826"/>
                </a:lnTo>
                <a:lnTo>
                  <a:pt x="4546727" y="392048"/>
                </a:lnTo>
                <a:lnTo>
                  <a:pt x="4621792" y="348741"/>
                </a:lnTo>
                <a:lnTo>
                  <a:pt x="4596517" y="348639"/>
                </a:lnTo>
                <a:close/>
              </a:path>
              <a:path w="4632959" h="394335">
                <a:moveTo>
                  <a:pt x="4607446" y="342340"/>
                </a:moveTo>
                <a:lnTo>
                  <a:pt x="4596517" y="348639"/>
                </a:lnTo>
                <a:lnTo>
                  <a:pt x="4620006" y="348741"/>
                </a:lnTo>
                <a:lnTo>
                  <a:pt x="4620006" y="347852"/>
                </a:lnTo>
                <a:lnTo>
                  <a:pt x="4616831" y="347852"/>
                </a:lnTo>
                <a:lnTo>
                  <a:pt x="4607446" y="342340"/>
                </a:lnTo>
                <a:close/>
              </a:path>
              <a:path w="4632959" h="394335">
                <a:moveTo>
                  <a:pt x="4544187" y="290448"/>
                </a:moveTo>
                <a:lnTo>
                  <a:pt x="4540250" y="291464"/>
                </a:lnTo>
                <a:lnTo>
                  <a:pt x="4538472" y="294385"/>
                </a:lnTo>
                <a:lnTo>
                  <a:pt x="4536694" y="297433"/>
                </a:lnTo>
                <a:lnTo>
                  <a:pt x="4537710" y="301370"/>
                </a:lnTo>
                <a:lnTo>
                  <a:pt x="4596552" y="335939"/>
                </a:lnTo>
                <a:lnTo>
                  <a:pt x="4620006" y="336041"/>
                </a:lnTo>
                <a:lnTo>
                  <a:pt x="4620006" y="348741"/>
                </a:lnTo>
                <a:lnTo>
                  <a:pt x="4621792" y="348741"/>
                </a:lnTo>
                <a:lnTo>
                  <a:pt x="4632579" y="342518"/>
                </a:lnTo>
                <a:lnTo>
                  <a:pt x="4544187" y="290448"/>
                </a:lnTo>
                <a:close/>
              </a:path>
              <a:path w="4632959" h="394335">
                <a:moveTo>
                  <a:pt x="2309490" y="173026"/>
                </a:moveTo>
                <a:lnTo>
                  <a:pt x="2310141" y="175829"/>
                </a:lnTo>
                <a:lnTo>
                  <a:pt x="2310892" y="179704"/>
                </a:lnTo>
                <a:lnTo>
                  <a:pt x="2311146" y="180466"/>
                </a:lnTo>
                <a:lnTo>
                  <a:pt x="2311349" y="180974"/>
                </a:lnTo>
                <a:lnTo>
                  <a:pt x="2311458" y="181197"/>
                </a:lnTo>
                <a:lnTo>
                  <a:pt x="2314194" y="185673"/>
                </a:lnTo>
                <a:lnTo>
                  <a:pt x="2314575" y="186181"/>
                </a:lnTo>
                <a:lnTo>
                  <a:pt x="2314829" y="186689"/>
                </a:lnTo>
                <a:lnTo>
                  <a:pt x="2315337" y="187070"/>
                </a:lnTo>
                <a:lnTo>
                  <a:pt x="2319528" y="190880"/>
                </a:lnTo>
                <a:lnTo>
                  <a:pt x="2320036" y="191388"/>
                </a:lnTo>
                <a:lnTo>
                  <a:pt x="2320290" y="191515"/>
                </a:lnTo>
                <a:lnTo>
                  <a:pt x="2366391" y="211835"/>
                </a:lnTo>
                <a:lnTo>
                  <a:pt x="2429383" y="227329"/>
                </a:lnTo>
                <a:lnTo>
                  <a:pt x="2469261" y="234949"/>
                </a:lnTo>
                <a:lnTo>
                  <a:pt x="2514346" y="242442"/>
                </a:lnTo>
                <a:lnTo>
                  <a:pt x="2564384" y="249808"/>
                </a:lnTo>
                <a:lnTo>
                  <a:pt x="2619375" y="256920"/>
                </a:lnTo>
                <a:lnTo>
                  <a:pt x="2679065" y="264032"/>
                </a:lnTo>
                <a:lnTo>
                  <a:pt x="2743073" y="270890"/>
                </a:lnTo>
                <a:lnTo>
                  <a:pt x="2883789" y="284098"/>
                </a:lnTo>
                <a:lnTo>
                  <a:pt x="3039618" y="296290"/>
                </a:lnTo>
                <a:lnTo>
                  <a:pt x="3390392" y="317753"/>
                </a:lnTo>
                <a:lnTo>
                  <a:pt x="3781805" y="334390"/>
                </a:lnTo>
                <a:lnTo>
                  <a:pt x="4200398" y="345058"/>
                </a:lnTo>
                <a:lnTo>
                  <a:pt x="4596517" y="348639"/>
                </a:lnTo>
                <a:lnTo>
                  <a:pt x="4607446" y="342340"/>
                </a:lnTo>
                <a:lnTo>
                  <a:pt x="4596552" y="335939"/>
                </a:lnTo>
                <a:lnTo>
                  <a:pt x="4200652" y="332358"/>
                </a:lnTo>
                <a:lnTo>
                  <a:pt x="3782314" y="321690"/>
                </a:lnTo>
                <a:lnTo>
                  <a:pt x="3391027" y="305053"/>
                </a:lnTo>
                <a:lnTo>
                  <a:pt x="3123692" y="289432"/>
                </a:lnTo>
                <a:lnTo>
                  <a:pt x="2884931" y="271398"/>
                </a:lnTo>
                <a:lnTo>
                  <a:pt x="2744470" y="258317"/>
                </a:lnTo>
                <a:lnTo>
                  <a:pt x="2680462" y="251459"/>
                </a:lnTo>
                <a:lnTo>
                  <a:pt x="2621026" y="244347"/>
                </a:lnTo>
                <a:lnTo>
                  <a:pt x="2566289" y="237235"/>
                </a:lnTo>
                <a:lnTo>
                  <a:pt x="2516378" y="229869"/>
                </a:lnTo>
                <a:lnTo>
                  <a:pt x="2471547" y="222503"/>
                </a:lnTo>
                <a:lnTo>
                  <a:pt x="2432177" y="214883"/>
                </a:lnTo>
                <a:lnTo>
                  <a:pt x="2370201" y="199770"/>
                </a:lnTo>
                <a:lnTo>
                  <a:pt x="2333117" y="184911"/>
                </a:lnTo>
                <a:lnTo>
                  <a:pt x="2328323" y="181609"/>
                </a:lnTo>
                <a:lnTo>
                  <a:pt x="2328164" y="181609"/>
                </a:lnTo>
                <a:lnTo>
                  <a:pt x="2327554" y="181101"/>
                </a:lnTo>
                <a:lnTo>
                  <a:pt x="2325460" y="179069"/>
                </a:lnTo>
                <a:lnTo>
                  <a:pt x="2324989" y="179069"/>
                </a:lnTo>
                <a:lnTo>
                  <a:pt x="2323973" y="177672"/>
                </a:lnTo>
                <a:lnTo>
                  <a:pt x="2324159" y="177672"/>
                </a:lnTo>
                <a:lnTo>
                  <a:pt x="2323782" y="177037"/>
                </a:lnTo>
                <a:lnTo>
                  <a:pt x="2323338" y="177037"/>
                </a:lnTo>
                <a:lnTo>
                  <a:pt x="2322576" y="175005"/>
                </a:lnTo>
                <a:lnTo>
                  <a:pt x="2322879" y="175005"/>
                </a:lnTo>
                <a:lnTo>
                  <a:pt x="2322621" y="173862"/>
                </a:lnTo>
                <a:lnTo>
                  <a:pt x="2310003" y="173862"/>
                </a:lnTo>
                <a:lnTo>
                  <a:pt x="2309490" y="173026"/>
                </a:lnTo>
                <a:close/>
              </a:path>
              <a:path w="4632959" h="394335">
                <a:moveTo>
                  <a:pt x="4616831" y="336930"/>
                </a:moveTo>
                <a:lnTo>
                  <a:pt x="4607446" y="342340"/>
                </a:lnTo>
                <a:lnTo>
                  <a:pt x="4616831" y="347852"/>
                </a:lnTo>
                <a:lnTo>
                  <a:pt x="4616831" y="336930"/>
                </a:lnTo>
                <a:close/>
              </a:path>
              <a:path w="4632959" h="394335">
                <a:moveTo>
                  <a:pt x="4620006" y="336930"/>
                </a:moveTo>
                <a:lnTo>
                  <a:pt x="4616831" y="336930"/>
                </a:lnTo>
                <a:lnTo>
                  <a:pt x="4616831" y="347852"/>
                </a:lnTo>
                <a:lnTo>
                  <a:pt x="4620006" y="347852"/>
                </a:lnTo>
                <a:lnTo>
                  <a:pt x="4620006" y="336930"/>
                </a:lnTo>
                <a:close/>
              </a:path>
              <a:path w="4632959" h="394335">
                <a:moveTo>
                  <a:pt x="4596552" y="335939"/>
                </a:moveTo>
                <a:lnTo>
                  <a:pt x="4607446" y="342340"/>
                </a:lnTo>
                <a:lnTo>
                  <a:pt x="4616831" y="336930"/>
                </a:lnTo>
                <a:lnTo>
                  <a:pt x="4620006" y="336930"/>
                </a:lnTo>
                <a:lnTo>
                  <a:pt x="4620006" y="336041"/>
                </a:lnTo>
                <a:lnTo>
                  <a:pt x="4596552" y="335939"/>
                </a:lnTo>
                <a:close/>
              </a:path>
              <a:path w="4632959" h="394335">
                <a:moveTo>
                  <a:pt x="2327402" y="180974"/>
                </a:moveTo>
                <a:lnTo>
                  <a:pt x="2328164" y="181609"/>
                </a:lnTo>
                <a:lnTo>
                  <a:pt x="2327724" y="181197"/>
                </a:lnTo>
                <a:lnTo>
                  <a:pt x="2327402" y="180974"/>
                </a:lnTo>
                <a:close/>
              </a:path>
              <a:path w="4632959" h="394335">
                <a:moveTo>
                  <a:pt x="2327724" y="181197"/>
                </a:moveTo>
                <a:lnTo>
                  <a:pt x="2328164" y="181609"/>
                </a:lnTo>
                <a:lnTo>
                  <a:pt x="2328323" y="181609"/>
                </a:lnTo>
                <a:lnTo>
                  <a:pt x="2327724" y="181197"/>
                </a:lnTo>
                <a:close/>
              </a:path>
              <a:path w="4632959" h="394335">
                <a:moveTo>
                  <a:pt x="2327488" y="180974"/>
                </a:moveTo>
                <a:lnTo>
                  <a:pt x="2327724" y="181197"/>
                </a:lnTo>
                <a:lnTo>
                  <a:pt x="2327488" y="180974"/>
                </a:lnTo>
                <a:close/>
              </a:path>
              <a:path w="4632959" h="394335">
                <a:moveTo>
                  <a:pt x="2323973" y="177672"/>
                </a:moveTo>
                <a:lnTo>
                  <a:pt x="2324989" y="179069"/>
                </a:lnTo>
                <a:lnTo>
                  <a:pt x="2324394" y="178069"/>
                </a:lnTo>
                <a:lnTo>
                  <a:pt x="2323973" y="177672"/>
                </a:lnTo>
                <a:close/>
              </a:path>
              <a:path w="4632959" h="394335">
                <a:moveTo>
                  <a:pt x="2324394" y="178069"/>
                </a:moveTo>
                <a:lnTo>
                  <a:pt x="2324989" y="179069"/>
                </a:lnTo>
                <a:lnTo>
                  <a:pt x="2325460" y="179069"/>
                </a:lnTo>
                <a:lnTo>
                  <a:pt x="2324394" y="178069"/>
                </a:lnTo>
                <a:close/>
              </a:path>
              <a:path w="4632959" h="394335">
                <a:moveTo>
                  <a:pt x="2324159" y="177672"/>
                </a:moveTo>
                <a:lnTo>
                  <a:pt x="2323973" y="177672"/>
                </a:lnTo>
                <a:lnTo>
                  <a:pt x="2324394" y="178069"/>
                </a:lnTo>
                <a:lnTo>
                  <a:pt x="2324159" y="177672"/>
                </a:lnTo>
                <a:close/>
              </a:path>
              <a:path w="4632959" h="394335">
                <a:moveTo>
                  <a:pt x="2322576" y="175005"/>
                </a:moveTo>
                <a:lnTo>
                  <a:pt x="2323338" y="177037"/>
                </a:lnTo>
                <a:lnTo>
                  <a:pt x="2323065" y="175829"/>
                </a:lnTo>
                <a:lnTo>
                  <a:pt x="2322576" y="175005"/>
                </a:lnTo>
                <a:close/>
              </a:path>
              <a:path w="4632959" h="394335">
                <a:moveTo>
                  <a:pt x="2323065" y="175829"/>
                </a:moveTo>
                <a:lnTo>
                  <a:pt x="2323338" y="177037"/>
                </a:lnTo>
                <a:lnTo>
                  <a:pt x="2323782" y="177037"/>
                </a:lnTo>
                <a:lnTo>
                  <a:pt x="2323065" y="175829"/>
                </a:lnTo>
                <a:close/>
              </a:path>
              <a:path w="4632959" h="394335">
                <a:moveTo>
                  <a:pt x="2322879" y="175005"/>
                </a:moveTo>
                <a:lnTo>
                  <a:pt x="2322576" y="175005"/>
                </a:lnTo>
                <a:lnTo>
                  <a:pt x="2323065" y="175829"/>
                </a:lnTo>
                <a:lnTo>
                  <a:pt x="2322879" y="175005"/>
                </a:lnTo>
                <a:close/>
              </a:path>
              <a:path w="4632959" h="394335">
                <a:moveTo>
                  <a:pt x="2309241" y="171957"/>
                </a:moveTo>
                <a:lnTo>
                  <a:pt x="2309490" y="173026"/>
                </a:lnTo>
                <a:lnTo>
                  <a:pt x="2310003" y="173862"/>
                </a:lnTo>
                <a:lnTo>
                  <a:pt x="2309241" y="171957"/>
                </a:lnTo>
                <a:close/>
              </a:path>
              <a:path w="4632959" h="394335">
                <a:moveTo>
                  <a:pt x="2322227" y="171957"/>
                </a:moveTo>
                <a:lnTo>
                  <a:pt x="2309241" y="171957"/>
                </a:lnTo>
                <a:lnTo>
                  <a:pt x="2310003" y="173862"/>
                </a:lnTo>
                <a:lnTo>
                  <a:pt x="2322621" y="173862"/>
                </a:lnTo>
                <a:lnTo>
                  <a:pt x="2322434" y="173026"/>
                </a:lnTo>
                <a:lnTo>
                  <a:pt x="2322227" y="171957"/>
                </a:lnTo>
                <a:close/>
              </a:path>
              <a:path w="4632959" h="394335">
                <a:moveTo>
                  <a:pt x="2308045" y="170669"/>
                </a:moveTo>
                <a:lnTo>
                  <a:pt x="2309490" y="173026"/>
                </a:lnTo>
                <a:lnTo>
                  <a:pt x="2309241" y="171957"/>
                </a:lnTo>
                <a:lnTo>
                  <a:pt x="2322227" y="171957"/>
                </a:lnTo>
                <a:lnTo>
                  <a:pt x="2322080" y="171195"/>
                </a:lnTo>
                <a:lnTo>
                  <a:pt x="2308606" y="171195"/>
                </a:lnTo>
                <a:lnTo>
                  <a:pt x="2308045" y="170669"/>
                </a:lnTo>
                <a:close/>
              </a:path>
              <a:path w="4632959" h="394335">
                <a:moveTo>
                  <a:pt x="2307590" y="169925"/>
                </a:moveTo>
                <a:lnTo>
                  <a:pt x="2308045" y="170669"/>
                </a:lnTo>
                <a:lnTo>
                  <a:pt x="2308606" y="171195"/>
                </a:lnTo>
                <a:lnTo>
                  <a:pt x="2307590" y="169925"/>
                </a:lnTo>
                <a:close/>
              </a:path>
              <a:path w="4632959" h="394335">
                <a:moveTo>
                  <a:pt x="2321834" y="169925"/>
                </a:moveTo>
                <a:lnTo>
                  <a:pt x="2307590" y="169925"/>
                </a:lnTo>
                <a:lnTo>
                  <a:pt x="2308606" y="171195"/>
                </a:lnTo>
                <a:lnTo>
                  <a:pt x="2322080" y="171195"/>
                </a:lnTo>
                <a:lnTo>
                  <a:pt x="2321834" y="169925"/>
                </a:lnTo>
                <a:close/>
              </a:path>
              <a:path w="4632959" h="394335">
                <a:moveTo>
                  <a:pt x="2320798" y="167258"/>
                </a:moveTo>
                <a:lnTo>
                  <a:pt x="2304415" y="167258"/>
                </a:lnTo>
                <a:lnTo>
                  <a:pt x="2305177" y="167893"/>
                </a:lnTo>
                <a:lnTo>
                  <a:pt x="2308045" y="170669"/>
                </a:lnTo>
                <a:lnTo>
                  <a:pt x="2307590" y="169925"/>
                </a:lnTo>
                <a:lnTo>
                  <a:pt x="2321834" y="169925"/>
                </a:lnTo>
                <a:lnTo>
                  <a:pt x="2321687" y="169163"/>
                </a:lnTo>
                <a:lnTo>
                  <a:pt x="2321433" y="168528"/>
                </a:lnTo>
                <a:lnTo>
                  <a:pt x="2321221" y="167893"/>
                </a:lnTo>
                <a:lnTo>
                  <a:pt x="2321112" y="167678"/>
                </a:lnTo>
                <a:lnTo>
                  <a:pt x="2320798" y="167258"/>
                </a:lnTo>
                <a:close/>
              </a:path>
              <a:path w="4632959" h="394335">
                <a:moveTo>
                  <a:pt x="2304861" y="167678"/>
                </a:moveTo>
                <a:lnTo>
                  <a:pt x="2305090" y="167893"/>
                </a:lnTo>
                <a:lnTo>
                  <a:pt x="2304861" y="167678"/>
                </a:lnTo>
                <a:close/>
              </a:path>
              <a:path w="4632959" h="394335">
                <a:moveTo>
                  <a:pt x="2304415" y="167258"/>
                </a:moveTo>
                <a:lnTo>
                  <a:pt x="2304861" y="167678"/>
                </a:lnTo>
                <a:lnTo>
                  <a:pt x="2305177" y="167893"/>
                </a:lnTo>
                <a:lnTo>
                  <a:pt x="2304415" y="167258"/>
                </a:lnTo>
                <a:close/>
              </a:path>
              <a:path w="4632959" h="394335">
                <a:moveTo>
                  <a:pt x="0" y="0"/>
                </a:moveTo>
                <a:lnTo>
                  <a:pt x="0" y="12699"/>
                </a:lnTo>
                <a:lnTo>
                  <a:pt x="216916" y="13588"/>
                </a:lnTo>
                <a:lnTo>
                  <a:pt x="643636" y="20954"/>
                </a:lnTo>
                <a:lnTo>
                  <a:pt x="951230" y="30733"/>
                </a:lnTo>
                <a:lnTo>
                  <a:pt x="1333500" y="48640"/>
                </a:lnTo>
                <a:lnTo>
                  <a:pt x="1671574" y="71246"/>
                </a:lnTo>
                <a:lnTo>
                  <a:pt x="1888236" y="90677"/>
                </a:lnTo>
                <a:lnTo>
                  <a:pt x="1952117" y="97535"/>
                </a:lnTo>
                <a:lnTo>
                  <a:pt x="2011553" y="104520"/>
                </a:lnTo>
                <a:lnTo>
                  <a:pt x="2066417" y="111759"/>
                </a:lnTo>
                <a:lnTo>
                  <a:pt x="2116328" y="118998"/>
                </a:lnTo>
                <a:lnTo>
                  <a:pt x="2161159" y="126491"/>
                </a:lnTo>
                <a:lnTo>
                  <a:pt x="2200656" y="133984"/>
                </a:lnTo>
                <a:lnTo>
                  <a:pt x="2262632" y="149224"/>
                </a:lnTo>
                <a:lnTo>
                  <a:pt x="2299970" y="164337"/>
                </a:lnTo>
                <a:lnTo>
                  <a:pt x="2304861" y="167678"/>
                </a:lnTo>
                <a:lnTo>
                  <a:pt x="2304415" y="167258"/>
                </a:lnTo>
                <a:lnTo>
                  <a:pt x="2320798" y="167258"/>
                </a:lnTo>
                <a:lnTo>
                  <a:pt x="2318385" y="163194"/>
                </a:lnTo>
                <a:lnTo>
                  <a:pt x="2318004" y="162686"/>
                </a:lnTo>
                <a:lnTo>
                  <a:pt x="2317750" y="162305"/>
                </a:lnTo>
                <a:lnTo>
                  <a:pt x="2317242" y="161924"/>
                </a:lnTo>
                <a:lnTo>
                  <a:pt x="2312797" y="157733"/>
                </a:lnTo>
                <a:lnTo>
                  <a:pt x="2312543" y="157606"/>
                </a:lnTo>
                <a:lnTo>
                  <a:pt x="2278253" y="140969"/>
                </a:lnTo>
                <a:lnTo>
                  <a:pt x="2237232" y="129158"/>
                </a:lnTo>
                <a:lnTo>
                  <a:pt x="2163191" y="113918"/>
                </a:lnTo>
                <a:lnTo>
                  <a:pt x="2118106" y="106425"/>
                </a:lnTo>
                <a:lnTo>
                  <a:pt x="2068068" y="99059"/>
                </a:lnTo>
                <a:lnTo>
                  <a:pt x="2013077" y="91947"/>
                </a:lnTo>
                <a:lnTo>
                  <a:pt x="1889379" y="77977"/>
                </a:lnTo>
                <a:lnTo>
                  <a:pt x="1672590" y="58546"/>
                </a:lnTo>
                <a:lnTo>
                  <a:pt x="1423416" y="41274"/>
                </a:lnTo>
                <a:lnTo>
                  <a:pt x="1050671" y="22097"/>
                </a:lnTo>
                <a:lnTo>
                  <a:pt x="643890" y="8254"/>
                </a:lnTo>
                <a:lnTo>
                  <a:pt x="216916" y="88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8860" y="304545"/>
            <a:ext cx="4968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10" dirty="0"/>
              <a:t> </a:t>
            </a:r>
            <a:r>
              <a:rPr dirty="0"/>
              <a:t>Collapse(컬랩스)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603" y="1279423"/>
            <a:ext cx="10611485" cy="407289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790"/>
              </a:spcBef>
              <a:buClr>
                <a:srgbClr val="DD8046"/>
              </a:buClr>
              <a:buSzPct val="58928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800" spc="-10" dirty="0">
                <a:latin typeface="맑은 고딕"/>
                <a:cs typeface="맑은 고딕"/>
              </a:rPr>
              <a:t>보이기/숨기기</a:t>
            </a:r>
            <a:r>
              <a:rPr sz="2800" spc="30" dirty="0">
                <a:latin typeface="맑은 고딕"/>
                <a:cs typeface="맑은 고딕"/>
              </a:rPr>
              <a:t> </a:t>
            </a:r>
            <a:r>
              <a:rPr sz="2800" spc="-5" dirty="0">
                <a:latin typeface="맑은 고딕"/>
                <a:cs typeface="맑은 고딕"/>
              </a:rPr>
              <a:t>효과</a:t>
            </a:r>
            <a:endParaRPr sz="2800" dirty="0">
              <a:latin typeface="맑은 고딕"/>
              <a:cs typeface="맑은 고딕"/>
            </a:endParaRPr>
          </a:p>
          <a:p>
            <a:pPr marL="33274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58928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800" spc="-5" dirty="0">
                <a:latin typeface="맑은 고딕"/>
                <a:cs typeface="맑은 고딕"/>
              </a:rPr>
              <a:t>효과를 </a:t>
            </a:r>
            <a:r>
              <a:rPr sz="2800" spc="-10" dirty="0">
                <a:latin typeface="맑은 고딕"/>
                <a:cs typeface="맑은 고딕"/>
              </a:rPr>
              <a:t>콘트롤하기 </a:t>
            </a:r>
            <a:r>
              <a:rPr sz="2800" spc="-5" dirty="0">
                <a:latin typeface="맑은 고딕"/>
                <a:cs typeface="맑은 고딕"/>
              </a:rPr>
              <a:t>위한 요소로 </a:t>
            </a:r>
            <a:r>
              <a:rPr sz="2800" u="sng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cs typeface="맑은 고딕"/>
              </a:rPr>
              <a:t>&lt;a&gt;</a:t>
            </a:r>
            <a:r>
              <a:rPr sz="2800" spc="-10" dirty="0">
                <a:latin typeface="맑은 고딕"/>
                <a:cs typeface="맑은 고딕"/>
              </a:rPr>
              <a:t>또는 </a:t>
            </a:r>
            <a:r>
              <a:rPr sz="2800" u="sng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cs typeface="맑은 고딕"/>
              </a:rPr>
              <a:t>&lt;button&gt;</a:t>
            </a:r>
            <a:r>
              <a:rPr sz="2800" spc="-10" dirty="0">
                <a:latin typeface="맑은 고딕"/>
                <a:cs typeface="맑은 고딕"/>
              </a:rPr>
              <a:t>을</a:t>
            </a:r>
            <a:r>
              <a:rPr sz="2800" spc="125" dirty="0">
                <a:latin typeface="맑은 고딕"/>
                <a:cs typeface="맑은 고딕"/>
              </a:rPr>
              <a:t> </a:t>
            </a:r>
            <a:r>
              <a:rPr sz="2800" spc="-5" dirty="0">
                <a:latin typeface="맑은 고딕"/>
                <a:cs typeface="맑은 고딕"/>
              </a:rPr>
              <a:t>사용</a:t>
            </a:r>
            <a:endParaRPr sz="2800" dirty="0">
              <a:latin typeface="맑은 고딕"/>
              <a:cs typeface="맑은 고딕"/>
            </a:endParaRPr>
          </a:p>
          <a:p>
            <a:pPr marL="652780" marR="32384" lvl="1" indent="-274320">
              <a:lnSpc>
                <a:spcPct val="100000"/>
              </a:lnSpc>
              <a:spcBef>
                <a:spcPts val="61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653415" algn="l"/>
              </a:tabLst>
            </a:pPr>
            <a:r>
              <a:rPr sz="2400" dirty="0">
                <a:latin typeface="맑은 고딕"/>
                <a:cs typeface="맑은 고딕"/>
              </a:rPr>
              <a:t>속성 </a:t>
            </a:r>
            <a:r>
              <a:rPr sz="2400" spc="-5" dirty="0">
                <a:latin typeface="맑은 고딕"/>
                <a:cs typeface="맑은 고딕"/>
              </a:rPr>
              <a:t>data-toggle="collapse”를 </a:t>
            </a:r>
            <a:r>
              <a:rPr sz="2400" dirty="0">
                <a:latin typeface="맑은 고딕"/>
                <a:cs typeface="맑은 고딕"/>
              </a:rPr>
              <a:t>추가하고, </a:t>
            </a:r>
            <a:r>
              <a:rPr sz="2400" spc="-10" dirty="0">
                <a:solidFill>
                  <a:srgbClr val="FF0000"/>
                </a:solidFill>
                <a:latin typeface="맑은 고딕"/>
                <a:cs typeface="맑은 고딕"/>
              </a:rPr>
              <a:t>data-target </a:t>
            </a:r>
            <a:r>
              <a:rPr sz="2400" dirty="0">
                <a:solidFill>
                  <a:srgbClr val="FF0000"/>
                </a:solidFill>
                <a:latin typeface="맑은 고딕"/>
                <a:cs typeface="맑은 고딕"/>
              </a:rPr>
              <a:t>속성</a:t>
            </a:r>
            <a:r>
              <a:rPr sz="2400" dirty="0">
                <a:latin typeface="맑은 고딕"/>
                <a:cs typeface="맑은 고딕"/>
              </a:rPr>
              <a:t>에는 속성값으  로 </a:t>
            </a:r>
            <a:r>
              <a:rPr sz="2400" spc="-5" dirty="0">
                <a:latin typeface="맑은 고딕"/>
                <a:cs typeface="맑은 고딕"/>
              </a:rPr>
              <a:t>id값을</a:t>
            </a:r>
            <a:r>
              <a:rPr sz="2400" spc="5" dirty="0">
                <a:latin typeface="맑은 고딕"/>
                <a:cs typeface="맑은 고딕"/>
              </a:rPr>
              <a:t> </a:t>
            </a:r>
            <a:r>
              <a:rPr sz="2400" dirty="0">
                <a:latin typeface="맑은 고딕"/>
                <a:cs typeface="맑은 고딕"/>
              </a:rPr>
              <a:t>준다.</a:t>
            </a:r>
          </a:p>
          <a:p>
            <a:pPr marL="652780" marR="5080" lvl="1" indent="-274320">
              <a:lnSpc>
                <a:spcPct val="100000"/>
              </a:lnSpc>
              <a:spcBef>
                <a:spcPts val="6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653415" algn="l"/>
              </a:tabLst>
            </a:pPr>
            <a:r>
              <a:rPr sz="2400" spc="-5" dirty="0">
                <a:latin typeface="맑은 고딕"/>
                <a:cs typeface="맑은 고딕"/>
              </a:rPr>
              <a:t>&lt;a&gt;태그를 </a:t>
            </a:r>
            <a:r>
              <a:rPr sz="2400" dirty="0">
                <a:latin typeface="맑은 고딕"/>
                <a:cs typeface="맑은 고딕"/>
              </a:rPr>
              <a:t>이용할 경우에는 </a:t>
            </a:r>
            <a:r>
              <a:rPr sz="2400" spc="-10" dirty="0">
                <a:latin typeface="맑은 고딕"/>
                <a:cs typeface="맑은 고딕"/>
              </a:rPr>
              <a:t>data-target </a:t>
            </a:r>
            <a:r>
              <a:rPr sz="2400" dirty="0">
                <a:latin typeface="맑은 고딕"/>
                <a:cs typeface="맑은 고딕"/>
              </a:rPr>
              <a:t>속성 대신에 </a:t>
            </a:r>
            <a:r>
              <a:rPr sz="2400" spc="-10" dirty="0">
                <a:solidFill>
                  <a:srgbClr val="FF0000"/>
                </a:solidFill>
                <a:latin typeface="맑은 고딕"/>
                <a:cs typeface="맑은 고딕"/>
              </a:rPr>
              <a:t>href </a:t>
            </a:r>
            <a:r>
              <a:rPr sz="2400" dirty="0">
                <a:solidFill>
                  <a:srgbClr val="FF0000"/>
                </a:solidFill>
                <a:latin typeface="맑은 고딕"/>
                <a:cs typeface="맑은 고딕"/>
              </a:rPr>
              <a:t>속성</a:t>
            </a:r>
            <a:r>
              <a:rPr sz="2400" dirty="0">
                <a:latin typeface="맑은 고딕"/>
                <a:cs typeface="맑은 고딕"/>
              </a:rPr>
              <a:t>을 이용할  수 </a:t>
            </a:r>
            <a:r>
              <a:rPr sz="2400" spc="-5" dirty="0">
                <a:latin typeface="맑은 고딕"/>
                <a:cs typeface="맑은 고딕"/>
              </a:rPr>
              <a:t>있다.</a:t>
            </a:r>
            <a:endParaRPr sz="2400" dirty="0">
              <a:latin typeface="맑은 고딕"/>
              <a:cs typeface="맑은 고딕"/>
            </a:endParaRP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8928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800" spc="-15" dirty="0">
                <a:latin typeface="맑은 고딕"/>
                <a:cs typeface="맑은 고딕"/>
              </a:rPr>
              <a:t>target이 </a:t>
            </a:r>
            <a:r>
              <a:rPr sz="2800" spc="-5" dirty="0">
                <a:latin typeface="맑은 고딕"/>
                <a:cs typeface="맑은 고딕"/>
              </a:rPr>
              <a:t>되는 요소의</a:t>
            </a:r>
            <a:r>
              <a:rPr sz="2800" spc="55" dirty="0">
                <a:latin typeface="맑은 고딕"/>
                <a:cs typeface="맑은 고딕"/>
              </a:rPr>
              <a:t> </a:t>
            </a:r>
            <a:r>
              <a:rPr sz="2800" spc="-5" dirty="0">
                <a:latin typeface="맑은 고딕"/>
                <a:cs typeface="맑은 고딕"/>
              </a:rPr>
              <a:t>속성에는</a:t>
            </a:r>
            <a:endParaRPr sz="2800" dirty="0">
              <a:latin typeface="맑은 고딕"/>
              <a:cs typeface="맑은 고딕"/>
            </a:endParaRPr>
          </a:p>
          <a:p>
            <a:pPr marL="652780" lvl="1" indent="-274320">
              <a:lnSpc>
                <a:spcPct val="100000"/>
              </a:lnSpc>
              <a:spcBef>
                <a:spcPts val="60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653415" algn="l"/>
              </a:tabLst>
            </a:pPr>
            <a:r>
              <a:rPr sz="2400" spc="-5" dirty="0">
                <a:latin typeface="맑은 고딕"/>
                <a:cs typeface="맑은 고딕"/>
              </a:rPr>
              <a:t>class="collapse“ </a:t>
            </a:r>
            <a:r>
              <a:rPr sz="2400" dirty="0">
                <a:latin typeface="맑은 고딕"/>
                <a:cs typeface="맑은 고딕"/>
              </a:rPr>
              <a:t>: 처음에</a:t>
            </a:r>
            <a:r>
              <a:rPr sz="2400" spc="5" dirty="0">
                <a:latin typeface="맑은 고딕"/>
                <a:cs typeface="맑은 고딕"/>
              </a:rPr>
              <a:t> </a:t>
            </a:r>
            <a:r>
              <a:rPr sz="2400" dirty="0">
                <a:latin typeface="맑은 고딕"/>
                <a:cs typeface="맑은 고딕"/>
              </a:rPr>
              <a:t>숨기기</a:t>
            </a:r>
          </a:p>
          <a:p>
            <a:pPr marL="652780" lvl="1" indent="-274320">
              <a:lnSpc>
                <a:spcPct val="100000"/>
              </a:lnSpc>
              <a:spcBef>
                <a:spcPts val="6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653415" algn="l"/>
              </a:tabLst>
            </a:pPr>
            <a:r>
              <a:rPr sz="2400" dirty="0">
                <a:latin typeface="맑은 고딕"/>
                <a:cs typeface="맑은 고딕"/>
              </a:rPr>
              <a:t>class="collapse </a:t>
            </a:r>
            <a:r>
              <a:rPr sz="2400" spc="-5" dirty="0">
                <a:latin typeface="맑은 고딕"/>
                <a:cs typeface="맑은 고딕"/>
              </a:rPr>
              <a:t>in“ </a:t>
            </a:r>
            <a:r>
              <a:rPr sz="2400" dirty="0">
                <a:latin typeface="맑은 고딕"/>
                <a:cs typeface="맑은 고딕"/>
              </a:rPr>
              <a:t>: </a:t>
            </a:r>
            <a:r>
              <a:rPr sz="2400" spc="-5" dirty="0">
                <a:latin typeface="맑은 고딕"/>
                <a:cs typeface="맑은 고딕"/>
              </a:rPr>
              <a:t>처음에</a:t>
            </a:r>
            <a:r>
              <a:rPr sz="2400" spc="-10" dirty="0">
                <a:latin typeface="맑은 고딕"/>
                <a:cs typeface="맑은 고딕"/>
              </a:rPr>
              <a:t> </a:t>
            </a:r>
            <a:r>
              <a:rPr sz="2400" dirty="0">
                <a:latin typeface="맑은 고딕"/>
                <a:cs typeface="맑은 고딕"/>
              </a:rPr>
              <a:t>보이기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67600" y="3657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Id</a:t>
            </a:r>
            <a:r>
              <a:rPr lang="ko-KR" altLang="en-US" dirty="0" smtClean="0"/>
              <a:t>값으로 컨트롤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8860" y="304545"/>
            <a:ext cx="4968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10" dirty="0"/>
              <a:t> </a:t>
            </a:r>
            <a:r>
              <a:rPr dirty="0"/>
              <a:t>Collapse(컬랩스)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9805" y="1406278"/>
            <a:ext cx="10222230" cy="278765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spc="-5" dirty="0">
                <a:latin typeface="Consolas"/>
                <a:cs typeface="Consolas"/>
              </a:rPr>
              <a:t>Collapse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151130">
              <a:lnSpc>
                <a:spcPct val="100000"/>
              </a:lnSpc>
              <a:spcBef>
                <a:spcPts val="720"/>
              </a:spcBef>
              <a:tabLst>
                <a:tab pos="1472565" algn="l"/>
                <a:tab pos="2627630" algn="l"/>
                <a:tab pos="3529965" algn="l"/>
                <a:tab pos="4685665" algn="l"/>
              </a:tabLst>
            </a:pP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2000" dirty="0">
                <a:latin typeface="맑은 고딕"/>
                <a:cs typeface="맑은 고딕"/>
              </a:rPr>
              <a:t>버튼을	클릭하면	보이기	숨기기가	토글된다</a:t>
            </a:r>
            <a:r>
              <a:rPr sz="2000" dirty="0">
                <a:latin typeface="Consolas"/>
                <a:cs typeface="Consolas"/>
              </a:rPr>
              <a:t>.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20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152400" marR="5080">
              <a:lnSpc>
                <a:spcPts val="3100"/>
              </a:lnSpc>
              <a:spcBef>
                <a:spcPts val="204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20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"btn btn-info"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"collapse" 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"#demo"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  </a:t>
            </a:r>
            <a:r>
              <a:rPr sz="2000" i="1" dirty="0">
                <a:latin typeface="Consolas"/>
                <a:cs typeface="Consolas"/>
              </a:rPr>
              <a:t>CLick</a:t>
            </a:r>
            <a:r>
              <a:rPr sz="2000" i="1" spc="-10" dirty="0">
                <a:latin typeface="Consolas"/>
                <a:cs typeface="Consolas"/>
              </a:rPr>
              <a:t> </a:t>
            </a:r>
            <a:r>
              <a:rPr sz="2000" i="1" spc="-5" dirty="0">
                <a:latin typeface="Consolas"/>
                <a:cs typeface="Consolas"/>
              </a:rPr>
              <a:t>Me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152400">
              <a:lnSpc>
                <a:spcPct val="100000"/>
              </a:lnSpc>
              <a:spcBef>
                <a:spcPts val="470"/>
              </a:spcBef>
              <a:tabLst>
                <a:tab pos="2247900" algn="l"/>
              </a:tabLst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20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2000" dirty="0">
                <a:latin typeface="Consolas"/>
                <a:cs typeface="Consolas"/>
              </a:rPr>
              <a:t>=</a:t>
            </a:r>
            <a:r>
              <a:rPr sz="2000" i="1" dirty="0">
                <a:solidFill>
                  <a:srgbClr val="2A00FF"/>
                </a:solidFill>
                <a:latin typeface="Consolas"/>
                <a:cs typeface="Consolas"/>
              </a:rPr>
              <a:t>"demo"	</a:t>
            </a:r>
            <a:r>
              <a:rPr sz="20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2000" i="1" spc="-5" dirty="0">
                <a:latin typeface="Consolas"/>
                <a:cs typeface="Consolas"/>
              </a:rPr>
              <a:t>=</a:t>
            </a:r>
            <a:r>
              <a:rPr sz="2000" i="1" spc="-5" dirty="0">
                <a:solidFill>
                  <a:srgbClr val="2A00FF"/>
                </a:solidFill>
                <a:latin typeface="Consolas"/>
                <a:cs typeface="Consolas"/>
              </a:rPr>
              <a:t>"collapse"</a:t>
            </a:r>
            <a:r>
              <a:rPr sz="20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720"/>
              </a:spcBef>
              <a:tabLst>
                <a:tab pos="1332230" algn="l"/>
                <a:tab pos="2234565" algn="l"/>
                <a:tab pos="3136900" algn="l"/>
                <a:tab pos="4037329" algn="l"/>
              </a:tabLst>
            </a:pPr>
            <a:r>
              <a:rPr sz="2000" dirty="0">
                <a:latin typeface="맑은 고딕"/>
                <a:cs typeface="맑은 고딕"/>
              </a:rPr>
              <a:t>이것은	보이기	</a:t>
            </a:r>
            <a:r>
              <a:rPr sz="2000" spc="5" dirty="0">
                <a:latin typeface="맑은 고딕"/>
                <a:cs typeface="맑은 고딕"/>
              </a:rPr>
              <a:t>숨기기	</a:t>
            </a:r>
            <a:r>
              <a:rPr sz="2000" dirty="0">
                <a:latin typeface="맑은 고딕"/>
                <a:cs typeface="맑은 고딕"/>
              </a:rPr>
              <a:t>테스트	내용입니다</a:t>
            </a:r>
            <a:r>
              <a:rPr sz="2000" dirty="0">
                <a:latin typeface="Consolas"/>
                <a:cs typeface="Consolas"/>
              </a:rPr>
              <a:t>.</a:t>
            </a:r>
          </a:p>
          <a:p>
            <a:pPr marL="152400">
              <a:lnSpc>
                <a:spcPct val="100000"/>
              </a:lnSpc>
              <a:spcBef>
                <a:spcPts val="715"/>
              </a:spcBef>
            </a:pP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20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20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2000" dirty="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86144" y="2950464"/>
            <a:ext cx="4661915" cy="3270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058150" y="2295905"/>
            <a:ext cx="2702560" cy="350520"/>
          </a:xfrm>
          <a:custGeom>
            <a:avLst/>
            <a:gdLst/>
            <a:ahLst/>
            <a:cxnLst/>
            <a:rect l="l" t="t" r="r" b="b"/>
            <a:pathLst>
              <a:path w="2702559" h="350519">
                <a:moveTo>
                  <a:pt x="0" y="58420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20" y="0"/>
                </a:lnTo>
                <a:lnTo>
                  <a:pt x="2643631" y="0"/>
                </a:lnTo>
                <a:lnTo>
                  <a:pt x="2666368" y="4591"/>
                </a:lnTo>
                <a:lnTo>
                  <a:pt x="2684938" y="17113"/>
                </a:lnTo>
                <a:lnTo>
                  <a:pt x="2697460" y="35683"/>
                </a:lnTo>
                <a:lnTo>
                  <a:pt x="2702052" y="58420"/>
                </a:lnTo>
                <a:lnTo>
                  <a:pt x="2702052" y="292100"/>
                </a:lnTo>
                <a:lnTo>
                  <a:pt x="2697460" y="314836"/>
                </a:lnTo>
                <a:lnTo>
                  <a:pt x="2684938" y="333406"/>
                </a:lnTo>
                <a:lnTo>
                  <a:pt x="2666368" y="345928"/>
                </a:lnTo>
                <a:lnTo>
                  <a:pt x="2643631" y="350520"/>
                </a:lnTo>
                <a:lnTo>
                  <a:pt x="58420" y="350520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20"/>
                </a:lnTo>
                <a:close/>
              </a:path>
            </a:pathLst>
          </a:custGeom>
          <a:ln w="1981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39973" y="2464816"/>
            <a:ext cx="5219065" cy="815975"/>
          </a:xfrm>
          <a:custGeom>
            <a:avLst/>
            <a:gdLst/>
            <a:ahLst/>
            <a:cxnLst/>
            <a:rect l="l" t="t" r="r" b="b"/>
            <a:pathLst>
              <a:path w="5219065" h="815975">
                <a:moveTo>
                  <a:pt x="88137" y="712470"/>
                </a:moveTo>
                <a:lnTo>
                  <a:pt x="85089" y="714248"/>
                </a:lnTo>
                <a:lnTo>
                  <a:pt x="0" y="764921"/>
                </a:lnTo>
                <a:lnTo>
                  <a:pt x="85978" y="814070"/>
                </a:lnTo>
                <a:lnTo>
                  <a:pt x="89026" y="815848"/>
                </a:lnTo>
                <a:lnTo>
                  <a:pt x="92963" y="814705"/>
                </a:lnTo>
                <a:lnTo>
                  <a:pt x="94742" y="811784"/>
                </a:lnTo>
                <a:lnTo>
                  <a:pt x="96393" y="808736"/>
                </a:lnTo>
                <a:lnTo>
                  <a:pt x="95376" y="804799"/>
                </a:lnTo>
                <a:lnTo>
                  <a:pt x="92328" y="803021"/>
                </a:lnTo>
                <a:lnTo>
                  <a:pt x="36451" y="771144"/>
                </a:lnTo>
                <a:lnTo>
                  <a:pt x="12573" y="771144"/>
                </a:lnTo>
                <a:lnTo>
                  <a:pt x="12573" y="758444"/>
                </a:lnTo>
                <a:lnTo>
                  <a:pt x="36050" y="758237"/>
                </a:lnTo>
                <a:lnTo>
                  <a:pt x="91567" y="725170"/>
                </a:lnTo>
                <a:lnTo>
                  <a:pt x="94614" y="723392"/>
                </a:lnTo>
                <a:lnTo>
                  <a:pt x="95631" y="719455"/>
                </a:lnTo>
                <a:lnTo>
                  <a:pt x="92075" y="713359"/>
                </a:lnTo>
                <a:lnTo>
                  <a:pt x="88137" y="712470"/>
                </a:lnTo>
                <a:close/>
              </a:path>
              <a:path w="5219065" h="815975">
                <a:moveTo>
                  <a:pt x="36050" y="758237"/>
                </a:moveTo>
                <a:lnTo>
                  <a:pt x="12573" y="758444"/>
                </a:lnTo>
                <a:lnTo>
                  <a:pt x="12573" y="771144"/>
                </a:lnTo>
                <a:lnTo>
                  <a:pt x="36090" y="770937"/>
                </a:lnTo>
                <a:lnTo>
                  <a:pt x="34893" y="770255"/>
                </a:lnTo>
                <a:lnTo>
                  <a:pt x="15875" y="770255"/>
                </a:lnTo>
                <a:lnTo>
                  <a:pt x="15748" y="759333"/>
                </a:lnTo>
                <a:lnTo>
                  <a:pt x="34211" y="759333"/>
                </a:lnTo>
                <a:lnTo>
                  <a:pt x="36050" y="758237"/>
                </a:lnTo>
                <a:close/>
              </a:path>
              <a:path w="5219065" h="815975">
                <a:moveTo>
                  <a:pt x="36090" y="770937"/>
                </a:moveTo>
                <a:lnTo>
                  <a:pt x="12573" y="771144"/>
                </a:lnTo>
                <a:lnTo>
                  <a:pt x="36451" y="771144"/>
                </a:lnTo>
                <a:lnTo>
                  <a:pt x="36090" y="770937"/>
                </a:lnTo>
                <a:close/>
              </a:path>
              <a:path w="5219065" h="815975">
                <a:moveTo>
                  <a:pt x="2610236" y="408559"/>
                </a:moveTo>
                <a:lnTo>
                  <a:pt x="2596006" y="408559"/>
                </a:lnTo>
                <a:lnTo>
                  <a:pt x="2595499" y="409321"/>
                </a:lnTo>
                <a:lnTo>
                  <a:pt x="2560574" y="442595"/>
                </a:lnTo>
                <a:lnTo>
                  <a:pt x="2515997" y="468249"/>
                </a:lnTo>
                <a:lnTo>
                  <a:pt x="2478151" y="485267"/>
                </a:lnTo>
                <a:lnTo>
                  <a:pt x="2433701" y="502158"/>
                </a:lnTo>
                <a:lnTo>
                  <a:pt x="2383409" y="518922"/>
                </a:lnTo>
                <a:lnTo>
                  <a:pt x="2327148" y="535432"/>
                </a:lnTo>
                <a:lnTo>
                  <a:pt x="2265553" y="551561"/>
                </a:lnTo>
                <a:lnTo>
                  <a:pt x="2198624" y="567309"/>
                </a:lnTo>
                <a:lnTo>
                  <a:pt x="2126615" y="582803"/>
                </a:lnTo>
                <a:lnTo>
                  <a:pt x="2049779" y="597788"/>
                </a:lnTo>
                <a:lnTo>
                  <a:pt x="1968500" y="612394"/>
                </a:lnTo>
                <a:lnTo>
                  <a:pt x="1882775" y="626491"/>
                </a:lnTo>
                <a:lnTo>
                  <a:pt x="1793239" y="640207"/>
                </a:lnTo>
                <a:lnTo>
                  <a:pt x="1699640" y="653161"/>
                </a:lnTo>
                <a:lnTo>
                  <a:pt x="1602486" y="665607"/>
                </a:lnTo>
                <a:lnTo>
                  <a:pt x="1398397" y="688594"/>
                </a:lnTo>
                <a:lnTo>
                  <a:pt x="1182877" y="708787"/>
                </a:lnTo>
                <a:lnTo>
                  <a:pt x="957706" y="726059"/>
                </a:lnTo>
                <a:lnTo>
                  <a:pt x="725042" y="739775"/>
                </a:lnTo>
                <a:lnTo>
                  <a:pt x="486410" y="750062"/>
                </a:lnTo>
                <a:lnTo>
                  <a:pt x="244094" y="756412"/>
                </a:lnTo>
                <a:lnTo>
                  <a:pt x="36050" y="758237"/>
                </a:lnTo>
                <a:lnTo>
                  <a:pt x="25178" y="764713"/>
                </a:lnTo>
                <a:lnTo>
                  <a:pt x="36090" y="770937"/>
                </a:lnTo>
                <a:lnTo>
                  <a:pt x="244475" y="769112"/>
                </a:lnTo>
                <a:lnTo>
                  <a:pt x="487045" y="762762"/>
                </a:lnTo>
                <a:lnTo>
                  <a:pt x="725677" y="752475"/>
                </a:lnTo>
                <a:lnTo>
                  <a:pt x="958723" y="738632"/>
                </a:lnTo>
                <a:lnTo>
                  <a:pt x="1184021" y="721487"/>
                </a:lnTo>
                <a:lnTo>
                  <a:pt x="1399793" y="701167"/>
                </a:lnTo>
                <a:lnTo>
                  <a:pt x="1503552" y="690118"/>
                </a:lnTo>
                <a:lnTo>
                  <a:pt x="1701418" y="665734"/>
                </a:lnTo>
                <a:lnTo>
                  <a:pt x="1795145" y="652653"/>
                </a:lnTo>
                <a:lnTo>
                  <a:pt x="1884934" y="639063"/>
                </a:lnTo>
                <a:lnTo>
                  <a:pt x="1970659" y="624839"/>
                </a:lnTo>
                <a:lnTo>
                  <a:pt x="2052192" y="610235"/>
                </a:lnTo>
                <a:lnTo>
                  <a:pt x="2129281" y="595249"/>
                </a:lnTo>
                <a:lnTo>
                  <a:pt x="2201545" y="579628"/>
                </a:lnTo>
                <a:lnTo>
                  <a:pt x="2268728" y="563753"/>
                </a:lnTo>
                <a:lnTo>
                  <a:pt x="2330704" y="547497"/>
                </a:lnTo>
                <a:lnTo>
                  <a:pt x="2387346" y="530860"/>
                </a:lnTo>
                <a:lnTo>
                  <a:pt x="2438146" y="514096"/>
                </a:lnTo>
                <a:lnTo>
                  <a:pt x="2483104" y="496950"/>
                </a:lnTo>
                <a:lnTo>
                  <a:pt x="2521966" y="479425"/>
                </a:lnTo>
                <a:lnTo>
                  <a:pt x="2568193" y="452755"/>
                </a:lnTo>
                <a:lnTo>
                  <a:pt x="2599690" y="424942"/>
                </a:lnTo>
                <a:lnTo>
                  <a:pt x="2606166" y="416051"/>
                </a:lnTo>
                <a:lnTo>
                  <a:pt x="2606421" y="415798"/>
                </a:lnTo>
                <a:lnTo>
                  <a:pt x="2610236" y="408559"/>
                </a:lnTo>
                <a:close/>
              </a:path>
              <a:path w="5219065" h="815975">
                <a:moveTo>
                  <a:pt x="15748" y="759333"/>
                </a:moveTo>
                <a:lnTo>
                  <a:pt x="15875" y="770255"/>
                </a:lnTo>
                <a:lnTo>
                  <a:pt x="25178" y="764713"/>
                </a:lnTo>
                <a:lnTo>
                  <a:pt x="15748" y="759333"/>
                </a:lnTo>
                <a:close/>
              </a:path>
              <a:path w="5219065" h="815975">
                <a:moveTo>
                  <a:pt x="25178" y="764713"/>
                </a:moveTo>
                <a:lnTo>
                  <a:pt x="15875" y="770255"/>
                </a:lnTo>
                <a:lnTo>
                  <a:pt x="34893" y="770255"/>
                </a:lnTo>
                <a:lnTo>
                  <a:pt x="25178" y="764713"/>
                </a:lnTo>
                <a:close/>
              </a:path>
              <a:path w="5219065" h="815975">
                <a:moveTo>
                  <a:pt x="34211" y="759333"/>
                </a:moveTo>
                <a:lnTo>
                  <a:pt x="15748" y="759333"/>
                </a:lnTo>
                <a:lnTo>
                  <a:pt x="25178" y="764713"/>
                </a:lnTo>
                <a:lnTo>
                  <a:pt x="34211" y="759333"/>
                </a:lnTo>
                <a:close/>
              </a:path>
              <a:path w="5219065" h="815975">
                <a:moveTo>
                  <a:pt x="2595623" y="409085"/>
                </a:moveTo>
                <a:lnTo>
                  <a:pt x="2595451" y="409321"/>
                </a:lnTo>
                <a:lnTo>
                  <a:pt x="2595623" y="409085"/>
                </a:lnTo>
                <a:close/>
              </a:path>
              <a:path w="5219065" h="815975">
                <a:moveTo>
                  <a:pt x="2596006" y="408559"/>
                </a:moveTo>
                <a:lnTo>
                  <a:pt x="2595623" y="409085"/>
                </a:lnTo>
                <a:lnTo>
                  <a:pt x="2595499" y="409321"/>
                </a:lnTo>
                <a:lnTo>
                  <a:pt x="2596006" y="408559"/>
                </a:lnTo>
                <a:close/>
              </a:path>
              <a:path w="5219065" h="815975">
                <a:moveTo>
                  <a:pt x="2613363" y="400431"/>
                </a:moveTo>
                <a:lnTo>
                  <a:pt x="2600198" y="400431"/>
                </a:lnTo>
                <a:lnTo>
                  <a:pt x="2599690" y="401574"/>
                </a:lnTo>
                <a:lnTo>
                  <a:pt x="2595623" y="409085"/>
                </a:lnTo>
                <a:lnTo>
                  <a:pt x="2596006" y="408559"/>
                </a:lnTo>
                <a:lnTo>
                  <a:pt x="2610236" y="408559"/>
                </a:lnTo>
                <a:lnTo>
                  <a:pt x="2611374" y="406400"/>
                </a:lnTo>
                <a:lnTo>
                  <a:pt x="2611501" y="406019"/>
                </a:lnTo>
                <a:lnTo>
                  <a:pt x="2611754" y="405764"/>
                </a:lnTo>
                <a:lnTo>
                  <a:pt x="2611754" y="405384"/>
                </a:lnTo>
                <a:lnTo>
                  <a:pt x="2613363" y="400431"/>
                </a:lnTo>
                <a:close/>
              </a:path>
              <a:path w="5219065" h="815975">
                <a:moveTo>
                  <a:pt x="2599842" y="401104"/>
                </a:moveTo>
                <a:lnTo>
                  <a:pt x="2599593" y="401574"/>
                </a:lnTo>
                <a:lnTo>
                  <a:pt x="2599842" y="401104"/>
                </a:lnTo>
                <a:close/>
              </a:path>
              <a:path w="5219065" h="815975">
                <a:moveTo>
                  <a:pt x="2600198" y="400431"/>
                </a:moveTo>
                <a:lnTo>
                  <a:pt x="2599842" y="401104"/>
                </a:lnTo>
                <a:lnTo>
                  <a:pt x="2599690" y="401574"/>
                </a:lnTo>
                <a:lnTo>
                  <a:pt x="2600198" y="400431"/>
                </a:lnTo>
                <a:close/>
              </a:path>
              <a:path w="5219065" h="815975">
                <a:moveTo>
                  <a:pt x="2602427" y="393124"/>
                </a:moveTo>
                <a:lnTo>
                  <a:pt x="2599842" y="401104"/>
                </a:lnTo>
                <a:lnTo>
                  <a:pt x="2600198" y="400431"/>
                </a:lnTo>
                <a:lnTo>
                  <a:pt x="2613363" y="400431"/>
                </a:lnTo>
                <a:lnTo>
                  <a:pt x="2614929" y="395605"/>
                </a:lnTo>
                <a:lnTo>
                  <a:pt x="2614929" y="395224"/>
                </a:lnTo>
                <a:lnTo>
                  <a:pt x="2615069" y="393826"/>
                </a:lnTo>
                <a:lnTo>
                  <a:pt x="2602356" y="393826"/>
                </a:lnTo>
                <a:lnTo>
                  <a:pt x="2602427" y="393124"/>
                </a:lnTo>
                <a:close/>
              </a:path>
              <a:path w="5219065" h="815975">
                <a:moveTo>
                  <a:pt x="2602611" y="392557"/>
                </a:moveTo>
                <a:lnTo>
                  <a:pt x="2602427" y="393124"/>
                </a:lnTo>
                <a:lnTo>
                  <a:pt x="2602356" y="393826"/>
                </a:lnTo>
                <a:lnTo>
                  <a:pt x="2602611" y="392557"/>
                </a:lnTo>
                <a:close/>
              </a:path>
              <a:path w="5219065" h="815975">
                <a:moveTo>
                  <a:pt x="2615196" y="392557"/>
                </a:moveTo>
                <a:lnTo>
                  <a:pt x="2602611" y="392557"/>
                </a:lnTo>
                <a:lnTo>
                  <a:pt x="2602356" y="393826"/>
                </a:lnTo>
                <a:lnTo>
                  <a:pt x="2615069" y="393826"/>
                </a:lnTo>
                <a:lnTo>
                  <a:pt x="2615196" y="392557"/>
                </a:lnTo>
                <a:close/>
              </a:path>
              <a:path w="5219065" h="815975">
                <a:moveTo>
                  <a:pt x="5218937" y="0"/>
                </a:moveTo>
                <a:lnTo>
                  <a:pt x="4974717" y="2159"/>
                </a:lnTo>
                <a:lnTo>
                  <a:pt x="4732147" y="8509"/>
                </a:lnTo>
                <a:lnTo>
                  <a:pt x="4493386" y="18796"/>
                </a:lnTo>
                <a:lnTo>
                  <a:pt x="4376166" y="25273"/>
                </a:lnTo>
                <a:lnTo>
                  <a:pt x="4146677" y="40767"/>
                </a:lnTo>
                <a:lnTo>
                  <a:pt x="3925951" y="59562"/>
                </a:lnTo>
                <a:lnTo>
                  <a:pt x="3715639" y="81153"/>
                </a:lnTo>
                <a:lnTo>
                  <a:pt x="3517773" y="105537"/>
                </a:lnTo>
                <a:lnTo>
                  <a:pt x="3424174" y="118491"/>
                </a:lnTo>
                <a:lnTo>
                  <a:pt x="3334385" y="132207"/>
                </a:lnTo>
                <a:lnTo>
                  <a:pt x="3248533" y="146431"/>
                </a:lnTo>
                <a:lnTo>
                  <a:pt x="3166999" y="161036"/>
                </a:lnTo>
                <a:lnTo>
                  <a:pt x="3089910" y="176022"/>
                </a:lnTo>
                <a:lnTo>
                  <a:pt x="3017647" y="191643"/>
                </a:lnTo>
                <a:lnTo>
                  <a:pt x="2950591" y="207391"/>
                </a:lnTo>
                <a:lnTo>
                  <a:pt x="2888615" y="223647"/>
                </a:lnTo>
                <a:lnTo>
                  <a:pt x="2831973" y="240284"/>
                </a:lnTo>
                <a:lnTo>
                  <a:pt x="2781173" y="257175"/>
                </a:lnTo>
                <a:lnTo>
                  <a:pt x="2736215" y="274320"/>
                </a:lnTo>
                <a:lnTo>
                  <a:pt x="2697479" y="291719"/>
                </a:lnTo>
                <a:lnTo>
                  <a:pt x="2651252" y="318262"/>
                </a:lnTo>
                <a:lnTo>
                  <a:pt x="2619883" y="345821"/>
                </a:lnTo>
                <a:lnTo>
                  <a:pt x="2612771" y="355473"/>
                </a:lnTo>
                <a:lnTo>
                  <a:pt x="2612516" y="355726"/>
                </a:lnTo>
                <a:lnTo>
                  <a:pt x="2607817" y="364871"/>
                </a:lnTo>
                <a:lnTo>
                  <a:pt x="2607564" y="365251"/>
                </a:lnTo>
                <a:lnTo>
                  <a:pt x="2607437" y="365506"/>
                </a:lnTo>
                <a:lnTo>
                  <a:pt x="2604262" y="375666"/>
                </a:lnTo>
                <a:lnTo>
                  <a:pt x="2604262" y="376047"/>
                </a:lnTo>
                <a:lnTo>
                  <a:pt x="2603246" y="384937"/>
                </a:lnTo>
                <a:lnTo>
                  <a:pt x="2602427" y="393124"/>
                </a:lnTo>
                <a:lnTo>
                  <a:pt x="2602611" y="392557"/>
                </a:lnTo>
                <a:lnTo>
                  <a:pt x="2615196" y="392557"/>
                </a:lnTo>
                <a:lnTo>
                  <a:pt x="2615818" y="386334"/>
                </a:lnTo>
                <a:lnTo>
                  <a:pt x="2616689" y="378713"/>
                </a:lnTo>
                <a:lnTo>
                  <a:pt x="2616835" y="377444"/>
                </a:lnTo>
                <a:lnTo>
                  <a:pt x="2616974" y="377444"/>
                </a:lnTo>
                <a:lnTo>
                  <a:pt x="2619020" y="370839"/>
                </a:lnTo>
                <a:lnTo>
                  <a:pt x="2619375" y="369697"/>
                </a:lnTo>
                <a:lnTo>
                  <a:pt x="2619598" y="369697"/>
                </a:lnTo>
                <a:lnTo>
                  <a:pt x="2623290" y="362712"/>
                </a:lnTo>
                <a:lnTo>
                  <a:pt x="2623692" y="361950"/>
                </a:lnTo>
                <a:lnTo>
                  <a:pt x="2629154" y="354457"/>
                </a:lnTo>
                <a:lnTo>
                  <a:pt x="2658237" y="328930"/>
                </a:lnTo>
                <a:lnTo>
                  <a:pt x="2702814" y="303149"/>
                </a:lnTo>
                <a:lnTo>
                  <a:pt x="2740914" y="286131"/>
                </a:lnTo>
                <a:lnTo>
                  <a:pt x="2785237" y="269113"/>
                </a:lnTo>
                <a:lnTo>
                  <a:pt x="2835529" y="252475"/>
                </a:lnTo>
                <a:lnTo>
                  <a:pt x="2891790" y="235966"/>
                </a:lnTo>
                <a:lnTo>
                  <a:pt x="2953385" y="219837"/>
                </a:lnTo>
                <a:lnTo>
                  <a:pt x="3020441" y="203962"/>
                </a:lnTo>
                <a:lnTo>
                  <a:pt x="3092323" y="188468"/>
                </a:lnTo>
                <a:lnTo>
                  <a:pt x="3169285" y="173482"/>
                </a:lnTo>
                <a:lnTo>
                  <a:pt x="3250565" y="158876"/>
                </a:lnTo>
                <a:lnTo>
                  <a:pt x="3336290" y="144780"/>
                </a:lnTo>
                <a:lnTo>
                  <a:pt x="3425825" y="131191"/>
                </a:lnTo>
                <a:lnTo>
                  <a:pt x="3519424" y="118110"/>
                </a:lnTo>
                <a:lnTo>
                  <a:pt x="3616579" y="105663"/>
                </a:lnTo>
                <a:lnTo>
                  <a:pt x="3820668" y="82676"/>
                </a:lnTo>
                <a:lnTo>
                  <a:pt x="4036186" y="62484"/>
                </a:lnTo>
                <a:lnTo>
                  <a:pt x="4261358" y="45212"/>
                </a:lnTo>
                <a:lnTo>
                  <a:pt x="4494022" y="31496"/>
                </a:lnTo>
                <a:lnTo>
                  <a:pt x="4732528" y="21209"/>
                </a:lnTo>
                <a:lnTo>
                  <a:pt x="4974717" y="14859"/>
                </a:lnTo>
                <a:lnTo>
                  <a:pt x="5219065" y="12700"/>
                </a:lnTo>
                <a:lnTo>
                  <a:pt x="5218937" y="0"/>
                </a:lnTo>
                <a:close/>
              </a:path>
              <a:path w="5219065" h="815975">
                <a:moveTo>
                  <a:pt x="2616835" y="377444"/>
                </a:moveTo>
                <a:lnTo>
                  <a:pt x="2616580" y="378713"/>
                </a:lnTo>
                <a:lnTo>
                  <a:pt x="2616753" y="378157"/>
                </a:lnTo>
                <a:lnTo>
                  <a:pt x="2616835" y="377444"/>
                </a:lnTo>
                <a:close/>
              </a:path>
              <a:path w="5219065" h="815975">
                <a:moveTo>
                  <a:pt x="2616753" y="378157"/>
                </a:moveTo>
                <a:lnTo>
                  <a:pt x="2616580" y="378713"/>
                </a:lnTo>
                <a:lnTo>
                  <a:pt x="2616753" y="378157"/>
                </a:lnTo>
                <a:close/>
              </a:path>
              <a:path w="5219065" h="815975">
                <a:moveTo>
                  <a:pt x="2616974" y="377444"/>
                </a:moveTo>
                <a:lnTo>
                  <a:pt x="2616835" y="377444"/>
                </a:lnTo>
                <a:lnTo>
                  <a:pt x="2616753" y="378157"/>
                </a:lnTo>
                <a:lnTo>
                  <a:pt x="2616974" y="377444"/>
                </a:lnTo>
                <a:close/>
              </a:path>
              <a:path w="5219065" h="815975">
                <a:moveTo>
                  <a:pt x="2619375" y="369697"/>
                </a:moveTo>
                <a:lnTo>
                  <a:pt x="2618993" y="370839"/>
                </a:lnTo>
                <a:lnTo>
                  <a:pt x="2619375" y="369697"/>
                </a:lnTo>
                <a:close/>
              </a:path>
              <a:path w="5219065" h="815975">
                <a:moveTo>
                  <a:pt x="2619058" y="370717"/>
                </a:moveTo>
                <a:close/>
              </a:path>
              <a:path w="5219065" h="815975">
                <a:moveTo>
                  <a:pt x="2619598" y="369697"/>
                </a:moveTo>
                <a:lnTo>
                  <a:pt x="2619375" y="369697"/>
                </a:lnTo>
                <a:lnTo>
                  <a:pt x="2619058" y="370717"/>
                </a:lnTo>
                <a:lnTo>
                  <a:pt x="2619598" y="369697"/>
                </a:lnTo>
                <a:close/>
              </a:path>
              <a:path w="5219065" h="815975">
                <a:moveTo>
                  <a:pt x="2623692" y="361950"/>
                </a:moveTo>
                <a:lnTo>
                  <a:pt x="2623185" y="362712"/>
                </a:lnTo>
                <a:lnTo>
                  <a:pt x="2623576" y="362170"/>
                </a:lnTo>
                <a:lnTo>
                  <a:pt x="2623692" y="361950"/>
                </a:lnTo>
                <a:close/>
              </a:path>
              <a:path w="5219065" h="815975">
                <a:moveTo>
                  <a:pt x="2623576" y="362170"/>
                </a:moveTo>
                <a:lnTo>
                  <a:pt x="2623185" y="362712"/>
                </a:lnTo>
                <a:lnTo>
                  <a:pt x="2623576" y="362170"/>
                </a:lnTo>
                <a:close/>
              </a:path>
              <a:path w="5219065" h="815975">
                <a:moveTo>
                  <a:pt x="2623735" y="361950"/>
                </a:moveTo>
                <a:lnTo>
                  <a:pt x="2623576" y="362170"/>
                </a:lnTo>
                <a:lnTo>
                  <a:pt x="2623735" y="3619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66850" y="3054857"/>
            <a:ext cx="1373505" cy="350520"/>
          </a:xfrm>
          <a:custGeom>
            <a:avLst/>
            <a:gdLst/>
            <a:ahLst/>
            <a:cxnLst/>
            <a:rect l="l" t="t" r="r" b="b"/>
            <a:pathLst>
              <a:path w="1373505" h="350520">
                <a:moveTo>
                  <a:pt x="0" y="58419"/>
                </a:moveTo>
                <a:lnTo>
                  <a:pt x="4591" y="35683"/>
                </a:lnTo>
                <a:lnTo>
                  <a:pt x="17113" y="17113"/>
                </a:lnTo>
                <a:lnTo>
                  <a:pt x="35683" y="4591"/>
                </a:lnTo>
                <a:lnTo>
                  <a:pt x="58419" y="0"/>
                </a:lnTo>
                <a:lnTo>
                  <a:pt x="1314704" y="0"/>
                </a:lnTo>
                <a:lnTo>
                  <a:pt x="1337440" y="4591"/>
                </a:lnTo>
                <a:lnTo>
                  <a:pt x="1356010" y="17113"/>
                </a:lnTo>
                <a:lnTo>
                  <a:pt x="1368532" y="35683"/>
                </a:lnTo>
                <a:lnTo>
                  <a:pt x="1373124" y="58419"/>
                </a:lnTo>
                <a:lnTo>
                  <a:pt x="1373124" y="292100"/>
                </a:lnTo>
                <a:lnTo>
                  <a:pt x="1368532" y="314836"/>
                </a:lnTo>
                <a:lnTo>
                  <a:pt x="1356010" y="333406"/>
                </a:lnTo>
                <a:lnTo>
                  <a:pt x="1337440" y="345928"/>
                </a:lnTo>
                <a:lnTo>
                  <a:pt x="1314704" y="350519"/>
                </a:lnTo>
                <a:lnTo>
                  <a:pt x="58419" y="350519"/>
                </a:lnTo>
                <a:lnTo>
                  <a:pt x="35683" y="345928"/>
                </a:lnTo>
                <a:lnTo>
                  <a:pt x="17113" y="333406"/>
                </a:lnTo>
                <a:lnTo>
                  <a:pt x="4591" y="314836"/>
                </a:lnTo>
                <a:lnTo>
                  <a:pt x="0" y="292100"/>
                </a:lnTo>
                <a:lnTo>
                  <a:pt x="0" y="58419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458200" y="1923125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#</a:t>
            </a:r>
            <a:r>
              <a:rPr lang="ko-KR" altLang="en-US" dirty="0" smtClean="0"/>
              <a:t>이 붙으면 </a:t>
            </a:r>
            <a:r>
              <a:rPr lang="en-US" altLang="ko-KR" dirty="0" smtClean="0"/>
              <a:t>id</a:t>
            </a:r>
            <a:r>
              <a:rPr lang="ko-KR" altLang="en-US" dirty="0" smtClean="0"/>
              <a:t>값을 의미한다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1414</Words>
  <Application>Microsoft Office PowerPoint</Application>
  <PresentationFormat>와이드스크린</PresentationFormat>
  <Paragraphs>251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7" baseType="lpstr">
      <vt:lpstr>맑은 고딕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드롭다운 메뉴(Dropdown Menu)</vt:lpstr>
      <vt:lpstr>Bootstrap Dropdown Menu</vt:lpstr>
      <vt:lpstr>Bootstrap 드롭다운 버튼(Dropdown Button)과 비교</vt:lpstr>
      <vt:lpstr>Dropdown Divider</vt:lpstr>
      <vt:lpstr>Dropdown Header</vt:lpstr>
      <vt:lpstr>Disable and Active items</vt:lpstr>
      <vt:lpstr>Bootstrap Collapse(컬랩스)</vt:lpstr>
      <vt:lpstr>Bootstrap Collapse(컬랩스)</vt:lpstr>
      <vt:lpstr>Bootstrap Collapse Panel</vt:lpstr>
      <vt:lpstr>Collapsible Panel 예제</vt:lpstr>
      <vt:lpstr>Collapsible List Group</vt:lpstr>
      <vt:lpstr>Accordion</vt:lpstr>
      <vt:lpstr>Accordion 예제</vt:lpstr>
      <vt:lpstr>네비게이션</vt:lpstr>
      <vt:lpstr>Bootstrap 네비게이션 inline</vt:lpstr>
      <vt:lpstr>Bootstrap 네비게이션 tabs</vt:lpstr>
      <vt:lpstr>Bootstrap 네비게이션 pills</vt:lpstr>
      <vt:lpstr>Bootstrap 네비게이션 stack</vt:lpstr>
      <vt:lpstr>Bootstrap 네비게이션 드롭다운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2</cp:revision>
  <dcterms:created xsi:type="dcterms:W3CDTF">2019-04-02T01:39:12Z</dcterms:created>
  <dcterms:modified xsi:type="dcterms:W3CDTF">2019-04-02T04:08:00Z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2019-04-02T00:00:00Z</vt:filetime>
  </property>
</Properties>
</file>