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</p:sldIdLst>
  <p:sldSz cx="10693400" cy="7562850"/>
  <p:notesSz cx="10693400" cy="756285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97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83148" y="348995"/>
            <a:ext cx="9135691" cy="682066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774839" y="1872995"/>
            <a:ext cx="9144000" cy="1143000"/>
          </a:xfrm>
          <a:custGeom>
            <a:avLst/>
            <a:gdLst/>
            <a:ahLst/>
            <a:cxnLst/>
            <a:rect l="l" t="t" r="r" b="b"/>
            <a:pathLst>
              <a:path w="9144000" h="1143000">
                <a:moveTo>
                  <a:pt x="0" y="0"/>
                </a:moveTo>
                <a:lnTo>
                  <a:pt x="0" y="1143000"/>
                </a:lnTo>
                <a:lnTo>
                  <a:pt x="9144000" y="1143000"/>
                </a:lnTo>
                <a:lnTo>
                  <a:pt x="914400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860183" y="1949195"/>
            <a:ext cx="1247140" cy="990600"/>
          </a:xfrm>
          <a:custGeom>
            <a:avLst/>
            <a:gdLst/>
            <a:ahLst/>
            <a:cxnLst/>
            <a:rect l="l" t="t" r="r" b="b"/>
            <a:pathLst>
              <a:path w="1247139" h="990600">
                <a:moveTo>
                  <a:pt x="0" y="0"/>
                </a:moveTo>
                <a:lnTo>
                  <a:pt x="0" y="990599"/>
                </a:lnTo>
                <a:lnTo>
                  <a:pt x="1246631" y="990599"/>
                </a:lnTo>
                <a:lnTo>
                  <a:pt x="1246631" y="0"/>
                </a:lnTo>
                <a:lnTo>
                  <a:pt x="0" y="0"/>
                </a:lnTo>
                <a:close/>
              </a:path>
            </a:pathLst>
          </a:custGeom>
          <a:solidFill>
            <a:srgbClr val="DD80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74560" y="1949195"/>
            <a:ext cx="9144279" cy="9906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5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5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3/19/2019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0" i="0">
                <a:solidFill>
                  <a:srgbClr val="775F55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3/19/2019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191" y="1402080"/>
            <a:ext cx="525780" cy="228600"/>
          </a:xfrm>
          <a:custGeom>
            <a:avLst/>
            <a:gdLst/>
            <a:ahLst/>
            <a:cxnLst/>
            <a:rect l="l" t="t" r="r" b="b"/>
            <a:pathLst>
              <a:path w="525780" h="228600">
                <a:moveTo>
                  <a:pt x="0" y="0"/>
                </a:moveTo>
                <a:lnTo>
                  <a:pt x="0" y="228600"/>
                </a:lnTo>
                <a:lnTo>
                  <a:pt x="525665" y="228600"/>
                </a:lnTo>
                <a:lnTo>
                  <a:pt x="525665" y="0"/>
                </a:lnTo>
                <a:lnTo>
                  <a:pt x="0" y="0"/>
                </a:lnTo>
                <a:close/>
              </a:path>
            </a:pathLst>
          </a:custGeom>
          <a:solidFill>
            <a:srgbClr val="DD80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65389" y="1402080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0" y="0"/>
                </a:moveTo>
                <a:lnTo>
                  <a:pt x="0" y="228600"/>
                </a:lnTo>
                <a:lnTo>
                  <a:pt x="8553450" y="228599"/>
                </a:lnTo>
                <a:lnTo>
                  <a:pt x="8553450" y="0"/>
                </a:lnTo>
                <a:lnTo>
                  <a:pt x="0" y="0"/>
                </a:lnTo>
                <a:close/>
              </a:path>
            </a:pathLst>
          </a:custGeom>
          <a:solidFill>
            <a:srgbClr val="94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953909" y="1295400"/>
            <a:ext cx="3600450" cy="278587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627511" y="1295400"/>
            <a:ext cx="3600450" cy="278587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6046355" y="3401567"/>
            <a:ext cx="3600450" cy="278587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2372753" y="3401567"/>
            <a:ext cx="3600450" cy="2785872"/>
          </a:xfrm>
          <a:prstGeom prst="rect">
            <a:avLst/>
          </a:prstGeom>
          <a:blipFill>
            <a:blip r:embed="rId5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3/19/2019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774191" y="1402080"/>
            <a:ext cx="525780" cy="228600"/>
          </a:xfrm>
          <a:custGeom>
            <a:avLst/>
            <a:gdLst/>
            <a:ahLst/>
            <a:cxnLst/>
            <a:rect l="l" t="t" r="r" b="b"/>
            <a:pathLst>
              <a:path w="525780" h="228600">
                <a:moveTo>
                  <a:pt x="0" y="0"/>
                </a:moveTo>
                <a:lnTo>
                  <a:pt x="0" y="228600"/>
                </a:lnTo>
                <a:lnTo>
                  <a:pt x="525665" y="228600"/>
                </a:lnTo>
                <a:lnTo>
                  <a:pt x="525665" y="0"/>
                </a:lnTo>
                <a:lnTo>
                  <a:pt x="0" y="0"/>
                </a:lnTo>
                <a:close/>
              </a:path>
            </a:pathLst>
          </a:custGeom>
          <a:solidFill>
            <a:srgbClr val="DD804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1365389" y="1402080"/>
            <a:ext cx="8553450" cy="228600"/>
          </a:xfrm>
          <a:custGeom>
            <a:avLst/>
            <a:gdLst/>
            <a:ahLst/>
            <a:cxnLst/>
            <a:rect l="l" t="t" r="r" b="b"/>
            <a:pathLst>
              <a:path w="8553450" h="228600">
                <a:moveTo>
                  <a:pt x="0" y="0"/>
                </a:moveTo>
                <a:lnTo>
                  <a:pt x="0" y="228600"/>
                </a:lnTo>
                <a:lnTo>
                  <a:pt x="8553450" y="228599"/>
                </a:lnTo>
                <a:lnTo>
                  <a:pt x="8553450" y="0"/>
                </a:lnTo>
                <a:lnTo>
                  <a:pt x="0" y="0"/>
                </a:lnTo>
                <a:close/>
              </a:path>
            </a:pathLst>
          </a:custGeom>
          <a:solidFill>
            <a:srgbClr val="94B6D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466221" y="716533"/>
            <a:ext cx="7760957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0" i="0">
                <a:solidFill>
                  <a:srgbClr val="775F55"/>
                </a:solidFill>
                <a:latin typeface="맑은 고딕"/>
                <a:cs typeface="맑은 고딕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66213" y="2660388"/>
            <a:ext cx="4445000" cy="17164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1">
                <a:solidFill>
                  <a:srgbClr val="2A00FF"/>
                </a:solidFill>
                <a:latin typeface="Consolas"/>
                <a:cs typeface="Consolas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3/19/2019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jpg"/><Relationship Id="rId2" Type="http://schemas.openxmlformats.org/officeDocument/2006/relationships/image" Target="../media/image2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305945" y="3121405"/>
            <a:ext cx="2973705" cy="3454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100" b="1" dirty="0">
                <a:solidFill>
                  <a:srgbClr val="775F55"/>
                </a:solidFill>
                <a:latin typeface="맑은 고딕"/>
                <a:cs typeface="맑은 고딕"/>
              </a:rPr>
              <a:t>쉽고 빠른 웹</a:t>
            </a:r>
            <a:r>
              <a:rPr sz="2100" b="1" spc="-110" dirty="0">
                <a:solidFill>
                  <a:srgbClr val="775F55"/>
                </a:solidFill>
                <a:latin typeface="맑은 고딕"/>
                <a:cs typeface="맑은 고딕"/>
              </a:rPr>
              <a:t> </a:t>
            </a:r>
            <a:r>
              <a:rPr sz="2100" b="1" dirty="0">
                <a:solidFill>
                  <a:srgbClr val="775F55"/>
                </a:solidFill>
                <a:latin typeface="맑은 고딕"/>
                <a:cs typeface="맑은 고딕"/>
              </a:rPr>
              <a:t>프레임워크</a:t>
            </a:r>
            <a:endParaRPr sz="2100">
              <a:latin typeface="맑은 고딕"/>
              <a:cs typeface="맑은 고딕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2146439" y="1949195"/>
            <a:ext cx="7772400" cy="990600"/>
          </a:xfrm>
          <a:prstGeom prst="rect">
            <a:avLst/>
          </a:prstGeom>
          <a:solidFill>
            <a:srgbClr val="94B6D2"/>
          </a:solidFill>
        </p:spPr>
        <p:txBody>
          <a:bodyPr vert="horz" wrap="square" lIns="0" tIns="236854" rIns="0" bIns="0" rtlCol="0">
            <a:spAutoFit/>
          </a:bodyPr>
          <a:lstStyle/>
          <a:p>
            <a:pPr marL="238760">
              <a:lnSpc>
                <a:spcPct val="100000"/>
              </a:lnSpc>
              <a:spcBef>
                <a:spcPts val="1864"/>
              </a:spcBef>
            </a:pPr>
            <a:r>
              <a:rPr sz="3300" b="1" spc="-5" dirty="0">
                <a:solidFill>
                  <a:srgbClr val="FFFFFF"/>
                </a:solidFill>
                <a:latin typeface="맑은 고딕"/>
                <a:cs typeface="맑은 고딕"/>
              </a:rPr>
              <a:t>Bootstrap </a:t>
            </a:r>
            <a:r>
              <a:rPr sz="3300" b="1" dirty="0">
                <a:solidFill>
                  <a:srgbClr val="FFFFFF"/>
                </a:solidFill>
                <a:latin typeface="맑은 고딕"/>
                <a:cs typeface="맑은 고딕"/>
              </a:rPr>
              <a:t>– </a:t>
            </a:r>
            <a:r>
              <a:rPr sz="3300" b="1" spc="-5" dirty="0">
                <a:solidFill>
                  <a:srgbClr val="FFFFFF"/>
                </a:solidFill>
                <a:latin typeface="맑은 고딕"/>
                <a:cs typeface="맑은 고딕"/>
              </a:rPr>
              <a:t>텍스트와</a:t>
            </a:r>
            <a:r>
              <a:rPr sz="3300" b="1" spc="-25" dirty="0">
                <a:solidFill>
                  <a:srgbClr val="FFFFFF"/>
                </a:solidFill>
                <a:latin typeface="맑은 고딕"/>
                <a:cs typeface="맑은 고딕"/>
              </a:rPr>
              <a:t> </a:t>
            </a:r>
            <a:r>
              <a:rPr sz="3300" b="1" spc="-5" dirty="0">
                <a:solidFill>
                  <a:srgbClr val="FFFFFF"/>
                </a:solidFill>
                <a:latin typeface="맑은 고딕"/>
                <a:cs typeface="맑은 고딕"/>
              </a:rPr>
              <a:t>이미지</a:t>
            </a:r>
            <a:endParaRPr sz="33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711705"/>
            <a:ext cx="1534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일반</a:t>
            </a:r>
            <a:r>
              <a:rPr sz="1800" spc="2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테이블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93633" y="2261616"/>
            <a:ext cx="3467100" cy="275234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711705"/>
            <a:ext cx="5487035" cy="164973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기본 테이블 </a:t>
            </a:r>
            <a:r>
              <a:rPr sz="1800" dirty="0">
                <a:latin typeface="Consolas"/>
                <a:cs typeface="Consolas"/>
              </a:rPr>
              <a:t>:</a:t>
            </a:r>
            <a:r>
              <a:rPr sz="1800" spc="655" dirty="0">
                <a:latin typeface="Consolas"/>
                <a:cs typeface="Consolas"/>
              </a:rPr>
              <a:t> </a:t>
            </a:r>
            <a:r>
              <a:rPr sz="1800" dirty="0">
                <a:latin typeface="맑은 고딕"/>
                <a:cs typeface="맑은 고딕"/>
              </a:rPr>
              <a:t>가로행 테두리만 표시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700">
              <a:latin typeface="Times New Roman"/>
              <a:cs typeface="Times New Roman"/>
            </a:endParaRPr>
          </a:p>
          <a:p>
            <a:pPr marL="264160">
              <a:lnSpc>
                <a:spcPct val="100000"/>
              </a:lnSpc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&lt;table</a:t>
            </a:r>
            <a:r>
              <a:rPr sz="1800" spc="-15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FF0000"/>
                </a:solidFill>
                <a:latin typeface="Consolas"/>
                <a:cs typeface="Consolas"/>
              </a:rPr>
              <a:t>class=“table”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800">
              <a:latin typeface="Times New Roman"/>
              <a:cs typeface="Times New Roman"/>
            </a:endParaRPr>
          </a:p>
          <a:p>
            <a:pPr marL="264160">
              <a:lnSpc>
                <a:spcPct val="100000"/>
              </a:lnSpc>
              <a:spcBef>
                <a:spcPts val="108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&lt;/table&gt;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289183" y="3046476"/>
            <a:ext cx="4190999" cy="302895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48612"/>
            <a:ext cx="7392670" cy="148272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테이블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1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class=“table table‐bordered”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370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둥근 코너와 바깥쪽 테두리 추가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class=“table table‐striped”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370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홀수행에 밝은 회색 배경 추가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class=“table table‐condensed”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spc="-5" dirty="0">
                <a:latin typeface="Consolas"/>
                <a:cs typeface="Consolas"/>
              </a:rPr>
              <a:t>cell padding</a:t>
            </a:r>
            <a:r>
              <a:rPr sz="1500" spc="-5" dirty="0">
                <a:latin typeface="맑은 고딕"/>
                <a:cs typeface="맑은 고딕"/>
              </a:rPr>
              <a:t>을  </a:t>
            </a:r>
            <a:r>
              <a:rPr sz="1500" spc="-5" dirty="0">
                <a:latin typeface="Consolas"/>
                <a:cs typeface="Consolas"/>
              </a:rPr>
              <a:t>8px</a:t>
            </a:r>
            <a:r>
              <a:rPr sz="1500" spc="-5" dirty="0">
                <a:latin typeface="맑은 고딕"/>
                <a:cs typeface="맑은 고딕"/>
              </a:rPr>
              <a:t>에서  </a:t>
            </a:r>
            <a:r>
              <a:rPr sz="1500" spc="-5" dirty="0">
                <a:latin typeface="Consolas"/>
                <a:cs typeface="Consolas"/>
              </a:rPr>
              <a:t>4px</a:t>
            </a:r>
            <a:r>
              <a:rPr sz="1500" spc="-5" dirty="0">
                <a:latin typeface="맑은 고딕"/>
                <a:cs typeface="맑은 고딕"/>
              </a:rPr>
              <a:t>로</a:t>
            </a:r>
            <a:r>
              <a:rPr sz="1500" spc="-114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줄임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class=“table table‐hover”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spc="61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마우스가 올라가면 행이 회색 배경으로 바뀜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050034"/>
            <a:ext cx="7626984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Consolas"/>
                <a:cs typeface="Consolas"/>
              </a:rPr>
              <a:t>class=“table table‐bordered” </a:t>
            </a:r>
            <a:r>
              <a:rPr sz="1800" dirty="0">
                <a:latin typeface="Consolas"/>
                <a:cs typeface="Consolas"/>
              </a:rPr>
              <a:t>: </a:t>
            </a:r>
            <a:r>
              <a:rPr sz="1800" dirty="0">
                <a:latin typeface="맑은 고딕"/>
                <a:cs typeface="맑은 고딕"/>
              </a:rPr>
              <a:t>둥근 코너와 바깥쪽 테두리</a:t>
            </a:r>
            <a:r>
              <a:rPr sz="1800" spc="1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648597" y="2724911"/>
            <a:ext cx="4552950" cy="3267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050034"/>
            <a:ext cx="72732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Consolas"/>
                <a:cs typeface="Consolas"/>
              </a:rPr>
              <a:t>class=“table table‐striped” </a:t>
            </a:r>
            <a:r>
              <a:rPr sz="1800" dirty="0">
                <a:latin typeface="Consolas"/>
                <a:cs typeface="Consolas"/>
              </a:rPr>
              <a:t>: </a:t>
            </a:r>
            <a:r>
              <a:rPr sz="1800" dirty="0">
                <a:latin typeface="맑은 고딕"/>
                <a:cs typeface="맑은 고딕"/>
              </a:rPr>
              <a:t>홀수행에 밝은 회색 배경</a:t>
            </a:r>
            <a:r>
              <a:rPr sz="1800" spc="2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추가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983115" y="2716529"/>
            <a:ext cx="4552950" cy="32666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050034"/>
            <a:ext cx="7703184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marR="5080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Consolas"/>
                <a:cs typeface="Consolas"/>
              </a:rPr>
              <a:t>class=“table table‐condensed” </a:t>
            </a:r>
            <a:r>
              <a:rPr sz="1800" dirty="0">
                <a:latin typeface="Consolas"/>
                <a:cs typeface="Consolas"/>
              </a:rPr>
              <a:t>: cell </a:t>
            </a:r>
            <a:r>
              <a:rPr sz="1800" spc="-5" dirty="0">
                <a:latin typeface="Consolas"/>
                <a:cs typeface="Consolas"/>
              </a:rPr>
              <a:t>padding</a:t>
            </a:r>
            <a:r>
              <a:rPr sz="1800" spc="-5" dirty="0">
                <a:latin typeface="맑은 고딕"/>
                <a:cs typeface="맑은 고딕"/>
              </a:rPr>
              <a:t>을 </a:t>
            </a:r>
            <a:r>
              <a:rPr sz="1800" spc="-5" dirty="0">
                <a:latin typeface="Consolas"/>
                <a:cs typeface="Consolas"/>
              </a:rPr>
              <a:t>8px</a:t>
            </a:r>
            <a:r>
              <a:rPr sz="1800" spc="-5" dirty="0">
                <a:latin typeface="맑은 고딕"/>
                <a:cs typeface="맑은 고딕"/>
              </a:rPr>
              <a:t>에서 </a:t>
            </a:r>
            <a:r>
              <a:rPr sz="1800" spc="-5" dirty="0">
                <a:latin typeface="Consolas"/>
                <a:cs typeface="Consolas"/>
              </a:rPr>
              <a:t>4px</a:t>
            </a:r>
            <a:r>
              <a:rPr sz="1800" spc="-5" dirty="0">
                <a:latin typeface="맑은 고딕"/>
                <a:cs typeface="맑은 고딕"/>
              </a:rPr>
              <a:t>로  </a:t>
            </a:r>
            <a:r>
              <a:rPr sz="1800" dirty="0">
                <a:latin typeface="맑은 고딕"/>
                <a:cs typeface="맑은 고딕"/>
              </a:rPr>
              <a:t>줄임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53219" y="2751582"/>
            <a:ext cx="4552950" cy="326669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050034"/>
            <a:ext cx="79368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marR="5080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Consolas"/>
                <a:cs typeface="Consolas"/>
              </a:rPr>
              <a:t>class=“table table‐hover” </a:t>
            </a:r>
            <a:r>
              <a:rPr sz="1800" dirty="0">
                <a:latin typeface="Consolas"/>
                <a:cs typeface="Consolas"/>
              </a:rPr>
              <a:t>: </a:t>
            </a:r>
            <a:r>
              <a:rPr sz="1800" dirty="0">
                <a:latin typeface="맑은 고딕"/>
                <a:cs typeface="맑은 고딕"/>
              </a:rPr>
              <a:t>마우스가 올라가면 행이 회색 배경으로  바뀜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886341" y="2585466"/>
            <a:ext cx="4552950" cy="326745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839091" y="4367784"/>
            <a:ext cx="234696" cy="192024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0487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60" dirty="0"/>
              <a:t> </a:t>
            </a:r>
            <a:r>
              <a:rPr spc="-30" dirty="0"/>
              <a:t>테이블(Tables)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48612"/>
            <a:ext cx="6090920" cy="294703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반응형 테이블</a:t>
            </a:r>
            <a:r>
              <a:rPr sz="1800" spc="6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작성</a:t>
            </a:r>
          </a:p>
          <a:p>
            <a:pPr marL="286385">
              <a:lnSpc>
                <a:spcPct val="100000"/>
              </a:lnSpc>
              <a:spcBef>
                <a:spcPts val="415"/>
              </a:spcBef>
            </a:pPr>
            <a:r>
              <a:rPr sz="1050" dirty="0">
                <a:solidFill>
                  <a:srgbClr val="94B6D2"/>
                </a:solidFill>
                <a:latin typeface="Wingdings 2"/>
                <a:cs typeface="Wingdings 2"/>
              </a:rPr>
              <a:t></a:t>
            </a:r>
            <a:r>
              <a:rPr sz="1050" dirty="0">
                <a:solidFill>
                  <a:srgbClr val="94B6D2"/>
                </a:solidFill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Consolas"/>
                <a:cs typeface="Consolas"/>
              </a:rPr>
              <a:t>&lt;div class=“table table‐</a:t>
            </a:r>
            <a:r>
              <a:rPr sz="1500" spc="-5" dirty="0">
                <a:latin typeface="맑은 고딕"/>
                <a:cs typeface="맑은 고딕"/>
              </a:rPr>
              <a:t>responsive</a:t>
            </a:r>
            <a:r>
              <a:rPr sz="1500" spc="-5" dirty="0">
                <a:latin typeface="Consolas"/>
                <a:cs typeface="Consolas"/>
              </a:rPr>
              <a:t>”&gt;</a:t>
            </a:r>
            <a:r>
              <a:rPr sz="1500" spc="-5" dirty="0">
                <a:latin typeface="맑은 고딕"/>
                <a:cs typeface="맑은 고딕"/>
              </a:rPr>
              <a:t>안에 </a:t>
            </a:r>
            <a:r>
              <a:rPr sz="1500" dirty="0">
                <a:latin typeface="맑은 고딕"/>
                <a:cs typeface="맑은 고딕"/>
              </a:rPr>
              <a:t>테이블</a:t>
            </a:r>
            <a:r>
              <a:rPr sz="1500" spc="3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작성</a:t>
            </a:r>
          </a:p>
          <a:p>
            <a:pPr marL="391795">
              <a:lnSpc>
                <a:spcPct val="100000"/>
              </a:lnSpc>
              <a:spcBef>
                <a:spcPts val="400"/>
              </a:spcBef>
            </a:pPr>
            <a:r>
              <a:rPr sz="1500" dirty="0">
                <a:latin typeface="Consolas"/>
                <a:cs typeface="Consolas"/>
              </a:rPr>
              <a:t>:</a:t>
            </a:r>
            <a:r>
              <a:rPr sz="1500" spc="620" dirty="0">
                <a:latin typeface="Consolas"/>
                <a:cs typeface="Consolas"/>
              </a:rPr>
              <a:t> </a:t>
            </a:r>
            <a:r>
              <a:rPr sz="1500" spc="-5" dirty="0">
                <a:latin typeface="Consolas"/>
                <a:cs typeface="Consolas"/>
              </a:rPr>
              <a:t>small device(768px </a:t>
            </a:r>
            <a:r>
              <a:rPr sz="1500" spc="-5" dirty="0">
                <a:latin typeface="맑은 고딕"/>
                <a:cs typeface="맑은 고딕"/>
              </a:rPr>
              <a:t>이하</a:t>
            </a:r>
            <a:r>
              <a:rPr sz="1500" spc="-5" dirty="0">
                <a:latin typeface="Consolas"/>
                <a:cs typeface="Consolas"/>
              </a:rPr>
              <a:t>)</a:t>
            </a:r>
            <a:r>
              <a:rPr sz="1500" spc="-5" dirty="0">
                <a:latin typeface="맑은 고딕"/>
                <a:cs typeface="맑은 고딕"/>
              </a:rPr>
              <a:t>일 </a:t>
            </a:r>
            <a:r>
              <a:rPr sz="1500" dirty="0">
                <a:latin typeface="맑은 고딕"/>
                <a:cs typeface="맑은 고딕"/>
              </a:rPr>
              <a:t>경우 수평 스크롤바 자동 생성</a:t>
            </a: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7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"table‐responsive"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 marL="263525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table</a:t>
            </a:r>
            <a:r>
              <a:rPr sz="1800" spc="-15" dirty="0">
                <a:solidFill>
                  <a:srgbClr val="3F7E7E"/>
                </a:solidFill>
                <a:latin typeface="Consolas"/>
                <a:cs typeface="Consolas"/>
              </a:rPr>
              <a:t>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"table"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800" dirty="0">
              <a:latin typeface="Times New Roman"/>
              <a:cs typeface="Times New Roman"/>
            </a:endParaRPr>
          </a:p>
          <a:p>
            <a:pPr marL="264160">
              <a:lnSpc>
                <a:spcPct val="100000"/>
              </a:lnSpc>
              <a:spcBef>
                <a:spcPts val="10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table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126371" y="3743705"/>
            <a:ext cx="3803141" cy="170307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997587" y="5045202"/>
            <a:ext cx="2670048" cy="16291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20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90" dirty="0"/>
              <a:t> </a:t>
            </a:r>
            <a:r>
              <a:rPr dirty="0"/>
              <a:t>이미지(Image)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719326"/>
            <a:ext cx="2804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맑은 고딕"/>
                <a:cs typeface="맑은 고딕"/>
              </a:rPr>
              <a:t>Bootstrap </a:t>
            </a:r>
            <a:r>
              <a:rPr sz="1800" dirty="0">
                <a:latin typeface="맑은 고딕"/>
                <a:cs typeface="맑은 고딕"/>
              </a:rPr>
              <a:t>Image</a:t>
            </a:r>
            <a:r>
              <a:rPr sz="1800" spc="-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Shapes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20857" y="2832735"/>
            <a:ext cx="7295779" cy="1743075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20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90" dirty="0"/>
              <a:t> </a:t>
            </a:r>
            <a:r>
              <a:rPr dirty="0"/>
              <a:t>이미지(Image)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65216"/>
            <a:ext cx="6049010" cy="682625"/>
          </a:xfrm>
          <a:prstGeom prst="rect">
            <a:avLst/>
          </a:prstGeom>
        </p:spPr>
        <p:txBody>
          <a:bodyPr vert="horz" wrap="square" lIns="0" tIns="6667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2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맑은 고딕"/>
                <a:cs typeface="맑은 고딕"/>
              </a:rPr>
              <a:t>Bootstrap </a:t>
            </a:r>
            <a:r>
              <a:rPr sz="1800" dirty="0">
                <a:latin typeface="맑은 고딕"/>
                <a:cs typeface="맑은 고딕"/>
              </a:rPr>
              <a:t>Image</a:t>
            </a:r>
            <a:r>
              <a:rPr sz="1800" spc="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Shapes</a:t>
            </a:r>
            <a:endParaRPr sz="1800">
              <a:latin typeface="맑은 고딕"/>
              <a:cs typeface="맑은 고딕"/>
            </a:endParaRPr>
          </a:p>
          <a:p>
            <a:pPr marL="138430">
              <a:lnSpc>
                <a:spcPct val="100000"/>
              </a:lnSpc>
              <a:spcBef>
                <a:spcPts val="42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img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sz="1800" i="1" spc="-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"img‐rounded"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91951" y="3399535"/>
            <a:ext cx="579755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img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sz="1800" i="1" spc="-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"img‐circle"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591951" y="5090421"/>
            <a:ext cx="61741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img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sz="1800" i="1" spc="-9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"img‐thumbnail"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827898" y="3342132"/>
            <a:ext cx="1419758" cy="143713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27898" y="1807464"/>
            <a:ext cx="1419758" cy="1436369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7827898" y="4908041"/>
            <a:ext cx="1419758" cy="1436369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561276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spc="-30" dirty="0"/>
              <a:t>Text/Typography </a:t>
            </a:r>
            <a:r>
              <a:rPr spc="-5" dirty="0"/>
              <a:t>&lt;h1&gt;~&lt;h6&gt;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719326"/>
            <a:ext cx="4794250" cy="3331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맑은 고딕"/>
                <a:cs typeface="맑은 고딕"/>
              </a:rPr>
              <a:t>Bootstrap의 기본 글자 크기는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14px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2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h1 Bootstrap heading</a:t>
            </a:r>
            <a:r>
              <a:rPr sz="1800" spc="-9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(36px)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h2 Bootstrap heading</a:t>
            </a:r>
            <a:r>
              <a:rPr sz="1800" spc="-9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(30px)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h2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h3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h3 Bootstrap heading</a:t>
            </a:r>
            <a:r>
              <a:rPr sz="1800" spc="-9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(24px)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h3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h4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h4 Bootstrap heading</a:t>
            </a:r>
            <a:r>
              <a:rPr sz="1800" spc="-9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(18px)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h4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h5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h5 Bootstrap heading</a:t>
            </a:r>
            <a:r>
              <a:rPr sz="1800" spc="-9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(14px)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h5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h6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h6 Bootstrap heading</a:t>
            </a:r>
            <a:r>
              <a:rPr sz="1800" spc="-9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(12px)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h6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42074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90" dirty="0"/>
              <a:t> </a:t>
            </a:r>
            <a:r>
              <a:rPr dirty="0"/>
              <a:t>이미지(Image)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56072"/>
            <a:ext cx="7189470" cy="170497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10" dirty="0">
                <a:latin typeface="맑은 고딕"/>
                <a:cs typeface="맑은 고딕"/>
              </a:rPr>
              <a:t>Responsive </a:t>
            </a:r>
            <a:r>
              <a:rPr sz="1800" dirty="0">
                <a:latin typeface="맑은 고딕"/>
                <a:cs typeface="맑은 고딕"/>
              </a:rPr>
              <a:t>Image </a:t>
            </a:r>
            <a:r>
              <a:rPr sz="1800" spc="-5" dirty="0">
                <a:latin typeface="맑은 고딕"/>
                <a:cs typeface="맑은 고딕"/>
              </a:rPr>
              <a:t>Shapes</a:t>
            </a:r>
            <a:endParaRPr sz="1800">
              <a:latin typeface="맑은 고딕"/>
              <a:cs typeface="맑은 고딕"/>
            </a:endParaRPr>
          </a:p>
          <a:p>
            <a:pPr marL="417195" marR="5080" indent="-161925">
              <a:lnSpc>
                <a:spcPct val="123100"/>
              </a:lnSpc>
            </a:pPr>
            <a:r>
              <a:rPr sz="1800" dirty="0">
                <a:latin typeface="맑은 고딕"/>
                <a:cs typeface="맑은 고딕"/>
              </a:rPr>
              <a:t>: 반응형 이미지는 스크린 사이즈에 맞게 자동으로 크기가</a:t>
            </a:r>
            <a:r>
              <a:rPr sz="1800" spc="-8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조절된다.  max size는 원본 사이즈임.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2650">
              <a:latin typeface="Times New Roman"/>
              <a:cs typeface="Times New Roman"/>
            </a:endParaRPr>
          </a:p>
          <a:p>
            <a:pPr marL="137795">
              <a:lnSpc>
                <a:spcPct val="100000"/>
              </a:lnSpc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img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sz="1800" i="1" spc="-40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i="1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"img‐responsive"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445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이미지(Image</a:t>
            </a:r>
            <a:r>
              <a:rPr spc="-70" dirty="0"/>
              <a:t> </a:t>
            </a:r>
            <a:r>
              <a:rPr dirty="0"/>
              <a:t>갤러리)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719326"/>
            <a:ext cx="28041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맑은 고딕"/>
                <a:cs typeface="맑은 고딕"/>
              </a:rPr>
              <a:t>Bootstrap </a:t>
            </a:r>
            <a:r>
              <a:rPr sz="1800" dirty="0">
                <a:latin typeface="맑은 고딕"/>
                <a:cs typeface="맑은 고딕"/>
              </a:rPr>
              <a:t>Image</a:t>
            </a:r>
            <a:r>
              <a:rPr sz="1800" spc="-7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Shapes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6221" y="4349734"/>
            <a:ext cx="6398895" cy="205422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"thumbnail"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img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src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"cinqueterre.jpg"</a:t>
            </a:r>
            <a:r>
              <a:rPr sz="1800" i="1" spc="-45" dirty="0">
                <a:solidFill>
                  <a:srgbClr val="2A00FF"/>
                </a:solidFill>
                <a:latin typeface="Consolas"/>
                <a:cs typeface="Consolas"/>
              </a:rPr>
              <a:t> 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style</a:t>
            </a:r>
            <a:r>
              <a:rPr sz="1800" i="1" spc="-5" dirty="0">
                <a:latin typeface="Consolas"/>
                <a:cs typeface="Consolas"/>
              </a:rPr>
              <a:t>="</a:t>
            </a:r>
            <a:r>
              <a:rPr sz="1800" i="1" spc="-5" dirty="0">
                <a:solidFill>
                  <a:srgbClr val="7E007E"/>
                </a:solidFill>
                <a:latin typeface="Consolas"/>
                <a:cs typeface="Consolas"/>
              </a:rPr>
              <a:t>width</a:t>
            </a:r>
            <a:r>
              <a:rPr sz="1800" i="1" spc="-5" dirty="0">
                <a:latin typeface="Consolas"/>
                <a:cs typeface="Consolas"/>
              </a:rPr>
              <a:t>:</a:t>
            </a:r>
            <a:r>
              <a:rPr sz="1800" i="1" spc="-5" dirty="0">
                <a:solidFill>
                  <a:srgbClr val="2A00E1"/>
                </a:solidFill>
                <a:latin typeface="Consolas"/>
                <a:cs typeface="Consolas"/>
              </a:rPr>
              <a:t>100%</a:t>
            </a:r>
            <a:r>
              <a:rPr sz="1800" i="1" spc="-5" dirty="0">
                <a:latin typeface="Consolas"/>
                <a:cs typeface="Consolas"/>
              </a:rPr>
              <a:t>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 marL="51435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15" dirty="0">
                <a:solidFill>
                  <a:srgbClr val="3F7E7E"/>
                </a:solidFill>
                <a:latin typeface="Consolas"/>
                <a:cs typeface="Consolas"/>
              </a:rPr>
              <a:t> </a:t>
            </a:r>
            <a:r>
              <a:rPr sz="1800" spc="-10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10" dirty="0">
                <a:latin typeface="Consolas"/>
                <a:cs typeface="Consolas"/>
              </a:rPr>
              <a:t>=</a:t>
            </a:r>
            <a:r>
              <a:rPr sz="1800" i="1" spc="-10" dirty="0">
                <a:solidFill>
                  <a:srgbClr val="2A00FF"/>
                </a:solidFill>
                <a:latin typeface="Consolas"/>
                <a:cs typeface="Consolas"/>
              </a:rPr>
              <a:t>"caption"</a:t>
            </a:r>
            <a:r>
              <a:rPr sz="1800" i="1" spc="-1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 marL="765175">
              <a:lnSpc>
                <a:spcPct val="100000"/>
              </a:lnSpc>
              <a:spcBef>
                <a:spcPts val="515"/>
              </a:spcBef>
            </a:pP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dirty="0">
                <a:latin typeface="맑은 고딕"/>
                <a:cs typeface="맑은 고딕"/>
              </a:rPr>
              <a:t>이미지</a:t>
            </a:r>
            <a:r>
              <a:rPr sz="1800" spc="32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갤러리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이미지</a:t>
            </a:r>
            <a:r>
              <a:rPr sz="1800" spc="3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갤러리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이미지</a:t>
            </a:r>
            <a:r>
              <a:rPr sz="1800" spc="33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갤러리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 marL="514350">
              <a:lnSpc>
                <a:spcPct val="100000"/>
              </a:lnSpc>
              <a:spcBef>
                <a:spcPts val="484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 dirty="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007493" y="781812"/>
            <a:ext cx="3259835" cy="390829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TextBox 5"/>
          <p:cNvSpPr txBox="1"/>
          <p:nvPr/>
        </p:nvSpPr>
        <p:spPr>
          <a:xfrm>
            <a:off x="5541016" y="6651025"/>
            <a:ext cx="4648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/>
              <a:t>alt – </a:t>
            </a:r>
            <a:r>
              <a:rPr lang="ko-KR" altLang="en-US" dirty="0" smtClean="0"/>
              <a:t>이미지가 뜨지 않았을 때 나오는 글씨</a:t>
            </a:r>
            <a:endParaRPr lang="ko-KR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55759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이미지(Image 갤러리 구성</a:t>
            </a:r>
            <a:r>
              <a:rPr spc="-65" dirty="0"/>
              <a:t> </a:t>
            </a:r>
            <a:r>
              <a:rPr dirty="0"/>
              <a:t>예)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719326"/>
            <a:ext cx="5781040" cy="15170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marR="5080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그리드 시스템으로 medium 스크린보다  큰 화면에서는 가로에 이미지가 3개씩 보이고, 그 이  하 작은 사이즈에서는 하나의 이미지가 보이도록</a:t>
            </a:r>
            <a:r>
              <a:rPr sz="1800" spc="-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작성</a:t>
            </a:r>
            <a:endParaRPr sz="1800">
              <a:latin typeface="맑은 고딕"/>
              <a:cs typeface="맑은 고딕"/>
            </a:endParaRPr>
          </a:p>
          <a:p>
            <a:pPr marL="252729" indent="-240029">
              <a:lnSpc>
                <a:spcPct val="100000"/>
              </a:lnSpc>
              <a:spcBef>
                <a:spcPts val="4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thumnail과 cation </a:t>
            </a:r>
            <a:r>
              <a:rPr sz="1800" spc="-5" dirty="0">
                <a:latin typeface="맑은 고딕"/>
                <a:cs typeface="맑은 고딕"/>
              </a:rPr>
              <a:t>클래스를</a:t>
            </a:r>
            <a:r>
              <a:rPr sz="1800" spc="-15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활용</a:t>
            </a:r>
            <a:endParaRPr sz="1800">
              <a:latin typeface="맑은 고딕"/>
              <a:cs typeface="맑은 고딕"/>
            </a:endParaRPr>
          </a:p>
          <a:p>
            <a:pPr marL="252729" indent="-240029">
              <a:lnSpc>
                <a:spcPct val="100000"/>
              </a:lnSpc>
              <a:spcBef>
                <a:spcPts val="44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이미지를 클릭하면 새로운 윈도우로 원본이미지</a:t>
            </a:r>
            <a:r>
              <a:rPr sz="1800" spc="-8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표시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910475" y="4067555"/>
            <a:ext cx="8041385" cy="300685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689977" y="516635"/>
            <a:ext cx="2071116" cy="5388102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31342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55" dirty="0"/>
              <a:t> </a:t>
            </a:r>
            <a:r>
              <a:rPr spc="-10" dirty="0"/>
              <a:t>버튼(Buttons)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48612"/>
            <a:ext cx="7926070" cy="282892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5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1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회색 기본</a:t>
            </a:r>
            <a:r>
              <a:rPr sz="1500" spc="7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class=“btn‐default”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650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흰색버튼으로 마우스 오버 시에 회색으로 변함</a:t>
            </a:r>
            <a:endParaRPr sz="1500">
              <a:latin typeface="맑은 고딕"/>
              <a:cs typeface="맑은 고딕"/>
            </a:endParaRPr>
          </a:p>
          <a:p>
            <a:pPr marL="492759" marR="5080" lvl="1" indent="-205740">
              <a:lnSpc>
                <a:spcPct val="100000"/>
              </a:lnSpc>
              <a:spcBef>
                <a:spcPts val="40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class=“btn‐primary”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시각적으로 강조해야 할 필요가 있거나 특별한 행동을 하  는 것을 표시하는</a:t>
            </a:r>
            <a:r>
              <a:rPr sz="1500" spc="-17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class=“btn‐info”</a:t>
            </a:r>
            <a:r>
              <a:rPr sz="1500" spc="20" dirty="0">
                <a:latin typeface="Consolas"/>
                <a:cs typeface="Consolas"/>
              </a:rPr>
              <a:t>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-5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기본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버튼을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대체해서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사용할</a:t>
            </a:r>
            <a:r>
              <a:rPr sz="1500" spc="29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수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있는</a:t>
            </a:r>
            <a:r>
              <a:rPr sz="1500" spc="29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class=“btn‐success”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650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성공한 행동이나 긍정적인 행동을 표시하는 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class=“btn‐warning”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주의</a:t>
            </a:r>
            <a:r>
              <a:rPr sz="1500" spc="3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class=“btn‐danger” </a:t>
            </a:r>
            <a:r>
              <a:rPr sz="1500" dirty="0">
                <a:latin typeface="Consolas"/>
                <a:cs typeface="Consolas"/>
              </a:rPr>
              <a:t>:</a:t>
            </a:r>
            <a:r>
              <a:rPr sz="1500" spc="650" dirty="0">
                <a:latin typeface="Consolas"/>
                <a:cs typeface="Consolas"/>
              </a:rPr>
              <a:t> </a:t>
            </a:r>
            <a:r>
              <a:rPr sz="1500" dirty="0">
                <a:latin typeface="맑은 고딕"/>
                <a:cs typeface="맑은 고딕"/>
              </a:rPr>
              <a:t>위험이나 부정적인 영향이 있음을 표시하는 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class=“btn‐link”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링크</a:t>
            </a:r>
            <a:r>
              <a:rPr sz="1500" spc="3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3313429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55" dirty="0"/>
              <a:t> </a:t>
            </a:r>
            <a:r>
              <a:rPr spc="-10" dirty="0"/>
              <a:t>버튼(Buttons)</a:t>
            </a:r>
          </a:p>
        </p:txBody>
      </p:sp>
      <p:sp>
        <p:nvSpPr>
          <p:cNvPr id="3" name="object 3"/>
          <p:cNvSpPr/>
          <p:nvPr/>
        </p:nvSpPr>
        <p:spPr>
          <a:xfrm>
            <a:off x="1349197" y="2511169"/>
            <a:ext cx="5113475" cy="319472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518033" y="1738122"/>
            <a:ext cx="2964942" cy="2429255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03161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버튼(Buttons)</a:t>
            </a:r>
            <a:r>
              <a:rPr spc="-70" dirty="0"/>
              <a:t> </a:t>
            </a:r>
            <a:r>
              <a:rPr dirty="0"/>
              <a:t>크기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48612"/>
            <a:ext cx="3968115" cy="148272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1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btn-lg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큰</a:t>
            </a:r>
            <a:r>
              <a:rPr sz="1500" spc="28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 </a:t>
            </a:r>
            <a:r>
              <a:rPr sz="1500" dirty="0">
                <a:latin typeface="맑은 고딕"/>
                <a:cs typeface="맑은 고딕"/>
              </a:rPr>
              <a:t>btn-md</a:t>
            </a:r>
            <a:r>
              <a:rPr sz="1500" dirty="0">
                <a:latin typeface="Consolas"/>
                <a:cs typeface="Consolas"/>
              </a:rPr>
              <a:t>” : </a:t>
            </a:r>
            <a:r>
              <a:rPr sz="1500" dirty="0">
                <a:latin typeface="맑은 고딕"/>
                <a:cs typeface="맑은 고딕"/>
              </a:rPr>
              <a:t>중간</a:t>
            </a:r>
            <a:r>
              <a:rPr sz="1500" spc="204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btn-sm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작은</a:t>
            </a:r>
            <a:r>
              <a:rPr sz="1500" spc="24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39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btn-xs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아주  작은</a:t>
            </a:r>
            <a:r>
              <a:rPr sz="1500" spc="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3067572" y="3936425"/>
            <a:ext cx="3520709" cy="56021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8717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블록 </a:t>
            </a:r>
            <a:r>
              <a:rPr spc="-5" dirty="0"/>
              <a:t>버튼(Block</a:t>
            </a:r>
            <a:r>
              <a:rPr spc="-55" dirty="0"/>
              <a:t> </a:t>
            </a:r>
            <a:r>
              <a:rPr spc="-10" dirty="0"/>
              <a:t>Buttons)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48612"/>
            <a:ext cx="3774440" cy="64452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286385">
              <a:lnSpc>
                <a:spcPct val="100000"/>
              </a:lnSpc>
              <a:spcBef>
                <a:spcPts val="415"/>
              </a:spcBef>
            </a:pPr>
            <a:r>
              <a:rPr sz="1050" dirty="0">
                <a:solidFill>
                  <a:srgbClr val="94B6D2"/>
                </a:solidFill>
                <a:latin typeface="Wingdings 2"/>
                <a:cs typeface="Wingdings 2"/>
              </a:rPr>
              <a:t></a:t>
            </a:r>
            <a:r>
              <a:rPr sz="1050" dirty="0">
                <a:solidFill>
                  <a:srgbClr val="94B6D2"/>
                </a:solidFill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Consolas"/>
                <a:cs typeface="Consolas"/>
              </a:rPr>
              <a:t>class=“btn </a:t>
            </a:r>
            <a:r>
              <a:rPr sz="1500" spc="-5" dirty="0">
                <a:latin typeface="맑은 고딕"/>
                <a:cs typeface="맑은 고딕"/>
              </a:rPr>
              <a:t>btn-block</a:t>
            </a:r>
            <a:r>
              <a:rPr sz="1500" spc="-5" dirty="0">
                <a:latin typeface="Consolas"/>
                <a:cs typeface="Consolas"/>
              </a:rPr>
              <a:t>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블록</a:t>
            </a:r>
            <a:r>
              <a:rPr sz="1500" spc="2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852476" y="3229958"/>
            <a:ext cx="6916454" cy="60347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43547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559560" algn="l"/>
              </a:tabLst>
            </a:pPr>
            <a:r>
              <a:rPr spc="-5" dirty="0"/>
              <a:t>Bootstrap	Active/Disabled</a:t>
            </a:r>
            <a:r>
              <a:rPr spc="-60" dirty="0"/>
              <a:t> </a:t>
            </a:r>
            <a:r>
              <a:rPr spc="-5" dirty="0"/>
              <a:t>버튼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48612"/>
            <a:ext cx="4458970" cy="923925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95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r>
              <a:rPr sz="1800" spc="3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버튼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1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 active”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눌린  상태의</a:t>
            </a:r>
            <a:r>
              <a:rPr sz="1500" spc="2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Consolas"/>
                <a:cs typeface="Consolas"/>
              </a:rPr>
              <a:t>class=“btn disabled” </a:t>
            </a:r>
            <a:r>
              <a:rPr sz="1500" dirty="0">
                <a:latin typeface="Consolas"/>
                <a:cs typeface="Consolas"/>
              </a:rPr>
              <a:t>: </a:t>
            </a:r>
            <a:r>
              <a:rPr sz="1500" dirty="0">
                <a:latin typeface="맑은 고딕"/>
                <a:cs typeface="맑은 고딕"/>
              </a:rPr>
              <a:t>눌리지  않는</a:t>
            </a:r>
            <a:r>
              <a:rPr sz="1500" spc="2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버튼</a:t>
            </a:r>
            <a:endParaRPr sz="15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2732842" y="3518740"/>
            <a:ext cx="3455345" cy="4224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147195" y="3633215"/>
            <a:ext cx="199644" cy="193547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2667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90" dirty="0"/>
              <a:t> </a:t>
            </a:r>
            <a:r>
              <a:rPr dirty="0"/>
              <a:t>폼(Form)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241296"/>
            <a:ext cx="3710304" cy="22555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기본</a:t>
            </a:r>
            <a:r>
              <a:rPr sz="1800" spc="-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설정</a:t>
            </a:r>
            <a:endParaRPr sz="1800">
              <a:latin typeface="맑은 고딕"/>
              <a:cs typeface="맑은 고딕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DD8047"/>
              </a:buClr>
              <a:buFont typeface="Wingdings"/>
              <a:buChar char=""/>
            </a:pPr>
            <a:endParaRPr sz="2250">
              <a:latin typeface="Times New Roman"/>
              <a:cs typeface="Times New Roman"/>
            </a:endParaRPr>
          </a:p>
          <a:p>
            <a:pPr marL="492759" lvl="1" indent="-205740">
              <a:lnSpc>
                <a:spcPct val="100000"/>
              </a:lnSpc>
              <a:buClr>
                <a:srgbClr val="94B6D2"/>
              </a:buClr>
              <a:buSzPct val="69444"/>
              <a:buFont typeface="Wingdings 2"/>
              <a:buChar char=""/>
              <a:tabLst>
                <a:tab pos="492759" algn="l"/>
              </a:tabLst>
            </a:pPr>
            <a:r>
              <a:rPr sz="1800" spc="-5" dirty="0">
                <a:latin typeface="맑은 고딕"/>
                <a:cs typeface="맑은 고딕"/>
              </a:rPr>
              <a:t>class=“form-control”</a:t>
            </a:r>
            <a:endParaRPr sz="1800">
              <a:latin typeface="맑은 고딕"/>
              <a:cs typeface="맑은 고딕"/>
            </a:endParaRPr>
          </a:p>
          <a:p>
            <a:pPr marL="698500" lvl="2" indent="-171450">
              <a:lnSpc>
                <a:spcPct val="100000"/>
              </a:lnSpc>
              <a:spcBef>
                <a:spcPts val="480"/>
              </a:spcBef>
              <a:buClr>
                <a:srgbClr val="DD8047"/>
              </a:buClr>
              <a:buSzPct val="73333"/>
              <a:buFont typeface="Wingdings"/>
              <a:buChar char=""/>
              <a:tabLst>
                <a:tab pos="698500" algn="l"/>
              </a:tabLst>
            </a:pPr>
            <a:r>
              <a:rPr sz="1500" dirty="0">
                <a:latin typeface="바탕"/>
                <a:cs typeface="바탕"/>
              </a:rPr>
              <a:t>텍스트관련 입력 양식</a:t>
            </a:r>
            <a:r>
              <a:rPr sz="1500" spc="-45" dirty="0">
                <a:latin typeface="바탕"/>
                <a:cs typeface="바탕"/>
              </a:rPr>
              <a:t> </a:t>
            </a:r>
            <a:r>
              <a:rPr sz="1500" dirty="0">
                <a:latin typeface="바탕"/>
                <a:cs typeface="바탕"/>
              </a:rPr>
              <a:t>&lt;input&gt;,</a:t>
            </a:r>
            <a:endParaRPr sz="1500">
              <a:latin typeface="바탕"/>
              <a:cs typeface="바탕"/>
            </a:endParaRPr>
          </a:p>
          <a:p>
            <a:pPr marL="698500" marR="156210">
              <a:lnSpc>
                <a:spcPct val="100000"/>
              </a:lnSpc>
            </a:pPr>
            <a:r>
              <a:rPr sz="1500" dirty="0">
                <a:latin typeface="바탕"/>
                <a:cs typeface="바탕"/>
              </a:rPr>
              <a:t>&lt;textarea&gt;, &lt;select&gt; 요소</a:t>
            </a:r>
            <a:r>
              <a:rPr sz="1500" spc="-114" dirty="0">
                <a:latin typeface="바탕"/>
                <a:cs typeface="바탕"/>
              </a:rPr>
              <a:t> </a:t>
            </a:r>
            <a:r>
              <a:rPr sz="1500" dirty="0">
                <a:latin typeface="바탕"/>
                <a:cs typeface="바탕"/>
              </a:rPr>
              <a:t>설정,  width 100% 자동</a:t>
            </a:r>
            <a:r>
              <a:rPr sz="1500" spc="-45" dirty="0">
                <a:latin typeface="바탕"/>
                <a:cs typeface="바탕"/>
              </a:rPr>
              <a:t> </a:t>
            </a:r>
            <a:r>
              <a:rPr sz="1500" dirty="0">
                <a:latin typeface="바탕"/>
                <a:cs typeface="바탕"/>
              </a:rPr>
              <a:t>반응형</a:t>
            </a:r>
            <a:endParaRPr sz="1500">
              <a:latin typeface="바탕"/>
              <a:cs typeface="바탕"/>
            </a:endParaRPr>
          </a:p>
          <a:p>
            <a:pPr marL="492759" lvl="1" indent="-205740">
              <a:lnSpc>
                <a:spcPct val="100000"/>
              </a:lnSpc>
              <a:spcBef>
                <a:spcPts val="315"/>
              </a:spcBef>
              <a:buClr>
                <a:srgbClr val="94B6D2"/>
              </a:buClr>
              <a:buSzPct val="69444"/>
              <a:buFont typeface="Wingdings 2"/>
              <a:buChar char=""/>
              <a:tabLst>
                <a:tab pos="492759" algn="l"/>
              </a:tabLst>
            </a:pPr>
            <a:r>
              <a:rPr sz="1800" dirty="0">
                <a:latin typeface="맑은 고딕"/>
                <a:cs typeface="맑은 고딕"/>
              </a:rPr>
              <a:t>&lt;div</a:t>
            </a:r>
            <a:r>
              <a:rPr sz="1800" spc="-10" dirty="0">
                <a:latin typeface="맑은 고딕"/>
                <a:cs typeface="맑은 고딕"/>
              </a:rPr>
              <a:t> class=“form-group”&gt;</a:t>
            </a:r>
            <a:endParaRPr sz="1800">
              <a:latin typeface="맑은 고딕"/>
              <a:cs typeface="맑은 고딕"/>
            </a:endParaRPr>
          </a:p>
          <a:p>
            <a:pPr marL="698500" lvl="2" indent="-171450">
              <a:lnSpc>
                <a:spcPct val="100000"/>
              </a:lnSpc>
              <a:spcBef>
                <a:spcPts val="480"/>
              </a:spcBef>
              <a:buClr>
                <a:srgbClr val="DD8047"/>
              </a:buClr>
              <a:buSzPct val="73333"/>
              <a:buFont typeface="Wingdings"/>
              <a:buChar char=""/>
              <a:tabLst>
                <a:tab pos="698500" algn="l"/>
              </a:tabLst>
            </a:pPr>
            <a:r>
              <a:rPr sz="1500" dirty="0">
                <a:latin typeface="바탕"/>
                <a:cs typeface="바탕"/>
              </a:rPr>
              <a:t>Label과 </a:t>
            </a:r>
            <a:r>
              <a:rPr sz="1500" spc="-5" dirty="0">
                <a:latin typeface="바탕"/>
                <a:cs typeface="바탕"/>
              </a:rPr>
              <a:t>form </a:t>
            </a:r>
            <a:r>
              <a:rPr sz="1500" dirty="0">
                <a:latin typeface="바탕"/>
                <a:cs typeface="바탕"/>
              </a:rPr>
              <a:t>controls의</a:t>
            </a:r>
            <a:r>
              <a:rPr sz="1500" spc="-100" dirty="0">
                <a:latin typeface="바탕"/>
                <a:cs typeface="바탕"/>
              </a:rPr>
              <a:t> </a:t>
            </a:r>
            <a:r>
              <a:rPr sz="1500" dirty="0">
                <a:latin typeface="바탕"/>
                <a:cs typeface="바탕"/>
              </a:rPr>
              <a:t>컨테이너</a:t>
            </a:r>
            <a:endParaRPr sz="1500">
              <a:latin typeface="바탕"/>
              <a:cs typeface="바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5503811" y="2408681"/>
            <a:ext cx="4037076" cy="338709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50876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폼(Form) – </a:t>
            </a:r>
            <a:r>
              <a:rPr spc="-5" dirty="0"/>
              <a:t>기본 수직</a:t>
            </a:r>
            <a:r>
              <a:rPr spc="-40" dirty="0"/>
              <a:t> </a:t>
            </a:r>
            <a:r>
              <a:rPr spc="-5" dirty="0"/>
              <a:t>배치</a:t>
            </a:r>
          </a:p>
        </p:txBody>
      </p:sp>
      <p:sp>
        <p:nvSpPr>
          <p:cNvPr id="3" name="object 3"/>
          <p:cNvSpPr/>
          <p:nvPr/>
        </p:nvSpPr>
        <p:spPr>
          <a:xfrm>
            <a:off x="1469110" y="2321475"/>
            <a:ext cx="6888961" cy="373003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266700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</a:t>
            </a:r>
            <a:r>
              <a:rPr spc="-90" dirty="0"/>
              <a:t> </a:t>
            </a:r>
            <a:r>
              <a:rPr dirty="0"/>
              <a:t>폼(Form)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58061"/>
            <a:ext cx="7552055" cy="12001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8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폼 class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맑은 고딕"/>
                <a:cs typeface="맑은 고딕"/>
              </a:rPr>
              <a:t>&lt;form&gt; </a:t>
            </a:r>
            <a:r>
              <a:rPr sz="1500" dirty="0">
                <a:latin typeface="맑은 고딕"/>
                <a:cs typeface="맑은 고딕"/>
              </a:rPr>
              <a:t>: 기본은 수직(vertical)</a:t>
            </a:r>
            <a:r>
              <a:rPr sz="1500" spc="-15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레이아웃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맑은 고딕"/>
                <a:cs typeface="맑은 고딕"/>
              </a:rPr>
              <a:t>&lt;form class=“form-inline”&gt; </a:t>
            </a:r>
            <a:r>
              <a:rPr sz="1500" dirty="0">
                <a:latin typeface="맑은 고딕"/>
                <a:cs typeface="맑은 고딕"/>
              </a:rPr>
              <a:t>: 왼쪽 정렬과 inline-block</a:t>
            </a:r>
            <a:r>
              <a:rPr sz="1500" spc="-35" dirty="0">
                <a:latin typeface="맑은 고딕"/>
                <a:cs typeface="맑은 고딕"/>
              </a:rPr>
              <a:t> </a:t>
            </a:r>
            <a:r>
              <a:rPr sz="1500" spc="-5" dirty="0">
                <a:latin typeface="맑은 고딕"/>
                <a:cs typeface="맑은 고딕"/>
              </a:rPr>
              <a:t>controls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맑은 고딕"/>
                <a:cs typeface="맑은 고딕"/>
              </a:rPr>
              <a:t>&lt;form class=“form-horizontal”&gt; </a:t>
            </a:r>
            <a:r>
              <a:rPr sz="1500" dirty="0">
                <a:latin typeface="맑은 고딕"/>
                <a:cs typeface="맑은 고딕"/>
              </a:rPr>
              <a:t>: label과 </a:t>
            </a:r>
            <a:r>
              <a:rPr sz="1500" spc="-5" dirty="0">
                <a:latin typeface="맑은 고딕"/>
                <a:cs typeface="맑은 고딕"/>
              </a:rPr>
              <a:t>form group의 </a:t>
            </a:r>
            <a:r>
              <a:rPr sz="1500" dirty="0">
                <a:latin typeface="맑은 고딕"/>
                <a:cs typeface="맑은 고딕"/>
              </a:rPr>
              <a:t>수평(horizontal)</a:t>
            </a:r>
            <a:r>
              <a:rPr sz="1500" spc="-50" dirty="0">
                <a:latin typeface="맑은 고딕"/>
                <a:cs typeface="맑은 고딕"/>
              </a:rPr>
              <a:t> </a:t>
            </a:r>
            <a:r>
              <a:rPr sz="1500" dirty="0">
                <a:latin typeface="맑은 고딕"/>
                <a:cs typeface="맑은 고딕"/>
              </a:rPr>
              <a:t>레이아웃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3694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폼(Form) – </a:t>
            </a:r>
            <a:r>
              <a:rPr spc="-5" dirty="0"/>
              <a:t>왼쪽</a:t>
            </a:r>
            <a:r>
              <a:rPr spc="-55" dirty="0"/>
              <a:t> </a:t>
            </a:r>
            <a:r>
              <a:rPr spc="-5" dirty="0"/>
              <a:t>정렬</a:t>
            </a:r>
          </a:p>
        </p:txBody>
      </p:sp>
      <p:sp>
        <p:nvSpPr>
          <p:cNvPr id="3" name="object 3"/>
          <p:cNvSpPr/>
          <p:nvPr/>
        </p:nvSpPr>
        <p:spPr>
          <a:xfrm>
            <a:off x="1349182" y="2419120"/>
            <a:ext cx="5475506" cy="388336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6294005" y="1320545"/>
            <a:ext cx="3487673" cy="236982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253375" y="3031235"/>
            <a:ext cx="2040255" cy="212090"/>
          </a:xfrm>
          <a:custGeom>
            <a:avLst/>
            <a:gdLst/>
            <a:ahLst/>
            <a:cxnLst/>
            <a:rect l="l" t="t" r="r" b="b"/>
            <a:pathLst>
              <a:path w="2040254" h="212089">
                <a:moveTo>
                  <a:pt x="11430" y="198882"/>
                </a:moveTo>
                <a:lnTo>
                  <a:pt x="11429" y="12954"/>
                </a:lnTo>
                <a:lnTo>
                  <a:pt x="7619" y="17526"/>
                </a:lnTo>
                <a:lnTo>
                  <a:pt x="6857" y="18288"/>
                </a:lnTo>
                <a:lnTo>
                  <a:pt x="6857" y="19050"/>
                </a:lnTo>
                <a:lnTo>
                  <a:pt x="6095" y="19050"/>
                </a:lnTo>
                <a:lnTo>
                  <a:pt x="3047" y="25908"/>
                </a:lnTo>
                <a:lnTo>
                  <a:pt x="1523" y="29718"/>
                </a:lnTo>
                <a:lnTo>
                  <a:pt x="761" y="33528"/>
                </a:lnTo>
                <a:lnTo>
                  <a:pt x="0" y="38100"/>
                </a:lnTo>
                <a:lnTo>
                  <a:pt x="0" y="175260"/>
                </a:lnTo>
                <a:lnTo>
                  <a:pt x="1524" y="182880"/>
                </a:lnTo>
                <a:lnTo>
                  <a:pt x="3048" y="185928"/>
                </a:lnTo>
                <a:lnTo>
                  <a:pt x="3048" y="187452"/>
                </a:lnTo>
                <a:lnTo>
                  <a:pt x="6096" y="192786"/>
                </a:lnTo>
                <a:lnTo>
                  <a:pt x="7620" y="194310"/>
                </a:lnTo>
                <a:lnTo>
                  <a:pt x="11430" y="198882"/>
                </a:lnTo>
                <a:close/>
              </a:path>
              <a:path w="2040254" h="212089">
                <a:moveTo>
                  <a:pt x="12192" y="199644"/>
                </a:moveTo>
                <a:lnTo>
                  <a:pt x="12191" y="12192"/>
                </a:lnTo>
                <a:lnTo>
                  <a:pt x="11429" y="12192"/>
                </a:lnTo>
                <a:lnTo>
                  <a:pt x="11430" y="199644"/>
                </a:lnTo>
                <a:lnTo>
                  <a:pt x="12192" y="199644"/>
                </a:lnTo>
                <a:close/>
              </a:path>
              <a:path w="2040254" h="212089">
                <a:moveTo>
                  <a:pt x="2032254" y="194310"/>
                </a:moveTo>
                <a:lnTo>
                  <a:pt x="2032254" y="17526"/>
                </a:lnTo>
                <a:lnTo>
                  <a:pt x="2028444" y="12954"/>
                </a:lnTo>
                <a:lnTo>
                  <a:pt x="2026920" y="11430"/>
                </a:lnTo>
                <a:lnTo>
                  <a:pt x="2022348" y="7620"/>
                </a:lnTo>
                <a:lnTo>
                  <a:pt x="2021586" y="7620"/>
                </a:lnTo>
                <a:lnTo>
                  <a:pt x="2020824" y="6858"/>
                </a:lnTo>
                <a:lnTo>
                  <a:pt x="2015489" y="3810"/>
                </a:lnTo>
                <a:lnTo>
                  <a:pt x="2014727" y="3810"/>
                </a:lnTo>
                <a:lnTo>
                  <a:pt x="2013966" y="3048"/>
                </a:lnTo>
                <a:lnTo>
                  <a:pt x="2010156" y="1524"/>
                </a:lnTo>
                <a:lnTo>
                  <a:pt x="2006345" y="762"/>
                </a:lnTo>
                <a:lnTo>
                  <a:pt x="2001774" y="0"/>
                </a:lnTo>
                <a:lnTo>
                  <a:pt x="41148" y="0"/>
                </a:lnTo>
                <a:lnTo>
                  <a:pt x="37338" y="635"/>
                </a:lnTo>
                <a:lnTo>
                  <a:pt x="32766" y="762"/>
                </a:lnTo>
                <a:lnTo>
                  <a:pt x="28194" y="2286"/>
                </a:lnTo>
                <a:lnTo>
                  <a:pt x="24383" y="3810"/>
                </a:lnTo>
                <a:lnTo>
                  <a:pt x="19049" y="6858"/>
                </a:lnTo>
                <a:lnTo>
                  <a:pt x="18287" y="6858"/>
                </a:lnTo>
                <a:lnTo>
                  <a:pt x="17525" y="7620"/>
                </a:lnTo>
                <a:lnTo>
                  <a:pt x="12191" y="11430"/>
                </a:lnTo>
                <a:lnTo>
                  <a:pt x="12192" y="200406"/>
                </a:lnTo>
                <a:lnTo>
                  <a:pt x="17526" y="204216"/>
                </a:lnTo>
                <a:lnTo>
                  <a:pt x="18288" y="204978"/>
                </a:lnTo>
                <a:lnTo>
                  <a:pt x="19050" y="204978"/>
                </a:lnTo>
                <a:lnTo>
                  <a:pt x="19050" y="36576"/>
                </a:lnTo>
                <a:lnTo>
                  <a:pt x="19812" y="34290"/>
                </a:lnTo>
                <a:lnTo>
                  <a:pt x="22860" y="28194"/>
                </a:lnTo>
                <a:lnTo>
                  <a:pt x="22860" y="28803"/>
                </a:lnTo>
                <a:lnTo>
                  <a:pt x="24384" y="26974"/>
                </a:lnTo>
                <a:lnTo>
                  <a:pt x="24384" y="26670"/>
                </a:lnTo>
                <a:lnTo>
                  <a:pt x="25908" y="25146"/>
                </a:lnTo>
                <a:lnTo>
                  <a:pt x="25908" y="25363"/>
                </a:lnTo>
                <a:lnTo>
                  <a:pt x="29718" y="22098"/>
                </a:lnTo>
                <a:lnTo>
                  <a:pt x="29718" y="22751"/>
                </a:lnTo>
                <a:lnTo>
                  <a:pt x="33528" y="20574"/>
                </a:lnTo>
                <a:lnTo>
                  <a:pt x="35052" y="19812"/>
                </a:lnTo>
                <a:lnTo>
                  <a:pt x="37338" y="19812"/>
                </a:lnTo>
                <a:lnTo>
                  <a:pt x="39624" y="19050"/>
                </a:lnTo>
                <a:lnTo>
                  <a:pt x="2001012" y="19050"/>
                </a:lnTo>
                <a:lnTo>
                  <a:pt x="2005583" y="20574"/>
                </a:lnTo>
                <a:lnTo>
                  <a:pt x="2006345" y="20955"/>
                </a:lnTo>
                <a:lnTo>
                  <a:pt x="2006345" y="20574"/>
                </a:lnTo>
                <a:lnTo>
                  <a:pt x="2010156" y="22751"/>
                </a:lnTo>
                <a:lnTo>
                  <a:pt x="2010156" y="22098"/>
                </a:lnTo>
                <a:lnTo>
                  <a:pt x="2014727" y="26670"/>
                </a:lnTo>
                <a:lnTo>
                  <a:pt x="2014727" y="26974"/>
                </a:lnTo>
                <a:lnTo>
                  <a:pt x="2016252" y="28803"/>
                </a:lnTo>
                <a:lnTo>
                  <a:pt x="2016252" y="28194"/>
                </a:lnTo>
                <a:lnTo>
                  <a:pt x="2019300" y="33528"/>
                </a:lnTo>
                <a:lnTo>
                  <a:pt x="2020062" y="35814"/>
                </a:lnTo>
                <a:lnTo>
                  <a:pt x="2020062" y="37338"/>
                </a:lnTo>
                <a:lnTo>
                  <a:pt x="2020824" y="39624"/>
                </a:lnTo>
                <a:lnTo>
                  <a:pt x="2020824" y="204978"/>
                </a:lnTo>
                <a:lnTo>
                  <a:pt x="2021586" y="204216"/>
                </a:lnTo>
                <a:lnTo>
                  <a:pt x="2022348" y="204216"/>
                </a:lnTo>
                <a:lnTo>
                  <a:pt x="2026920" y="200406"/>
                </a:lnTo>
                <a:lnTo>
                  <a:pt x="2028444" y="198882"/>
                </a:lnTo>
                <a:lnTo>
                  <a:pt x="2032254" y="194310"/>
                </a:lnTo>
                <a:close/>
              </a:path>
              <a:path w="2040254" h="212089">
                <a:moveTo>
                  <a:pt x="20574" y="179070"/>
                </a:moveTo>
                <a:lnTo>
                  <a:pt x="19050" y="174498"/>
                </a:lnTo>
                <a:lnTo>
                  <a:pt x="19050" y="204978"/>
                </a:lnTo>
                <a:lnTo>
                  <a:pt x="19812" y="205454"/>
                </a:lnTo>
                <a:lnTo>
                  <a:pt x="19812" y="178308"/>
                </a:lnTo>
                <a:lnTo>
                  <a:pt x="20574" y="179070"/>
                </a:lnTo>
                <a:close/>
              </a:path>
              <a:path w="2040254" h="212089">
                <a:moveTo>
                  <a:pt x="22860" y="207359"/>
                </a:moveTo>
                <a:lnTo>
                  <a:pt x="22860" y="183642"/>
                </a:lnTo>
                <a:lnTo>
                  <a:pt x="19812" y="178308"/>
                </a:lnTo>
                <a:lnTo>
                  <a:pt x="19812" y="205454"/>
                </a:lnTo>
                <a:lnTo>
                  <a:pt x="22860" y="207359"/>
                </a:lnTo>
                <a:close/>
              </a:path>
              <a:path w="2040254" h="212089">
                <a:moveTo>
                  <a:pt x="22860" y="28803"/>
                </a:moveTo>
                <a:lnTo>
                  <a:pt x="22860" y="28194"/>
                </a:lnTo>
                <a:lnTo>
                  <a:pt x="22098" y="29718"/>
                </a:lnTo>
                <a:lnTo>
                  <a:pt x="22860" y="28803"/>
                </a:lnTo>
                <a:close/>
              </a:path>
              <a:path w="2040254" h="212089">
                <a:moveTo>
                  <a:pt x="25272" y="185928"/>
                </a:moveTo>
                <a:lnTo>
                  <a:pt x="22098" y="182118"/>
                </a:lnTo>
                <a:lnTo>
                  <a:pt x="22860" y="183642"/>
                </a:lnTo>
                <a:lnTo>
                  <a:pt x="22860" y="207359"/>
                </a:lnTo>
                <a:lnTo>
                  <a:pt x="24384" y="208311"/>
                </a:lnTo>
                <a:lnTo>
                  <a:pt x="24384" y="185166"/>
                </a:lnTo>
                <a:lnTo>
                  <a:pt x="25272" y="185928"/>
                </a:lnTo>
                <a:close/>
              </a:path>
              <a:path w="2040254" h="212089">
                <a:moveTo>
                  <a:pt x="25908" y="25146"/>
                </a:moveTo>
                <a:lnTo>
                  <a:pt x="24384" y="26670"/>
                </a:lnTo>
                <a:lnTo>
                  <a:pt x="25272" y="25908"/>
                </a:lnTo>
                <a:lnTo>
                  <a:pt x="25908" y="25146"/>
                </a:lnTo>
                <a:close/>
              </a:path>
              <a:path w="2040254" h="212089">
                <a:moveTo>
                  <a:pt x="25272" y="25908"/>
                </a:moveTo>
                <a:lnTo>
                  <a:pt x="24384" y="26670"/>
                </a:lnTo>
                <a:lnTo>
                  <a:pt x="24384" y="26974"/>
                </a:lnTo>
                <a:lnTo>
                  <a:pt x="25272" y="25908"/>
                </a:lnTo>
                <a:close/>
              </a:path>
              <a:path w="2040254" h="212089">
                <a:moveTo>
                  <a:pt x="25908" y="186690"/>
                </a:moveTo>
                <a:lnTo>
                  <a:pt x="25272" y="185928"/>
                </a:lnTo>
                <a:lnTo>
                  <a:pt x="24384" y="185166"/>
                </a:lnTo>
                <a:lnTo>
                  <a:pt x="25908" y="186690"/>
                </a:lnTo>
                <a:close/>
              </a:path>
              <a:path w="2040254" h="212089">
                <a:moveTo>
                  <a:pt x="25908" y="209042"/>
                </a:moveTo>
                <a:lnTo>
                  <a:pt x="25908" y="186690"/>
                </a:lnTo>
                <a:lnTo>
                  <a:pt x="24384" y="185166"/>
                </a:lnTo>
                <a:lnTo>
                  <a:pt x="24384" y="208311"/>
                </a:lnTo>
                <a:lnTo>
                  <a:pt x="25146" y="208788"/>
                </a:lnTo>
                <a:lnTo>
                  <a:pt x="25908" y="209042"/>
                </a:lnTo>
                <a:close/>
              </a:path>
              <a:path w="2040254" h="212089">
                <a:moveTo>
                  <a:pt x="25908" y="25363"/>
                </a:moveTo>
                <a:lnTo>
                  <a:pt x="25908" y="25146"/>
                </a:lnTo>
                <a:lnTo>
                  <a:pt x="25272" y="25908"/>
                </a:lnTo>
                <a:lnTo>
                  <a:pt x="25908" y="25363"/>
                </a:lnTo>
                <a:close/>
              </a:path>
              <a:path w="2040254" h="212089">
                <a:moveTo>
                  <a:pt x="29718" y="210312"/>
                </a:moveTo>
                <a:lnTo>
                  <a:pt x="29718" y="189738"/>
                </a:lnTo>
                <a:lnTo>
                  <a:pt x="25272" y="185928"/>
                </a:lnTo>
                <a:lnTo>
                  <a:pt x="25908" y="186690"/>
                </a:lnTo>
                <a:lnTo>
                  <a:pt x="25908" y="209042"/>
                </a:lnTo>
                <a:lnTo>
                  <a:pt x="29718" y="210312"/>
                </a:lnTo>
                <a:close/>
              </a:path>
              <a:path w="2040254" h="212089">
                <a:moveTo>
                  <a:pt x="29718" y="22751"/>
                </a:moveTo>
                <a:lnTo>
                  <a:pt x="29718" y="22098"/>
                </a:lnTo>
                <a:lnTo>
                  <a:pt x="28194" y="23622"/>
                </a:lnTo>
                <a:lnTo>
                  <a:pt x="29718" y="22751"/>
                </a:lnTo>
                <a:close/>
              </a:path>
              <a:path w="2040254" h="212089">
                <a:moveTo>
                  <a:pt x="2007108" y="190500"/>
                </a:moveTo>
                <a:lnTo>
                  <a:pt x="2004060" y="192024"/>
                </a:lnTo>
                <a:lnTo>
                  <a:pt x="2002536" y="192024"/>
                </a:lnTo>
                <a:lnTo>
                  <a:pt x="1999488" y="192786"/>
                </a:lnTo>
                <a:lnTo>
                  <a:pt x="38100" y="192786"/>
                </a:lnTo>
                <a:lnTo>
                  <a:pt x="36576" y="192024"/>
                </a:lnTo>
                <a:lnTo>
                  <a:pt x="32004" y="190500"/>
                </a:lnTo>
                <a:lnTo>
                  <a:pt x="28194" y="188214"/>
                </a:lnTo>
                <a:lnTo>
                  <a:pt x="29718" y="189738"/>
                </a:lnTo>
                <a:lnTo>
                  <a:pt x="29718" y="210312"/>
                </a:lnTo>
                <a:lnTo>
                  <a:pt x="37338" y="211836"/>
                </a:lnTo>
                <a:lnTo>
                  <a:pt x="2002536" y="211836"/>
                </a:lnTo>
                <a:lnTo>
                  <a:pt x="2006345" y="211201"/>
                </a:lnTo>
                <a:lnTo>
                  <a:pt x="2006345" y="191262"/>
                </a:lnTo>
                <a:lnTo>
                  <a:pt x="2007108" y="190500"/>
                </a:lnTo>
                <a:close/>
              </a:path>
              <a:path w="2040254" h="212089">
                <a:moveTo>
                  <a:pt x="2007108" y="21336"/>
                </a:moveTo>
                <a:lnTo>
                  <a:pt x="2006345" y="20574"/>
                </a:lnTo>
                <a:lnTo>
                  <a:pt x="2006345" y="20955"/>
                </a:lnTo>
                <a:lnTo>
                  <a:pt x="2007108" y="21336"/>
                </a:lnTo>
                <a:close/>
              </a:path>
              <a:path w="2040254" h="212089">
                <a:moveTo>
                  <a:pt x="2011679" y="188214"/>
                </a:moveTo>
                <a:lnTo>
                  <a:pt x="2006345" y="191262"/>
                </a:lnTo>
                <a:lnTo>
                  <a:pt x="2006345" y="211201"/>
                </a:lnTo>
                <a:lnTo>
                  <a:pt x="2007108" y="211074"/>
                </a:lnTo>
                <a:lnTo>
                  <a:pt x="2010156" y="209854"/>
                </a:lnTo>
                <a:lnTo>
                  <a:pt x="2010156" y="189738"/>
                </a:lnTo>
                <a:lnTo>
                  <a:pt x="2011679" y="188214"/>
                </a:lnTo>
                <a:close/>
              </a:path>
              <a:path w="2040254" h="212089">
                <a:moveTo>
                  <a:pt x="2011679" y="23621"/>
                </a:moveTo>
                <a:lnTo>
                  <a:pt x="2010156" y="22098"/>
                </a:lnTo>
                <a:lnTo>
                  <a:pt x="2010156" y="22751"/>
                </a:lnTo>
                <a:lnTo>
                  <a:pt x="2011679" y="23621"/>
                </a:lnTo>
                <a:close/>
              </a:path>
              <a:path w="2040254" h="212089">
                <a:moveTo>
                  <a:pt x="2014727" y="208026"/>
                </a:moveTo>
                <a:lnTo>
                  <a:pt x="2014727" y="185166"/>
                </a:lnTo>
                <a:lnTo>
                  <a:pt x="2010156" y="189738"/>
                </a:lnTo>
                <a:lnTo>
                  <a:pt x="2010156" y="209854"/>
                </a:lnTo>
                <a:lnTo>
                  <a:pt x="2010918" y="209550"/>
                </a:lnTo>
                <a:lnTo>
                  <a:pt x="2013966" y="208788"/>
                </a:lnTo>
                <a:lnTo>
                  <a:pt x="2014727" y="208026"/>
                </a:lnTo>
                <a:close/>
              </a:path>
              <a:path w="2040254" h="212089">
                <a:moveTo>
                  <a:pt x="2014727" y="26974"/>
                </a:moveTo>
                <a:lnTo>
                  <a:pt x="2014727" y="26670"/>
                </a:lnTo>
                <a:lnTo>
                  <a:pt x="2013204" y="25146"/>
                </a:lnTo>
                <a:lnTo>
                  <a:pt x="2014727" y="26974"/>
                </a:lnTo>
                <a:close/>
              </a:path>
              <a:path w="2040254" h="212089">
                <a:moveTo>
                  <a:pt x="2017014" y="182118"/>
                </a:moveTo>
                <a:lnTo>
                  <a:pt x="2013204" y="186690"/>
                </a:lnTo>
                <a:lnTo>
                  <a:pt x="2014727" y="185166"/>
                </a:lnTo>
                <a:lnTo>
                  <a:pt x="2014727" y="208026"/>
                </a:lnTo>
                <a:lnTo>
                  <a:pt x="2015489" y="208026"/>
                </a:lnTo>
                <a:lnTo>
                  <a:pt x="2016252" y="207590"/>
                </a:lnTo>
                <a:lnTo>
                  <a:pt x="2016252" y="183642"/>
                </a:lnTo>
                <a:lnTo>
                  <a:pt x="2017014" y="182118"/>
                </a:lnTo>
                <a:close/>
              </a:path>
              <a:path w="2040254" h="212089">
                <a:moveTo>
                  <a:pt x="2017014" y="29718"/>
                </a:moveTo>
                <a:lnTo>
                  <a:pt x="2016252" y="28194"/>
                </a:lnTo>
                <a:lnTo>
                  <a:pt x="2016252" y="28803"/>
                </a:lnTo>
                <a:lnTo>
                  <a:pt x="2017014" y="29718"/>
                </a:lnTo>
                <a:close/>
              </a:path>
              <a:path w="2040254" h="212089">
                <a:moveTo>
                  <a:pt x="2019300" y="205848"/>
                </a:moveTo>
                <a:lnTo>
                  <a:pt x="2019300" y="178308"/>
                </a:lnTo>
                <a:lnTo>
                  <a:pt x="2016252" y="183642"/>
                </a:lnTo>
                <a:lnTo>
                  <a:pt x="2016252" y="207590"/>
                </a:lnTo>
                <a:lnTo>
                  <a:pt x="2019300" y="205848"/>
                </a:lnTo>
                <a:close/>
              </a:path>
              <a:path w="2040254" h="212089">
                <a:moveTo>
                  <a:pt x="2020824" y="204978"/>
                </a:moveTo>
                <a:lnTo>
                  <a:pt x="2020824" y="172974"/>
                </a:lnTo>
                <a:lnTo>
                  <a:pt x="2019300" y="177546"/>
                </a:lnTo>
                <a:lnTo>
                  <a:pt x="2018538" y="179070"/>
                </a:lnTo>
                <a:lnTo>
                  <a:pt x="2019300" y="178308"/>
                </a:lnTo>
                <a:lnTo>
                  <a:pt x="2019300" y="205848"/>
                </a:lnTo>
                <a:lnTo>
                  <a:pt x="2020824" y="204978"/>
                </a:lnTo>
                <a:close/>
              </a:path>
              <a:path w="2040254" h="212089">
                <a:moveTo>
                  <a:pt x="2039874" y="173736"/>
                </a:moveTo>
                <a:lnTo>
                  <a:pt x="2039874" y="41148"/>
                </a:lnTo>
                <a:lnTo>
                  <a:pt x="2039112" y="36576"/>
                </a:lnTo>
                <a:lnTo>
                  <a:pt x="2039112" y="32766"/>
                </a:lnTo>
                <a:lnTo>
                  <a:pt x="2037588" y="28956"/>
                </a:lnTo>
                <a:lnTo>
                  <a:pt x="2036064" y="24384"/>
                </a:lnTo>
                <a:lnTo>
                  <a:pt x="2033016" y="19050"/>
                </a:lnTo>
                <a:lnTo>
                  <a:pt x="2032254" y="18288"/>
                </a:lnTo>
                <a:lnTo>
                  <a:pt x="2032254" y="193548"/>
                </a:lnTo>
                <a:lnTo>
                  <a:pt x="2033016" y="193548"/>
                </a:lnTo>
                <a:lnTo>
                  <a:pt x="2033016" y="192786"/>
                </a:lnTo>
                <a:lnTo>
                  <a:pt x="2036064" y="187452"/>
                </a:lnTo>
                <a:lnTo>
                  <a:pt x="2036064" y="186690"/>
                </a:lnTo>
                <a:lnTo>
                  <a:pt x="2036826" y="185928"/>
                </a:lnTo>
                <a:lnTo>
                  <a:pt x="2038350" y="182118"/>
                </a:lnTo>
                <a:lnTo>
                  <a:pt x="2039112" y="178308"/>
                </a:lnTo>
                <a:lnTo>
                  <a:pt x="2039874" y="17373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780679" y="3265170"/>
            <a:ext cx="1362710" cy="215265"/>
          </a:xfrm>
          <a:custGeom>
            <a:avLst/>
            <a:gdLst/>
            <a:ahLst/>
            <a:cxnLst/>
            <a:rect l="l" t="t" r="r" b="b"/>
            <a:pathLst>
              <a:path w="1362710" h="215264">
                <a:moveTo>
                  <a:pt x="6858" y="195834"/>
                </a:moveTo>
                <a:lnTo>
                  <a:pt x="6857" y="19812"/>
                </a:lnTo>
                <a:lnTo>
                  <a:pt x="3047" y="26670"/>
                </a:lnTo>
                <a:lnTo>
                  <a:pt x="1523" y="30480"/>
                </a:lnTo>
                <a:lnTo>
                  <a:pt x="761" y="34290"/>
                </a:lnTo>
                <a:lnTo>
                  <a:pt x="0" y="38862"/>
                </a:lnTo>
                <a:lnTo>
                  <a:pt x="0" y="177546"/>
                </a:lnTo>
                <a:lnTo>
                  <a:pt x="762" y="182118"/>
                </a:lnTo>
                <a:lnTo>
                  <a:pt x="2286" y="185928"/>
                </a:lnTo>
                <a:lnTo>
                  <a:pt x="3048" y="188976"/>
                </a:lnTo>
                <a:lnTo>
                  <a:pt x="3810" y="189738"/>
                </a:lnTo>
                <a:lnTo>
                  <a:pt x="3810" y="190500"/>
                </a:lnTo>
                <a:lnTo>
                  <a:pt x="6858" y="195834"/>
                </a:lnTo>
                <a:close/>
              </a:path>
              <a:path w="1362710" h="215264">
                <a:moveTo>
                  <a:pt x="21336" y="182118"/>
                </a:moveTo>
                <a:lnTo>
                  <a:pt x="19812" y="179070"/>
                </a:lnTo>
                <a:lnTo>
                  <a:pt x="19812" y="176784"/>
                </a:lnTo>
                <a:lnTo>
                  <a:pt x="19050" y="174498"/>
                </a:lnTo>
                <a:lnTo>
                  <a:pt x="19049" y="7620"/>
                </a:lnTo>
                <a:lnTo>
                  <a:pt x="18287" y="7620"/>
                </a:lnTo>
                <a:lnTo>
                  <a:pt x="17525" y="8382"/>
                </a:lnTo>
                <a:lnTo>
                  <a:pt x="12953" y="12192"/>
                </a:lnTo>
                <a:lnTo>
                  <a:pt x="12191" y="12954"/>
                </a:lnTo>
                <a:lnTo>
                  <a:pt x="11429" y="12954"/>
                </a:lnTo>
                <a:lnTo>
                  <a:pt x="7619" y="18288"/>
                </a:lnTo>
                <a:lnTo>
                  <a:pt x="6857" y="19050"/>
                </a:lnTo>
                <a:lnTo>
                  <a:pt x="6858" y="196596"/>
                </a:lnTo>
                <a:lnTo>
                  <a:pt x="7620" y="196596"/>
                </a:lnTo>
                <a:lnTo>
                  <a:pt x="7620" y="197358"/>
                </a:lnTo>
                <a:lnTo>
                  <a:pt x="11430" y="201930"/>
                </a:lnTo>
                <a:lnTo>
                  <a:pt x="12192" y="202692"/>
                </a:lnTo>
                <a:lnTo>
                  <a:pt x="12954" y="202692"/>
                </a:lnTo>
                <a:lnTo>
                  <a:pt x="12954" y="203454"/>
                </a:lnTo>
                <a:lnTo>
                  <a:pt x="17526" y="207264"/>
                </a:lnTo>
                <a:lnTo>
                  <a:pt x="18288" y="208026"/>
                </a:lnTo>
                <a:lnTo>
                  <a:pt x="19050" y="208026"/>
                </a:lnTo>
                <a:lnTo>
                  <a:pt x="20574" y="208872"/>
                </a:lnTo>
                <a:lnTo>
                  <a:pt x="20574" y="181356"/>
                </a:lnTo>
                <a:lnTo>
                  <a:pt x="21336" y="182118"/>
                </a:lnTo>
                <a:close/>
              </a:path>
              <a:path w="1362710" h="215264">
                <a:moveTo>
                  <a:pt x="1344168" y="208026"/>
                </a:moveTo>
                <a:lnTo>
                  <a:pt x="1344168" y="7620"/>
                </a:lnTo>
                <a:lnTo>
                  <a:pt x="1343406" y="7620"/>
                </a:lnTo>
                <a:lnTo>
                  <a:pt x="1342644" y="6858"/>
                </a:lnTo>
                <a:lnTo>
                  <a:pt x="1337310" y="3810"/>
                </a:lnTo>
                <a:lnTo>
                  <a:pt x="1336548" y="3810"/>
                </a:lnTo>
                <a:lnTo>
                  <a:pt x="1335786" y="3048"/>
                </a:lnTo>
                <a:lnTo>
                  <a:pt x="1331976" y="2286"/>
                </a:lnTo>
                <a:lnTo>
                  <a:pt x="1328166" y="762"/>
                </a:lnTo>
                <a:lnTo>
                  <a:pt x="1323594" y="762"/>
                </a:lnTo>
                <a:lnTo>
                  <a:pt x="1319784" y="0"/>
                </a:lnTo>
                <a:lnTo>
                  <a:pt x="41910" y="0"/>
                </a:lnTo>
                <a:lnTo>
                  <a:pt x="37338" y="762"/>
                </a:lnTo>
                <a:lnTo>
                  <a:pt x="33528" y="1524"/>
                </a:lnTo>
                <a:lnTo>
                  <a:pt x="28956" y="2286"/>
                </a:lnTo>
                <a:lnTo>
                  <a:pt x="25145" y="3810"/>
                </a:lnTo>
                <a:lnTo>
                  <a:pt x="19049" y="6858"/>
                </a:lnTo>
                <a:lnTo>
                  <a:pt x="19050" y="39624"/>
                </a:lnTo>
                <a:lnTo>
                  <a:pt x="21336" y="32766"/>
                </a:lnTo>
                <a:lnTo>
                  <a:pt x="22098" y="31496"/>
                </a:lnTo>
                <a:lnTo>
                  <a:pt x="22098" y="30480"/>
                </a:lnTo>
                <a:lnTo>
                  <a:pt x="25146" y="26924"/>
                </a:lnTo>
                <a:lnTo>
                  <a:pt x="25146" y="26670"/>
                </a:lnTo>
                <a:lnTo>
                  <a:pt x="26670" y="25146"/>
                </a:lnTo>
                <a:lnTo>
                  <a:pt x="26670" y="25400"/>
                </a:lnTo>
                <a:lnTo>
                  <a:pt x="28194" y="24130"/>
                </a:lnTo>
                <a:lnTo>
                  <a:pt x="28194" y="23622"/>
                </a:lnTo>
                <a:lnTo>
                  <a:pt x="34290" y="20574"/>
                </a:lnTo>
                <a:lnTo>
                  <a:pt x="35814" y="20574"/>
                </a:lnTo>
                <a:lnTo>
                  <a:pt x="40386" y="19050"/>
                </a:lnTo>
                <a:lnTo>
                  <a:pt x="1319784" y="19050"/>
                </a:lnTo>
                <a:lnTo>
                  <a:pt x="1322832" y="19812"/>
                </a:lnTo>
                <a:lnTo>
                  <a:pt x="1325118" y="19812"/>
                </a:lnTo>
                <a:lnTo>
                  <a:pt x="1328166" y="20828"/>
                </a:lnTo>
                <a:lnTo>
                  <a:pt x="1328166" y="20574"/>
                </a:lnTo>
                <a:lnTo>
                  <a:pt x="1329690" y="21336"/>
                </a:lnTo>
                <a:lnTo>
                  <a:pt x="1333500" y="23622"/>
                </a:lnTo>
                <a:lnTo>
                  <a:pt x="1333500" y="24130"/>
                </a:lnTo>
                <a:lnTo>
                  <a:pt x="1335786" y="26035"/>
                </a:lnTo>
                <a:lnTo>
                  <a:pt x="1335786" y="25146"/>
                </a:lnTo>
                <a:lnTo>
                  <a:pt x="1338834" y="29413"/>
                </a:lnTo>
                <a:lnTo>
                  <a:pt x="1338834" y="28956"/>
                </a:lnTo>
                <a:lnTo>
                  <a:pt x="1341882" y="34290"/>
                </a:lnTo>
                <a:lnTo>
                  <a:pt x="1341882" y="35814"/>
                </a:lnTo>
                <a:lnTo>
                  <a:pt x="1342644" y="38100"/>
                </a:lnTo>
                <a:lnTo>
                  <a:pt x="1342644" y="40386"/>
                </a:lnTo>
                <a:lnTo>
                  <a:pt x="1343406" y="42672"/>
                </a:lnTo>
                <a:lnTo>
                  <a:pt x="1343406" y="208026"/>
                </a:lnTo>
                <a:lnTo>
                  <a:pt x="1344168" y="208026"/>
                </a:lnTo>
                <a:close/>
              </a:path>
              <a:path w="1362710" h="215264">
                <a:moveTo>
                  <a:pt x="23622" y="186690"/>
                </a:moveTo>
                <a:lnTo>
                  <a:pt x="20574" y="181356"/>
                </a:lnTo>
                <a:lnTo>
                  <a:pt x="20574" y="208872"/>
                </a:lnTo>
                <a:lnTo>
                  <a:pt x="22098" y="209719"/>
                </a:lnTo>
                <a:lnTo>
                  <a:pt x="22098" y="185166"/>
                </a:lnTo>
                <a:lnTo>
                  <a:pt x="23622" y="186690"/>
                </a:lnTo>
                <a:close/>
              </a:path>
              <a:path w="1362710" h="215264">
                <a:moveTo>
                  <a:pt x="23622" y="28956"/>
                </a:moveTo>
                <a:lnTo>
                  <a:pt x="22098" y="30480"/>
                </a:lnTo>
                <a:lnTo>
                  <a:pt x="22098" y="31496"/>
                </a:lnTo>
                <a:lnTo>
                  <a:pt x="23622" y="28956"/>
                </a:lnTo>
                <a:close/>
              </a:path>
              <a:path w="1362710" h="215264">
                <a:moveTo>
                  <a:pt x="26670" y="189738"/>
                </a:moveTo>
                <a:lnTo>
                  <a:pt x="22098" y="185166"/>
                </a:lnTo>
                <a:lnTo>
                  <a:pt x="22098" y="209719"/>
                </a:lnTo>
                <a:lnTo>
                  <a:pt x="25146" y="211412"/>
                </a:lnTo>
                <a:lnTo>
                  <a:pt x="25146" y="188976"/>
                </a:lnTo>
                <a:lnTo>
                  <a:pt x="26670" y="189738"/>
                </a:lnTo>
                <a:close/>
              </a:path>
              <a:path w="1362710" h="215264">
                <a:moveTo>
                  <a:pt x="26670" y="25146"/>
                </a:moveTo>
                <a:lnTo>
                  <a:pt x="25146" y="26670"/>
                </a:lnTo>
                <a:lnTo>
                  <a:pt x="25908" y="26035"/>
                </a:lnTo>
                <a:lnTo>
                  <a:pt x="26670" y="25146"/>
                </a:lnTo>
                <a:close/>
              </a:path>
              <a:path w="1362710" h="215264">
                <a:moveTo>
                  <a:pt x="25908" y="26035"/>
                </a:moveTo>
                <a:lnTo>
                  <a:pt x="25146" y="26670"/>
                </a:lnTo>
                <a:lnTo>
                  <a:pt x="25146" y="26924"/>
                </a:lnTo>
                <a:lnTo>
                  <a:pt x="25908" y="26035"/>
                </a:lnTo>
                <a:close/>
              </a:path>
              <a:path w="1362710" h="215264">
                <a:moveTo>
                  <a:pt x="29718" y="213360"/>
                </a:moveTo>
                <a:lnTo>
                  <a:pt x="29718" y="192786"/>
                </a:lnTo>
                <a:lnTo>
                  <a:pt x="25146" y="188976"/>
                </a:lnTo>
                <a:lnTo>
                  <a:pt x="25146" y="211412"/>
                </a:lnTo>
                <a:lnTo>
                  <a:pt x="25908" y="211836"/>
                </a:lnTo>
                <a:lnTo>
                  <a:pt x="29718" y="213360"/>
                </a:lnTo>
                <a:close/>
              </a:path>
              <a:path w="1362710" h="215264">
                <a:moveTo>
                  <a:pt x="26670" y="25400"/>
                </a:moveTo>
                <a:lnTo>
                  <a:pt x="26670" y="25146"/>
                </a:lnTo>
                <a:lnTo>
                  <a:pt x="25908" y="26035"/>
                </a:lnTo>
                <a:lnTo>
                  <a:pt x="26670" y="25400"/>
                </a:lnTo>
                <a:close/>
              </a:path>
              <a:path w="1362710" h="215264">
                <a:moveTo>
                  <a:pt x="29717" y="22860"/>
                </a:moveTo>
                <a:lnTo>
                  <a:pt x="28194" y="23622"/>
                </a:lnTo>
                <a:lnTo>
                  <a:pt x="28194" y="24130"/>
                </a:lnTo>
                <a:lnTo>
                  <a:pt x="29717" y="22860"/>
                </a:lnTo>
                <a:close/>
              </a:path>
              <a:path w="1362710" h="215264">
                <a:moveTo>
                  <a:pt x="1329690" y="213969"/>
                </a:moveTo>
                <a:lnTo>
                  <a:pt x="1329690" y="194310"/>
                </a:lnTo>
                <a:lnTo>
                  <a:pt x="1326642" y="195072"/>
                </a:lnTo>
                <a:lnTo>
                  <a:pt x="1324356" y="195834"/>
                </a:lnTo>
                <a:lnTo>
                  <a:pt x="39624" y="195834"/>
                </a:lnTo>
                <a:lnTo>
                  <a:pt x="37338" y="195072"/>
                </a:lnTo>
                <a:lnTo>
                  <a:pt x="35052" y="195072"/>
                </a:lnTo>
                <a:lnTo>
                  <a:pt x="32766" y="194310"/>
                </a:lnTo>
                <a:lnTo>
                  <a:pt x="28194" y="191262"/>
                </a:lnTo>
                <a:lnTo>
                  <a:pt x="29718" y="192786"/>
                </a:lnTo>
                <a:lnTo>
                  <a:pt x="29718" y="213360"/>
                </a:lnTo>
                <a:lnTo>
                  <a:pt x="34290" y="214122"/>
                </a:lnTo>
                <a:lnTo>
                  <a:pt x="38100" y="214884"/>
                </a:lnTo>
                <a:lnTo>
                  <a:pt x="1325118" y="214757"/>
                </a:lnTo>
                <a:lnTo>
                  <a:pt x="1329690" y="213969"/>
                </a:lnTo>
                <a:close/>
              </a:path>
              <a:path w="1362710" h="215264">
                <a:moveTo>
                  <a:pt x="1329690" y="21336"/>
                </a:moveTo>
                <a:lnTo>
                  <a:pt x="1328166" y="20574"/>
                </a:lnTo>
                <a:lnTo>
                  <a:pt x="1329232" y="21183"/>
                </a:lnTo>
                <a:lnTo>
                  <a:pt x="1329690" y="21336"/>
                </a:lnTo>
                <a:close/>
              </a:path>
              <a:path w="1362710" h="215264">
                <a:moveTo>
                  <a:pt x="1329232" y="21183"/>
                </a:moveTo>
                <a:lnTo>
                  <a:pt x="1328166" y="20574"/>
                </a:lnTo>
                <a:lnTo>
                  <a:pt x="1328166" y="20828"/>
                </a:lnTo>
                <a:lnTo>
                  <a:pt x="1329232" y="21183"/>
                </a:lnTo>
                <a:close/>
              </a:path>
              <a:path w="1362710" h="215264">
                <a:moveTo>
                  <a:pt x="1333500" y="191262"/>
                </a:moveTo>
                <a:lnTo>
                  <a:pt x="1328166" y="194310"/>
                </a:lnTo>
                <a:lnTo>
                  <a:pt x="1329690" y="194310"/>
                </a:lnTo>
                <a:lnTo>
                  <a:pt x="1329690" y="213969"/>
                </a:lnTo>
                <a:lnTo>
                  <a:pt x="1331976" y="213512"/>
                </a:lnTo>
                <a:lnTo>
                  <a:pt x="1331976" y="192786"/>
                </a:lnTo>
                <a:lnTo>
                  <a:pt x="1333500" y="191262"/>
                </a:lnTo>
                <a:close/>
              </a:path>
              <a:path w="1362710" h="215264">
                <a:moveTo>
                  <a:pt x="1329690" y="21444"/>
                </a:moveTo>
                <a:lnTo>
                  <a:pt x="1329232" y="21183"/>
                </a:lnTo>
                <a:lnTo>
                  <a:pt x="1329690" y="21444"/>
                </a:lnTo>
                <a:close/>
              </a:path>
              <a:path w="1362710" h="215264">
                <a:moveTo>
                  <a:pt x="1333500" y="24130"/>
                </a:moveTo>
                <a:lnTo>
                  <a:pt x="1333500" y="23622"/>
                </a:lnTo>
                <a:lnTo>
                  <a:pt x="1331976" y="22860"/>
                </a:lnTo>
                <a:lnTo>
                  <a:pt x="1333500" y="24130"/>
                </a:lnTo>
                <a:close/>
              </a:path>
              <a:path w="1362710" h="215264">
                <a:moveTo>
                  <a:pt x="1336132" y="189322"/>
                </a:moveTo>
                <a:lnTo>
                  <a:pt x="1331976" y="192786"/>
                </a:lnTo>
                <a:lnTo>
                  <a:pt x="1331976" y="213512"/>
                </a:lnTo>
                <a:lnTo>
                  <a:pt x="1332738" y="213360"/>
                </a:lnTo>
                <a:lnTo>
                  <a:pt x="1335786" y="211836"/>
                </a:lnTo>
                <a:lnTo>
                  <a:pt x="1335786" y="189738"/>
                </a:lnTo>
                <a:lnTo>
                  <a:pt x="1336132" y="189322"/>
                </a:lnTo>
                <a:close/>
              </a:path>
              <a:path w="1362710" h="215264">
                <a:moveTo>
                  <a:pt x="1336548" y="26670"/>
                </a:moveTo>
                <a:lnTo>
                  <a:pt x="1335786" y="25146"/>
                </a:lnTo>
                <a:lnTo>
                  <a:pt x="1335786" y="26035"/>
                </a:lnTo>
                <a:lnTo>
                  <a:pt x="1336548" y="26670"/>
                </a:lnTo>
                <a:close/>
              </a:path>
              <a:path w="1362710" h="215264">
                <a:moveTo>
                  <a:pt x="1336548" y="188976"/>
                </a:moveTo>
                <a:lnTo>
                  <a:pt x="1336132" y="189322"/>
                </a:lnTo>
                <a:lnTo>
                  <a:pt x="1335786" y="189738"/>
                </a:lnTo>
                <a:lnTo>
                  <a:pt x="1336548" y="188976"/>
                </a:lnTo>
                <a:close/>
              </a:path>
              <a:path w="1362710" h="215264">
                <a:moveTo>
                  <a:pt x="1336548" y="211836"/>
                </a:moveTo>
                <a:lnTo>
                  <a:pt x="1336548" y="188976"/>
                </a:lnTo>
                <a:lnTo>
                  <a:pt x="1335786" y="189738"/>
                </a:lnTo>
                <a:lnTo>
                  <a:pt x="1335786" y="211836"/>
                </a:lnTo>
                <a:lnTo>
                  <a:pt x="1336548" y="211836"/>
                </a:lnTo>
                <a:close/>
              </a:path>
              <a:path w="1362710" h="215264">
                <a:moveTo>
                  <a:pt x="1339596" y="185166"/>
                </a:moveTo>
                <a:lnTo>
                  <a:pt x="1336132" y="189322"/>
                </a:lnTo>
                <a:lnTo>
                  <a:pt x="1336548" y="188976"/>
                </a:lnTo>
                <a:lnTo>
                  <a:pt x="1336548" y="211836"/>
                </a:lnTo>
                <a:lnTo>
                  <a:pt x="1337310" y="211074"/>
                </a:lnTo>
                <a:lnTo>
                  <a:pt x="1338834" y="210203"/>
                </a:lnTo>
                <a:lnTo>
                  <a:pt x="1338834" y="186690"/>
                </a:lnTo>
                <a:lnTo>
                  <a:pt x="1339596" y="185166"/>
                </a:lnTo>
                <a:close/>
              </a:path>
              <a:path w="1362710" h="215264">
                <a:moveTo>
                  <a:pt x="1339596" y="30480"/>
                </a:moveTo>
                <a:lnTo>
                  <a:pt x="1338834" y="28956"/>
                </a:lnTo>
                <a:lnTo>
                  <a:pt x="1338834" y="29413"/>
                </a:lnTo>
                <a:lnTo>
                  <a:pt x="1339596" y="30480"/>
                </a:lnTo>
                <a:close/>
              </a:path>
              <a:path w="1362710" h="215264">
                <a:moveTo>
                  <a:pt x="1341882" y="208461"/>
                </a:moveTo>
                <a:lnTo>
                  <a:pt x="1341882" y="181356"/>
                </a:lnTo>
                <a:lnTo>
                  <a:pt x="1338834" y="186690"/>
                </a:lnTo>
                <a:lnTo>
                  <a:pt x="1338834" y="210203"/>
                </a:lnTo>
                <a:lnTo>
                  <a:pt x="1341882" y="208461"/>
                </a:lnTo>
                <a:close/>
              </a:path>
              <a:path w="1362710" h="215264">
                <a:moveTo>
                  <a:pt x="1343406" y="208026"/>
                </a:moveTo>
                <a:lnTo>
                  <a:pt x="1343406" y="172974"/>
                </a:lnTo>
                <a:lnTo>
                  <a:pt x="1342644" y="176022"/>
                </a:lnTo>
                <a:lnTo>
                  <a:pt x="1342644" y="178308"/>
                </a:lnTo>
                <a:lnTo>
                  <a:pt x="1341882" y="180594"/>
                </a:lnTo>
                <a:lnTo>
                  <a:pt x="1341120" y="182118"/>
                </a:lnTo>
                <a:lnTo>
                  <a:pt x="1341882" y="181356"/>
                </a:lnTo>
                <a:lnTo>
                  <a:pt x="1341882" y="208461"/>
                </a:lnTo>
                <a:lnTo>
                  <a:pt x="1342644" y="208026"/>
                </a:lnTo>
                <a:lnTo>
                  <a:pt x="1343406" y="208026"/>
                </a:lnTo>
                <a:close/>
              </a:path>
              <a:path w="1362710" h="215264">
                <a:moveTo>
                  <a:pt x="1362456" y="172974"/>
                </a:moveTo>
                <a:lnTo>
                  <a:pt x="1362456" y="41910"/>
                </a:lnTo>
                <a:lnTo>
                  <a:pt x="1361694" y="37338"/>
                </a:lnTo>
                <a:lnTo>
                  <a:pt x="1360170" y="29718"/>
                </a:lnTo>
                <a:lnTo>
                  <a:pt x="1358646" y="25146"/>
                </a:lnTo>
                <a:lnTo>
                  <a:pt x="1355598" y="19812"/>
                </a:lnTo>
                <a:lnTo>
                  <a:pt x="1354836" y="19050"/>
                </a:lnTo>
                <a:lnTo>
                  <a:pt x="1354836" y="18288"/>
                </a:lnTo>
                <a:lnTo>
                  <a:pt x="1354074" y="18288"/>
                </a:lnTo>
                <a:lnTo>
                  <a:pt x="1350264" y="12954"/>
                </a:lnTo>
                <a:lnTo>
                  <a:pt x="1349502" y="12192"/>
                </a:lnTo>
                <a:lnTo>
                  <a:pt x="1348740" y="12192"/>
                </a:lnTo>
                <a:lnTo>
                  <a:pt x="1344168" y="8382"/>
                </a:lnTo>
                <a:lnTo>
                  <a:pt x="1344168" y="207264"/>
                </a:lnTo>
                <a:lnTo>
                  <a:pt x="1348740" y="203454"/>
                </a:lnTo>
                <a:lnTo>
                  <a:pt x="1349502" y="202692"/>
                </a:lnTo>
                <a:lnTo>
                  <a:pt x="1350264" y="202692"/>
                </a:lnTo>
                <a:lnTo>
                  <a:pt x="1350264" y="201930"/>
                </a:lnTo>
                <a:lnTo>
                  <a:pt x="1354074" y="197358"/>
                </a:lnTo>
                <a:lnTo>
                  <a:pt x="1355598" y="195834"/>
                </a:lnTo>
                <a:lnTo>
                  <a:pt x="1358646" y="190500"/>
                </a:lnTo>
                <a:lnTo>
                  <a:pt x="1358646" y="188976"/>
                </a:lnTo>
                <a:lnTo>
                  <a:pt x="1360170" y="185166"/>
                </a:lnTo>
                <a:lnTo>
                  <a:pt x="1361694" y="180594"/>
                </a:lnTo>
                <a:lnTo>
                  <a:pt x="1361694" y="176784"/>
                </a:lnTo>
                <a:lnTo>
                  <a:pt x="1362456" y="17297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2848241" y="3681221"/>
            <a:ext cx="1243965" cy="215265"/>
          </a:xfrm>
          <a:custGeom>
            <a:avLst/>
            <a:gdLst/>
            <a:ahLst/>
            <a:cxnLst/>
            <a:rect l="l" t="t" r="r" b="b"/>
            <a:pathLst>
              <a:path w="1243964" h="215264">
                <a:moveTo>
                  <a:pt x="7620" y="195834"/>
                </a:moveTo>
                <a:lnTo>
                  <a:pt x="7619" y="19050"/>
                </a:lnTo>
                <a:lnTo>
                  <a:pt x="6857" y="19050"/>
                </a:lnTo>
                <a:lnTo>
                  <a:pt x="3047" y="25908"/>
                </a:lnTo>
                <a:lnTo>
                  <a:pt x="2285" y="29718"/>
                </a:lnTo>
                <a:lnTo>
                  <a:pt x="761" y="34290"/>
                </a:lnTo>
                <a:lnTo>
                  <a:pt x="761" y="38100"/>
                </a:lnTo>
                <a:lnTo>
                  <a:pt x="0" y="41910"/>
                </a:lnTo>
                <a:lnTo>
                  <a:pt x="0" y="172974"/>
                </a:lnTo>
                <a:lnTo>
                  <a:pt x="762" y="177546"/>
                </a:lnTo>
                <a:lnTo>
                  <a:pt x="2286" y="185166"/>
                </a:lnTo>
                <a:lnTo>
                  <a:pt x="3048" y="188214"/>
                </a:lnTo>
                <a:lnTo>
                  <a:pt x="3810" y="188976"/>
                </a:lnTo>
                <a:lnTo>
                  <a:pt x="3810" y="189738"/>
                </a:lnTo>
                <a:lnTo>
                  <a:pt x="6858" y="195072"/>
                </a:lnTo>
                <a:lnTo>
                  <a:pt x="7620" y="195834"/>
                </a:lnTo>
                <a:close/>
              </a:path>
              <a:path w="1243964" h="215264">
                <a:moveTo>
                  <a:pt x="1218438" y="26670"/>
                </a:moveTo>
                <a:lnTo>
                  <a:pt x="1218438" y="3048"/>
                </a:lnTo>
                <a:lnTo>
                  <a:pt x="1216914" y="3048"/>
                </a:lnTo>
                <a:lnTo>
                  <a:pt x="1213104" y="1524"/>
                </a:lnTo>
                <a:lnTo>
                  <a:pt x="1209294" y="762"/>
                </a:lnTo>
                <a:lnTo>
                  <a:pt x="1204722" y="0"/>
                </a:lnTo>
                <a:lnTo>
                  <a:pt x="37338" y="0"/>
                </a:lnTo>
                <a:lnTo>
                  <a:pt x="33528" y="762"/>
                </a:lnTo>
                <a:lnTo>
                  <a:pt x="29718" y="2286"/>
                </a:lnTo>
                <a:lnTo>
                  <a:pt x="25145" y="3810"/>
                </a:lnTo>
                <a:lnTo>
                  <a:pt x="19811" y="6858"/>
                </a:lnTo>
                <a:lnTo>
                  <a:pt x="19049" y="6858"/>
                </a:lnTo>
                <a:lnTo>
                  <a:pt x="18287" y="7620"/>
                </a:lnTo>
                <a:lnTo>
                  <a:pt x="12953" y="11430"/>
                </a:lnTo>
                <a:lnTo>
                  <a:pt x="12953" y="12192"/>
                </a:lnTo>
                <a:lnTo>
                  <a:pt x="12191" y="12192"/>
                </a:lnTo>
                <a:lnTo>
                  <a:pt x="12191" y="12954"/>
                </a:lnTo>
                <a:lnTo>
                  <a:pt x="8381" y="17526"/>
                </a:lnTo>
                <a:lnTo>
                  <a:pt x="7619" y="18288"/>
                </a:lnTo>
                <a:lnTo>
                  <a:pt x="7620" y="196596"/>
                </a:lnTo>
                <a:lnTo>
                  <a:pt x="8382" y="196596"/>
                </a:lnTo>
                <a:lnTo>
                  <a:pt x="12192" y="201930"/>
                </a:lnTo>
                <a:lnTo>
                  <a:pt x="12954" y="202692"/>
                </a:lnTo>
                <a:lnTo>
                  <a:pt x="18288" y="207264"/>
                </a:lnTo>
                <a:lnTo>
                  <a:pt x="19050" y="208026"/>
                </a:lnTo>
                <a:lnTo>
                  <a:pt x="19050" y="41910"/>
                </a:lnTo>
                <a:lnTo>
                  <a:pt x="19812" y="39624"/>
                </a:lnTo>
                <a:lnTo>
                  <a:pt x="19812" y="36576"/>
                </a:lnTo>
                <a:lnTo>
                  <a:pt x="20574" y="35052"/>
                </a:lnTo>
                <a:lnTo>
                  <a:pt x="21336" y="32766"/>
                </a:lnTo>
                <a:lnTo>
                  <a:pt x="23622" y="28194"/>
                </a:lnTo>
                <a:lnTo>
                  <a:pt x="23622" y="28803"/>
                </a:lnTo>
                <a:lnTo>
                  <a:pt x="25146" y="26974"/>
                </a:lnTo>
                <a:lnTo>
                  <a:pt x="25146" y="26670"/>
                </a:lnTo>
                <a:lnTo>
                  <a:pt x="26670" y="25146"/>
                </a:lnTo>
                <a:lnTo>
                  <a:pt x="26670" y="25363"/>
                </a:lnTo>
                <a:lnTo>
                  <a:pt x="30480" y="22098"/>
                </a:lnTo>
                <a:lnTo>
                  <a:pt x="30480" y="22751"/>
                </a:lnTo>
                <a:lnTo>
                  <a:pt x="34290" y="20574"/>
                </a:lnTo>
                <a:lnTo>
                  <a:pt x="35814" y="19812"/>
                </a:lnTo>
                <a:lnTo>
                  <a:pt x="38100" y="19050"/>
                </a:lnTo>
                <a:lnTo>
                  <a:pt x="1203960" y="19050"/>
                </a:lnTo>
                <a:lnTo>
                  <a:pt x="1206246" y="19812"/>
                </a:lnTo>
                <a:lnTo>
                  <a:pt x="1208532" y="19812"/>
                </a:lnTo>
                <a:lnTo>
                  <a:pt x="1210818" y="20574"/>
                </a:lnTo>
                <a:lnTo>
                  <a:pt x="1210818" y="21444"/>
                </a:lnTo>
                <a:lnTo>
                  <a:pt x="1213104" y="22751"/>
                </a:lnTo>
                <a:lnTo>
                  <a:pt x="1213104" y="22098"/>
                </a:lnTo>
                <a:lnTo>
                  <a:pt x="1216914" y="25363"/>
                </a:lnTo>
                <a:lnTo>
                  <a:pt x="1216914" y="25146"/>
                </a:lnTo>
                <a:lnTo>
                  <a:pt x="1218438" y="26670"/>
                </a:lnTo>
                <a:close/>
              </a:path>
              <a:path w="1243964" h="215264">
                <a:moveTo>
                  <a:pt x="21336" y="208872"/>
                </a:moveTo>
                <a:lnTo>
                  <a:pt x="21336" y="182118"/>
                </a:lnTo>
                <a:lnTo>
                  <a:pt x="20574" y="180594"/>
                </a:lnTo>
                <a:lnTo>
                  <a:pt x="20574" y="179070"/>
                </a:lnTo>
                <a:lnTo>
                  <a:pt x="19050" y="174498"/>
                </a:lnTo>
                <a:lnTo>
                  <a:pt x="19050" y="208026"/>
                </a:lnTo>
                <a:lnTo>
                  <a:pt x="19812" y="208026"/>
                </a:lnTo>
                <a:lnTo>
                  <a:pt x="20574" y="208449"/>
                </a:lnTo>
                <a:lnTo>
                  <a:pt x="20574" y="180594"/>
                </a:lnTo>
                <a:lnTo>
                  <a:pt x="21251" y="181779"/>
                </a:lnTo>
                <a:lnTo>
                  <a:pt x="21251" y="208825"/>
                </a:lnTo>
                <a:close/>
              </a:path>
              <a:path w="1243964" h="215264">
                <a:moveTo>
                  <a:pt x="21336" y="182118"/>
                </a:moveTo>
                <a:lnTo>
                  <a:pt x="21251" y="181779"/>
                </a:lnTo>
                <a:lnTo>
                  <a:pt x="20574" y="180594"/>
                </a:lnTo>
                <a:lnTo>
                  <a:pt x="21336" y="182118"/>
                </a:lnTo>
                <a:close/>
              </a:path>
              <a:path w="1243964" h="215264">
                <a:moveTo>
                  <a:pt x="23622" y="210142"/>
                </a:moveTo>
                <a:lnTo>
                  <a:pt x="23622" y="185928"/>
                </a:lnTo>
                <a:lnTo>
                  <a:pt x="21251" y="181779"/>
                </a:lnTo>
                <a:lnTo>
                  <a:pt x="21336" y="182118"/>
                </a:lnTo>
                <a:lnTo>
                  <a:pt x="21336" y="208872"/>
                </a:lnTo>
                <a:lnTo>
                  <a:pt x="23622" y="210142"/>
                </a:lnTo>
                <a:close/>
              </a:path>
              <a:path w="1243964" h="215264">
                <a:moveTo>
                  <a:pt x="23622" y="28803"/>
                </a:moveTo>
                <a:lnTo>
                  <a:pt x="23622" y="28194"/>
                </a:lnTo>
                <a:lnTo>
                  <a:pt x="22859" y="29718"/>
                </a:lnTo>
                <a:lnTo>
                  <a:pt x="23622" y="28803"/>
                </a:lnTo>
                <a:close/>
              </a:path>
              <a:path w="1243964" h="215264">
                <a:moveTo>
                  <a:pt x="26034" y="188849"/>
                </a:moveTo>
                <a:lnTo>
                  <a:pt x="22860" y="184404"/>
                </a:lnTo>
                <a:lnTo>
                  <a:pt x="23622" y="185928"/>
                </a:lnTo>
                <a:lnTo>
                  <a:pt x="23622" y="210142"/>
                </a:lnTo>
                <a:lnTo>
                  <a:pt x="25146" y="210989"/>
                </a:lnTo>
                <a:lnTo>
                  <a:pt x="25146" y="188214"/>
                </a:lnTo>
                <a:lnTo>
                  <a:pt x="26034" y="188849"/>
                </a:lnTo>
                <a:close/>
              </a:path>
              <a:path w="1243964" h="215264">
                <a:moveTo>
                  <a:pt x="26670" y="25146"/>
                </a:moveTo>
                <a:lnTo>
                  <a:pt x="25146" y="26670"/>
                </a:lnTo>
                <a:lnTo>
                  <a:pt x="26034" y="25908"/>
                </a:lnTo>
                <a:lnTo>
                  <a:pt x="26670" y="25146"/>
                </a:lnTo>
                <a:close/>
              </a:path>
              <a:path w="1243964" h="215264">
                <a:moveTo>
                  <a:pt x="26034" y="25908"/>
                </a:moveTo>
                <a:lnTo>
                  <a:pt x="25146" y="26670"/>
                </a:lnTo>
                <a:lnTo>
                  <a:pt x="25146" y="26974"/>
                </a:lnTo>
                <a:lnTo>
                  <a:pt x="26034" y="25908"/>
                </a:lnTo>
                <a:close/>
              </a:path>
              <a:path w="1243964" h="215264">
                <a:moveTo>
                  <a:pt x="26670" y="189738"/>
                </a:moveTo>
                <a:lnTo>
                  <a:pt x="26034" y="188849"/>
                </a:lnTo>
                <a:lnTo>
                  <a:pt x="25146" y="188214"/>
                </a:lnTo>
                <a:lnTo>
                  <a:pt x="26670" y="189738"/>
                </a:lnTo>
                <a:close/>
              </a:path>
              <a:path w="1243964" h="215264">
                <a:moveTo>
                  <a:pt x="26670" y="211836"/>
                </a:moveTo>
                <a:lnTo>
                  <a:pt x="26670" y="189738"/>
                </a:lnTo>
                <a:lnTo>
                  <a:pt x="25146" y="188214"/>
                </a:lnTo>
                <a:lnTo>
                  <a:pt x="25146" y="210989"/>
                </a:lnTo>
                <a:lnTo>
                  <a:pt x="26670" y="211836"/>
                </a:lnTo>
                <a:close/>
              </a:path>
              <a:path w="1243964" h="215264">
                <a:moveTo>
                  <a:pt x="26670" y="25363"/>
                </a:moveTo>
                <a:lnTo>
                  <a:pt x="26670" y="25146"/>
                </a:lnTo>
                <a:lnTo>
                  <a:pt x="26034" y="25908"/>
                </a:lnTo>
                <a:lnTo>
                  <a:pt x="26670" y="25363"/>
                </a:lnTo>
                <a:close/>
              </a:path>
              <a:path w="1243964" h="215264">
                <a:moveTo>
                  <a:pt x="30480" y="192024"/>
                </a:moveTo>
                <a:lnTo>
                  <a:pt x="26034" y="188849"/>
                </a:lnTo>
                <a:lnTo>
                  <a:pt x="26670" y="189738"/>
                </a:lnTo>
                <a:lnTo>
                  <a:pt x="26670" y="211836"/>
                </a:lnTo>
                <a:lnTo>
                  <a:pt x="28956" y="212293"/>
                </a:lnTo>
                <a:lnTo>
                  <a:pt x="28956" y="191262"/>
                </a:lnTo>
                <a:lnTo>
                  <a:pt x="30480" y="192024"/>
                </a:lnTo>
                <a:close/>
              </a:path>
              <a:path w="1243964" h="215264">
                <a:moveTo>
                  <a:pt x="30480" y="22751"/>
                </a:moveTo>
                <a:lnTo>
                  <a:pt x="30480" y="22098"/>
                </a:lnTo>
                <a:lnTo>
                  <a:pt x="28956" y="23622"/>
                </a:lnTo>
                <a:lnTo>
                  <a:pt x="30480" y="22751"/>
                </a:lnTo>
                <a:close/>
              </a:path>
              <a:path w="1243964" h="215264">
                <a:moveTo>
                  <a:pt x="1210818" y="213207"/>
                </a:moveTo>
                <a:lnTo>
                  <a:pt x="1210818" y="193548"/>
                </a:lnTo>
                <a:lnTo>
                  <a:pt x="1207770" y="195072"/>
                </a:lnTo>
                <a:lnTo>
                  <a:pt x="1205484" y="195072"/>
                </a:lnTo>
                <a:lnTo>
                  <a:pt x="1203198" y="195834"/>
                </a:lnTo>
                <a:lnTo>
                  <a:pt x="39624" y="195834"/>
                </a:lnTo>
                <a:lnTo>
                  <a:pt x="32766" y="193548"/>
                </a:lnTo>
                <a:lnTo>
                  <a:pt x="28956" y="191262"/>
                </a:lnTo>
                <a:lnTo>
                  <a:pt x="28956" y="212293"/>
                </a:lnTo>
                <a:lnTo>
                  <a:pt x="30480" y="212598"/>
                </a:lnTo>
                <a:lnTo>
                  <a:pt x="34290" y="214122"/>
                </a:lnTo>
                <a:lnTo>
                  <a:pt x="38862" y="214122"/>
                </a:lnTo>
                <a:lnTo>
                  <a:pt x="42672" y="214884"/>
                </a:lnTo>
                <a:lnTo>
                  <a:pt x="1201674" y="214884"/>
                </a:lnTo>
                <a:lnTo>
                  <a:pt x="1206246" y="214122"/>
                </a:lnTo>
                <a:lnTo>
                  <a:pt x="1210818" y="213207"/>
                </a:lnTo>
                <a:close/>
              </a:path>
              <a:path w="1243964" h="215264">
                <a:moveTo>
                  <a:pt x="1210818" y="21444"/>
                </a:moveTo>
                <a:lnTo>
                  <a:pt x="1210818" y="20574"/>
                </a:lnTo>
                <a:lnTo>
                  <a:pt x="1209294" y="20574"/>
                </a:lnTo>
                <a:lnTo>
                  <a:pt x="1210818" y="21444"/>
                </a:lnTo>
                <a:close/>
              </a:path>
              <a:path w="1243964" h="215264">
                <a:moveTo>
                  <a:pt x="1214628" y="212407"/>
                </a:moveTo>
                <a:lnTo>
                  <a:pt x="1214628" y="191262"/>
                </a:lnTo>
                <a:lnTo>
                  <a:pt x="1209294" y="194310"/>
                </a:lnTo>
                <a:lnTo>
                  <a:pt x="1210818" y="193548"/>
                </a:lnTo>
                <a:lnTo>
                  <a:pt x="1210818" y="213207"/>
                </a:lnTo>
                <a:lnTo>
                  <a:pt x="1213866" y="212598"/>
                </a:lnTo>
                <a:lnTo>
                  <a:pt x="1214628" y="212407"/>
                </a:lnTo>
                <a:close/>
              </a:path>
              <a:path w="1243964" h="215264">
                <a:moveTo>
                  <a:pt x="1214628" y="23622"/>
                </a:moveTo>
                <a:lnTo>
                  <a:pt x="1213104" y="22098"/>
                </a:lnTo>
                <a:lnTo>
                  <a:pt x="1213104" y="22751"/>
                </a:lnTo>
                <a:lnTo>
                  <a:pt x="1214628" y="23622"/>
                </a:lnTo>
                <a:close/>
              </a:path>
              <a:path w="1243964" h="215264">
                <a:moveTo>
                  <a:pt x="1217548" y="188849"/>
                </a:moveTo>
                <a:lnTo>
                  <a:pt x="1213104" y="192024"/>
                </a:lnTo>
                <a:lnTo>
                  <a:pt x="1214628" y="191262"/>
                </a:lnTo>
                <a:lnTo>
                  <a:pt x="1214628" y="212407"/>
                </a:lnTo>
                <a:lnTo>
                  <a:pt x="1216914" y="211836"/>
                </a:lnTo>
                <a:lnTo>
                  <a:pt x="1216914" y="189738"/>
                </a:lnTo>
                <a:lnTo>
                  <a:pt x="1217548" y="188849"/>
                </a:lnTo>
                <a:close/>
              </a:path>
              <a:path w="1243964" h="215264">
                <a:moveTo>
                  <a:pt x="1218438" y="26670"/>
                </a:moveTo>
                <a:lnTo>
                  <a:pt x="1216914" y="25146"/>
                </a:lnTo>
                <a:lnTo>
                  <a:pt x="1217548" y="25907"/>
                </a:lnTo>
                <a:lnTo>
                  <a:pt x="1218438" y="26670"/>
                </a:lnTo>
                <a:close/>
              </a:path>
              <a:path w="1243964" h="215264">
                <a:moveTo>
                  <a:pt x="1217548" y="25907"/>
                </a:moveTo>
                <a:lnTo>
                  <a:pt x="1216914" y="25146"/>
                </a:lnTo>
                <a:lnTo>
                  <a:pt x="1216914" y="25363"/>
                </a:lnTo>
                <a:lnTo>
                  <a:pt x="1217548" y="25907"/>
                </a:lnTo>
                <a:close/>
              </a:path>
              <a:path w="1243964" h="215264">
                <a:moveTo>
                  <a:pt x="1218438" y="188214"/>
                </a:moveTo>
                <a:lnTo>
                  <a:pt x="1217548" y="188849"/>
                </a:lnTo>
                <a:lnTo>
                  <a:pt x="1216914" y="189738"/>
                </a:lnTo>
                <a:lnTo>
                  <a:pt x="1218438" y="188214"/>
                </a:lnTo>
                <a:close/>
              </a:path>
              <a:path w="1243964" h="215264">
                <a:moveTo>
                  <a:pt x="1218438" y="211074"/>
                </a:moveTo>
                <a:lnTo>
                  <a:pt x="1218438" y="188214"/>
                </a:lnTo>
                <a:lnTo>
                  <a:pt x="1216914" y="189738"/>
                </a:lnTo>
                <a:lnTo>
                  <a:pt x="1216914" y="211836"/>
                </a:lnTo>
                <a:lnTo>
                  <a:pt x="1217676" y="211074"/>
                </a:lnTo>
                <a:lnTo>
                  <a:pt x="1218438" y="211074"/>
                </a:lnTo>
                <a:close/>
              </a:path>
              <a:path w="1243964" h="215264">
                <a:moveTo>
                  <a:pt x="1235964" y="196596"/>
                </a:moveTo>
                <a:lnTo>
                  <a:pt x="1235964" y="17526"/>
                </a:lnTo>
                <a:lnTo>
                  <a:pt x="1231392" y="12954"/>
                </a:lnTo>
                <a:lnTo>
                  <a:pt x="1231392" y="12192"/>
                </a:lnTo>
                <a:lnTo>
                  <a:pt x="1230630" y="12192"/>
                </a:lnTo>
                <a:lnTo>
                  <a:pt x="1230630" y="11430"/>
                </a:lnTo>
                <a:lnTo>
                  <a:pt x="1225296" y="7620"/>
                </a:lnTo>
                <a:lnTo>
                  <a:pt x="1224534" y="6858"/>
                </a:lnTo>
                <a:lnTo>
                  <a:pt x="1223772" y="6858"/>
                </a:lnTo>
                <a:lnTo>
                  <a:pt x="1218438" y="3810"/>
                </a:lnTo>
                <a:lnTo>
                  <a:pt x="1218438" y="26670"/>
                </a:lnTo>
                <a:lnTo>
                  <a:pt x="1217548" y="25907"/>
                </a:lnTo>
                <a:lnTo>
                  <a:pt x="1219962" y="28803"/>
                </a:lnTo>
                <a:lnTo>
                  <a:pt x="1219962" y="28194"/>
                </a:lnTo>
                <a:lnTo>
                  <a:pt x="1223010" y="33528"/>
                </a:lnTo>
                <a:lnTo>
                  <a:pt x="1223772" y="35814"/>
                </a:lnTo>
                <a:lnTo>
                  <a:pt x="1223772" y="38100"/>
                </a:lnTo>
                <a:lnTo>
                  <a:pt x="1224534" y="40386"/>
                </a:lnTo>
                <a:lnTo>
                  <a:pt x="1224534" y="208026"/>
                </a:lnTo>
                <a:lnTo>
                  <a:pt x="1225296" y="207264"/>
                </a:lnTo>
                <a:lnTo>
                  <a:pt x="1230630" y="202692"/>
                </a:lnTo>
                <a:lnTo>
                  <a:pt x="1231392" y="201930"/>
                </a:lnTo>
                <a:lnTo>
                  <a:pt x="1235964" y="196596"/>
                </a:lnTo>
                <a:close/>
              </a:path>
              <a:path w="1243964" h="215264">
                <a:moveTo>
                  <a:pt x="1220724" y="184404"/>
                </a:moveTo>
                <a:lnTo>
                  <a:pt x="1217548" y="188849"/>
                </a:lnTo>
                <a:lnTo>
                  <a:pt x="1218438" y="188214"/>
                </a:lnTo>
                <a:lnTo>
                  <a:pt x="1218438" y="211074"/>
                </a:lnTo>
                <a:lnTo>
                  <a:pt x="1219962" y="210203"/>
                </a:lnTo>
                <a:lnTo>
                  <a:pt x="1219962" y="185928"/>
                </a:lnTo>
                <a:lnTo>
                  <a:pt x="1220724" y="184404"/>
                </a:lnTo>
                <a:close/>
              </a:path>
              <a:path w="1243964" h="215264">
                <a:moveTo>
                  <a:pt x="1220724" y="29718"/>
                </a:moveTo>
                <a:lnTo>
                  <a:pt x="1219962" y="28194"/>
                </a:lnTo>
                <a:lnTo>
                  <a:pt x="1219962" y="28803"/>
                </a:lnTo>
                <a:lnTo>
                  <a:pt x="1220724" y="29718"/>
                </a:lnTo>
                <a:close/>
              </a:path>
              <a:path w="1243964" h="215264">
                <a:moveTo>
                  <a:pt x="1222400" y="181660"/>
                </a:moveTo>
                <a:lnTo>
                  <a:pt x="1219962" y="185928"/>
                </a:lnTo>
                <a:lnTo>
                  <a:pt x="1219962" y="210203"/>
                </a:lnTo>
                <a:lnTo>
                  <a:pt x="1222248" y="208896"/>
                </a:lnTo>
                <a:lnTo>
                  <a:pt x="1222248" y="182118"/>
                </a:lnTo>
                <a:lnTo>
                  <a:pt x="1222400" y="181660"/>
                </a:lnTo>
                <a:close/>
              </a:path>
              <a:path w="1243964" h="215264">
                <a:moveTo>
                  <a:pt x="1223010" y="180594"/>
                </a:moveTo>
                <a:lnTo>
                  <a:pt x="1222400" y="181660"/>
                </a:lnTo>
                <a:lnTo>
                  <a:pt x="1222248" y="182118"/>
                </a:lnTo>
                <a:lnTo>
                  <a:pt x="1223010" y="180594"/>
                </a:lnTo>
                <a:close/>
              </a:path>
              <a:path w="1243964" h="215264">
                <a:moveTo>
                  <a:pt x="1223010" y="208461"/>
                </a:moveTo>
                <a:lnTo>
                  <a:pt x="1223010" y="180594"/>
                </a:lnTo>
                <a:lnTo>
                  <a:pt x="1222248" y="182118"/>
                </a:lnTo>
                <a:lnTo>
                  <a:pt x="1222248" y="208896"/>
                </a:lnTo>
                <a:lnTo>
                  <a:pt x="1223010" y="208461"/>
                </a:lnTo>
                <a:close/>
              </a:path>
              <a:path w="1243964" h="215264">
                <a:moveTo>
                  <a:pt x="1224534" y="208026"/>
                </a:moveTo>
                <a:lnTo>
                  <a:pt x="1224534" y="172212"/>
                </a:lnTo>
                <a:lnTo>
                  <a:pt x="1223772" y="175260"/>
                </a:lnTo>
                <a:lnTo>
                  <a:pt x="1223772" y="177546"/>
                </a:lnTo>
                <a:lnTo>
                  <a:pt x="1222400" y="181660"/>
                </a:lnTo>
                <a:lnTo>
                  <a:pt x="1223010" y="180594"/>
                </a:lnTo>
                <a:lnTo>
                  <a:pt x="1223010" y="208461"/>
                </a:lnTo>
                <a:lnTo>
                  <a:pt x="1223772" y="208026"/>
                </a:lnTo>
                <a:lnTo>
                  <a:pt x="1224534" y="208026"/>
                </a:lnTo>
                <a:close/>
              </a:path>
              <a:path w="1243964" h="215264">
                <a:moveTo>
                  <a:pt x="1243584" y="172212"/>
                </a:moveTo>
                <a:lnTo>
                  <a:pt x="1243584" y="41148"/>
                </a:lnTo>
                <a:lnTo>
                  <a:pt x="1242822" y="37338"/>
                </a:lnTo>
                <a:lnTo>
                  <a:pt x="1242060" y="32766"/>
                </a:lnTo>
                <a:lnTo>
                  <a:pt x="1241298" y="28956"/>
                </a:lnTo>
                <a:lnTo>
                  <a:pt x="1239774" y="25146"/>
                </a:lnTo>
                <a:lnTo>
                  <a:pt x="1236726" y="19050"/>
                </a:lnTo>
                <a:lnTo>
                  <a:pt x="1235964" y="18288"/>
                </a:lnTo>
                <a:lnTo>
                  <a:pt x="1235964" y="195834"/>
                </a:lnTo>
                <a:lnTo>
                  <a:pt x="1236726" y="195072"/>
                </a:lnTo>
                <a:lnTo>
                  <a:pt x="1239774" y="189738"/>
                </a:lnTo>
                <a:lnTo>
                  <a:pt x="1239774" y="188976"/>
                </a:lnTo>
                <a:lnTo>
                  <a:pt x="1240536" y="188214"/>
                </a:lnTo>
                <a:lnTo>
                  <a:pt x="1241298" y="184404"/>
                </a:lnTo>
                <a:lnTo>
                  <a:pt x="1242822" y="180594"/>
                </a:lnTo>
                <a:lnTo>
                  <a:pt x="1242822" y="176784"/>
                </a:lnTo>
                <a:lnTo>
                  <a:pt x="1243584" y="172212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3047123" y="4584191"/>
            <a:ext cx="1243965" cy="215265"/>
          </a:xfrm>
          <a:custGeom>
            <a:avLst/>
            <a:gdLst/>
            <a:ahLst/>
            <a:cxnLst/>
            <a:rect l="l" t="t" r="r" b="b"/>
            <a:pathLst>
              <a:path w="1243964" h="215264">
                <a:moveTo>
                  <a:pt x="7620" y="196596"/>
                </a:moveTo>
                <a:lnTo>
                  <a:pt x="7619" y="19050"/>
                </a:lnTo>
                <a:lnTo>
                  <a:pt x="6857" y="19050"/>
                </a:lnTo>
                <a:lnTo>
                  <a:pt x="6857" y="19812"/>
                </a:lnTo>
                <a:lnTo>
                  <a:pt x="3047" y="26670"/>
                </a:lnTo>
                <a:lnTo>
                  <a:pt x="2285" y="30480"/>
                </a:lnTo>
                <a:lnTo>
                  <a:pt x="761" y="34290"/>
                </a:lnTo>
                <a:lnTo>
                  <a:pt x="761" y="38862"/>
                </a:lnTo>
                <a:lnTo>
                  <a:pt x="0" y="42672"/>
                </a:lnTo>
                <a:lnTo>
                  <a:pt x="0" y="173736"/>
                </a:lnTo>
                <a:lnTo>
                  <a:pt x="762" y="177546"/>
                </a:lnTo>
                <a:lnTo>
                  <a:pt x="1524" y="182118"/>
                </a:lnTo>
                <a:lnTo>
                  <a:pt x="2286" y="185928"/>
                </a:lnTo>
                <a:lnTo>
                  <a:pt x="3048" y="188976"/>
                </a:lnTo>
                <a:lnTo>
                  <a:pt x="3810" y="189738"/>
                </a:lnTo>
                <a:lnTo>
                  <a:pt x="3810" y="190500"/>
                </a:lnTo>
                <a:lnTo>
                  <a:pt x="6858" y="195834"/>
                </a:lnTo>
                <a:lnTo>
                  <a:pt x="7620" y="196596"/>
                </a:lnTo>
                <a:close/>
              </a:path>
              <a:path w="1243964" h="215264">
                <a:moveTo>
                  <a:pt x="12192" y="201930"/>
                </a:moveTo>
                <a:lnTo>
                  <a:pt x="12191" y="13716"/>
                </a:lnTo>
                <a:lnTo>
                  <a:pt x="7619" y="18288"/>
                </a:lnTo>
                <a:lnTo>
                  <a:pt x="7620" y="197358"/>
                </a:lnTo>
                <a:lnTo>
                  <a:pt x="12192" y="201930"/>
                </a:lnTo>
                <a:close/>
              </a:path>
              <a:path w="1243964" h="215264">
                <a:moveTo>
                  <a:pt x="18288" y="207264"/>
                </a:moveTo>
                <a:lnTo>
                  <a:pt x="18287" y="8382"/>
                </a:lnTo>
                <a:lnTo>
                  <a:pt x="12953" y="12192"/>
                </a:lnTo>
                <a:lnTo>
                  <a:pt x="12191" y="12954"/>
                </a:lnTo>
                <a:lnTo>
                  <a:pt x="12192" y="202692"/>
                </a:lnTo>
                <a:lnTo>
                  <a:pt x="12954" y="202692"/>
                </a:lnTo>
                <a:lnTo>
                  <a:pt x="12954" y="203454"/>
                </a:lnTo>
                <a:lnTo>
                  <a:pt x="18288" y="207264"/>
                </a:lnTo>
                <a:close/>
              </a:path>
              <a:path w="1243964" h="215264">
                <a:moveTo>
                  <a:pt x="1225296" y="208026"/>
                </a:moveTo>
                <a:lnTo>
                  <a:pt x="1225296" y="7620"/>
                </a:lnTo>
                <a:lnTo>
                  <a:pt x="1224534" y="7620"/>
                </a:lnTo>
                <a:lnTo>
                  <a:pt x="1223772" y="6858"/>
                </a:lnTo>
                <a:lnTo>
                  <a:pt x="1218438" y="3810"/>
                </a:lnTo>
                <a:lnTo>
                  <a:pt x="1216914" y="3810"/>
                </a:lnTo>
                <a:lnTo>
                  <a:pt x="1209294" y="762"/>
                </a:lnTo>
                <a:lnTo>
                  <a:pt x="1204722" y="762"/>
                </a:lnTo>
                <a:lnTo>
                  <a:pt x="1200912" y="0"/>
                </a:lnTo>
                <a:lnTo>
                  <a:pt x="37338" y="762"/>
                </a:lnTo>
                <a:lnTo>
                  <a:pt x="33528" y="1524"/>
                </a:lnTo>
                <a:lnTo>
                  <a:pt x="28956" y="2286"/>
                </a:lnTo>
                <a:lnTo>
                  <a:pt x="25145" y="3810"/>
                </a:lnTo>
                <a:lnTo>
                  <a:pt x="19811" y="6858"/>
                </a:lnTo>
                <a:lnTo>
                  <a:pt x="19049" y="7620"/>
                </a:lnTo>
                <a:lnTo>
                  <a:pt x="18287" y="7620"/>
                </a:lnTo>
                <a:lnTo>
                  <a:pt x="18288" y="208026"/>
                </a:lnTo>
                <a:lnTo>
                  <a:pt x="19050" y="208026"/>
                </a:lnTo>
                <a:lnTo>
                  <a:pt x="19050" y="42672"/>
                </a:lnTo>
                <a:lnTo>
                  <a:pt x="19812" y="39624"/>
                </a:lnTo>
                <a:lnTo>
                  <a:pt x="19812" y="37338"/>
                </a:lnTo>
                <a:lnTo>
                  <a:pt x="20574" y="35052"/>
                </a:lnTo>
                <a:lnTo>
                  <a:pt x="23622" y="28956"/>
                </a:lnTo>
                <a:lnTo>
                  <a:pt x="23622" y="29565"/>
                </a:lnTo>
                <a:lnTo>
                  <a:pt x="25146" y="27736"/>
                </a:lnTo>
                <a:lnTo>
                  <a:pt x="25146" y="26670"/>
                </a:lnTo>
                <a:lnTo>
                  <a:pt x="28956" y="23948"/>
                </a:lnTo>
                <a:lnTo>
                  <a:pt x="28956" y="23622"/>
                </a:lnTo>
                <a:lnTo>
                  <a:pt x="34290" y="20574"/>
                </a:lnTo>
                <a:lnTo>
                  <a:pt x="35814" y="20574"/>
                </a:lnTo>
                <a:lnTo>
                  <a:pt x="38100" y="19812"/>
                </a:lnTo>
                <a:lnTo>
                  <a:pt x="40386" y="19812"/>
                </a:lnTo>
                <a:lnTo>
                  <a:pt x="42672" y="19050"/>
                </a:lnTo>
                <a:lnTo>
                  <a:pt x="1200912" y="19050"/>
                </a:lnTo>
                <a:lnTo>
                  <a:pt x="1203960" y="19812"/>
                </a:lnTo>
                <a:lnTo>
                  <a:pt x="1206246" y="19812"/>
                </a:lnTo>
                <a:lnTo>
                  <a:pt x="1209294" y="20828"/>
                </a:lnTo>
                <a:lnTo>
                  <a:pt x="1209294" y="20574"/>
                </a:lnTo>
                <a:lnTo>
                  <a:pt x="1210818" y="21336"/>
                </a:lnTo>
                <a:lnTo>
                  <a:pt x="1214628" y="23622"/>
                </a:lnTo>
                <a:lnTo>
                  <a:pt x="1214628" y="23948"/>
                </a:lnTo>
                <a:lnTo>
                  <a:pt x="1216914" y="25581"/>
                </a:lnTo>
                <a:lnTo>
                  <a:pt x="1216914" y="25146"/>
                </a:lnTo>
                <a:lnTo>
                  <a:pt x="1218438" y="26670"/>
                </a:lnTo>
                <a:lnTo>
                  <a:pt x="1218438" y="27279"/>
                </a:lnTo>
                <a:lnTo>
                  <a:pt x="1219962" y="29413"/>
                </a:lnTo>
                <a:lnTo>
                  <a:pt x="1219962" y="28956"/>
                </a:lnTo>
                <a:lnTo>
                  <a:pt x="1223010" y="34290"/>
                </a:lnTo>
                <a:lnTo>
                  <a:pt x="1223772" y="35814"/>
                </a:lnTo>
                <a:lnTo>
                  <a:pt x="1223772" y="38100"/>
                </a:lnTo>
                <a:lnTo>
                  <a:pt x="1224534" y="40386"/>
                </a:lnTo>
                <a:lnTo>
                  <a:pt x="1224534" y="208026"/>
                </a:lnTo>
                <a:lnTo>
                  <a:pt x="1225296" y="208026"/>
                </a:lnTo>
                <a:close/>
              </a:path>
              <a:path w="1243964" h="215264">
                <a:moveTo>
                  <a:pt x="21336" y="182118"/>
                </a:moveTo>
                <a:lnTo>
                  <a:pt x="19812" y="179832"/>
                </a:lnTo>
                <a:lnTo>
                  <a:pt x="19812" y="177546"/>
                </a:lnTo>
                <a:lnTo>
                  <a:pt x="19050" y="175260"/>
                </a:lnTo>
                <a:lnTo>
                  <a:pt x="19050" y="208026"/>
                </a:lnTo>
                <a:lnTo>
                  <a:pt x="19812" y="208788"/>
                </a:lnTo>
                <a:lnTo>
                  <a:pt x="20574" y="209126"/>
                </a:lnTo>
                <a:lnTo>
                  <a:pt x="20574" y="181356"/>
                </a:lnTo>
                <a:lnTo>
                  <a:pt x="21336" y="182118"/>
                </a:lnTo>
                <a:close/>
              </a:path>
              <a:path w="1243964" h="215264">
                <a:moveTo>
                  <a:pt x="23622" y="210481"/>
                </a:moveTo>
                <a:lnTo>
                  <a:pt x="23622" y="186690"/>
                </a:lnTo>
                <a:lnTo>
                  <a:pt x="20574" y="181356"/>
                </a:lnTo>
                <a:lnTo>
                  <a:pt x="20574" y="209126"/>
                </a:lnTo>
                <a:lnTo>
                  <a:pt x="23622" y="210481"/>
                </a:lnTo>
                <a:close/>
              </a:path>
              <a:path w="1243964" h="215264">
                <a:moveTo>
                  <a:pt x="23622" y="29565"/>
                </a:moveTo>
                <a:lnTo>
                  <a:pt x="23622" y="28956"/>
                </a:lnTo>
                <a:lnTo>
                  <a:pt x="22859" y="30480"/>
                </a:lnTo>
                <a:lnTo>
                  <a:pt x="23622" y="29565"/>
                </a:lnTo>
                <a:close/>
              </a:path>
              <a:path w="1243964" h="215264">
                <a:moveTo>
                  <a:pt x="26670" y="189738"/>
                </a:moveTo>
                <a:lnTo>
                  <a:pt x="22860" y="185166"/>
                </a:lnTo>
                <a:lnTo>
                  <a:pt x="23622" y="186690"/>
                </a:lnTo>
                <a:lnTo>
                  <a:pt x="23622" y="210481"/>
                </a:lnTo>
                <a:lnTo>
                  <a:pt x="25146" y="211158"/>
                </a:lnTo>
                <a:lnTo>
                  <a:pt x="25146" y="188976"/>
                </a:lnTo>
                <a:lnTo>
                  <a:pt x="26670" y="189738"/>
                </a:lnTo>
                <a:close/>
              </a:path>
              <a:path w="1243964" h="215264">
                <a:moveTo>
                  <a:pt x="26670" y="25908"/>
                </a:moveTo>
                <a:lnTo>
                  <a:pt x="25146" y="26670"/>
                </a:lnTo>
                <a:lnTo>
                  <a:pt x="25146" y="27736"/>
                </a:lnTo>
                <a:lnTo>
                  <a:pt x="26670" y="25908"/>
                </a:lnTo>
                <a:close/>
              </a:path>
              <a:path w="1243964" h="215264">
                <a:moveTo>
                  <a:pt x="30480" y="192786"/>
                </a:moveTo>
                <a:lnTo>
                  <a:pt x="25146" y="188976"/>
                </a:lnTo>
                <a:lnTo>
                  <a:pt x="25146" y="211158"/>
                </a:lnTo>
                <a:lnTo>
                  <a:pt x="26670" y="211836"/>
                </a:lnTo>
                <a:lnTo>
                  <a:pt x="28956" y="212750"/>
                </a:lnTo>
                <a:lnTo>
                  <a:pt x="28956" y="192024"/>
                </a:lnTo>
                <a:lnTo>
                  <a:pt x="30480" y="192786"/>
                </a:lnTo>
                <a:close/>
              </a:path>
              <a:path w="1243964" h="215264">
                <a:moveTo>
                  <a:pt x="30480" y="22860"/>
                </a:moveTo>
                <a:lnTo>
                  <a:pt x="28956" y="23622"/>
                </a:lnTo>
                <a:lnTo>
                  <a:pt x="28956" y="23948"/>
                </a:lnTo>
                <a:lnTo>
                  <a:pt x="30480" y="22860"/>
                </a:lnTo>
                <a:close/>
              </a:path>
              <a:path w="1243964" h="215264">
                <a:moveTo>
                  <a:pt x="1210818" y="213969"/>
                </a:moveTo>
                <a:lnTo>
                  <a:pt x="1210818" y="194310"/>
                </a:lnTo>
                <a:lnTo>
                  <a:pt x="1207770" y="195072"/>
                </a:lnTo>
                <a:lnTo>
                  <a:pt x="1205484" y="195834"/>
                </a:lnTo>
                <a:lnTo>
                  <a:pt x="37338" y="195834"/>
                </a:lnTo>
                <a:lnTo>
                  <a:pt x="32766" y="194310"/>
                </a:lnTo>
                <a:lnTo>
                  <a:pt x="28956" y="192024"/>
                </a:lnTo>
                <a:lnTo>
                  <a:pt x="28956" y="212750"/>
                </a:lnTo>
                <a:lnTo>
                  <a:pt x="30480" y="213360"/>
                </a:lnTo>
                <a:lnTo>
                  <a:pt x="34290" y="214122"/>
                </a:lnTo>
                <a:lnTo>
                  <a:pt x="38100" y="214757"/>
                </a:lnTo>
                <a:lnTo>
                  <a:pt x="1206246" y="214884"/>
                </a:lnTo>
                <a:lnTo>
                  <a:pt x="1210818" y="213969"/>
                </a:lnTo>
                <a:close/>
              </a:path>
              <a:path w="1243964" h="215264">
                <a:moveTo>
                  <a:pt x="1210818" y="21336"/>
                </a:moveTo>
                <a:lnTo>
                  <a:pt x="1209294" y="20574"/>
                </a:lnTo>
                <a:lnTo>
                  <a:pt x="1210360" y="21183"/>
                </a:lnTo>
                <a:lnTo>
                  <a:pt x="1210818" y="21336"/>
                </a:lnTo>
                <a:close/>
              </a:path>
              <a:path w="1243964" h="215264">
                <a:moveTo>
                  <a:pt x="1210360" y="21183"/>
                </a:moveTo>
                <a:lnTo>
                  <a:pt x="1209294" y="20574"/>
                </a:lnTo>
                <a:lnTo>
                  <a:pt x="1209294" y="20828"/>
                </a:lnTo>
                <a:lnTo>
                  <a:pt x="1210360" y="21183"/>
                </a:lnTo>
                <a:close/>
              </a:path>
              <a:path w="1243964" h="215264">
                <a:moveTo>
                  <a:pt x="1214628" y="212979"/>
                </a:moveTo>
                <a:lnTo>
                  <a:pt x="1214628" y="192024"/>
                </a:lnTo>
                <a:lnTo>
                  <a:pt x="1213104" y="192786"/>
                </a:lnTo>
                <a:lnTo>
                  <a:pt x="1209294" y="194310"/>
                </a:lnTo>
                <a:lnTo>
                  <a:pt x="1210818" y="194310"/>
                </a:lnTo>
                <a:lnTo>
                  <a:pt x="1210818" y="213969"/>
                </a:lnTo>
                <a:lnTo>
                  <a:pt x="1213866" y="213360"/>
                </a:lnTo>
                <a:lnTo>
                  <a:pt x="1214628" y="212979"/>
                </a:lnTo>
                <a:close/>
              </a:path>
              <a:path w="1243964" h="215264">
                <a:moveTo>
                  <a:pt x="1210818" y="21444"/>
                </a:moveTo>
                <a:lnTo>
                  <a:pt x="1210360" y="21183"/>
                </a:lnTo>
                <a:lnTo>
                  <a:pt x="1210818" y="21444"/>
                </a:lnTo>
                <a:close/>
              </a:path>
              <a:path w="1243964" h="215264">
                <a:moveTo>
                  <a:pt x="1214628" y="23948"/>
                </a:moveTo>
                <a:lnTo>
                  <a:pt x="1214628" y="23622"/>
                </a:lnTo>
                <a:lnTo>
                  <a:pt x="1213104" y="22860"/>
                </a:lnTo>
                <a:lnTo>
                  <a:pt x="1214628" y="23948"/>
                </a:lnTo>
                <a:close/>
              </a:path>
              <a:path w="1243964" h="215264">
                <a:moveTo>
                  <a:pt x="1213485" y="192513"/>
                </a:moveTo>
                <a:lnTo>
                  <a:pt x="1213104" y="192677"/>
                </a:lnTo>
                <a:lnTo>
                  <a:pt x="1213485" y="192513"/>
                </a:lnTo>
                <a:close/>
              </a:path>
              <a:path w="1243964" h="215264">
                <a:moveTo>
                  <a:pt x="1214628" y="192024"/>
                </a:moveTo>
                <a:lnTo>
                  <a:pt x="1213485" y="192513"/>
                </a:lnTo>
                <a:lnTo>
                  <a:pt x="1213104" y="192786"/>
                </a:lnTo>
                <a:lnTo>
                  <a:pt x="1214628" y="192024"/>
                </a:lnTo>
                <a:close/>
              </a:path>
              <a:path w="1243964" h="215264">
                <a:moveTo>
                  <a:pt x="1218438" y="211074"/>
                </a:moveTo>
                <a:lnTo>
                  <a:pt x="1218438" y="188976"/>
                </a:lnTo>
                <a:lnTo>
                  <a:pt x="1213485" y="192513"/>
                </a:lnTo>
                <a:lnTo>
                  <a:pt x="1214628" y="192024"/>
                </a:lnTo>
                <a:lnTo>
                  <a:pt x="1214628" y="212979"/>
                </a:lnTo>
                <a:lnTo>
                  <a:pt x="1216914" y="211836"/>
                </a:lnTo>
                <a:lnTo>
                  <a:pt x="1217676" y="211836"/>
                </a:lnTo>
                <a:lnTo>
                  <a:pt x="1218438" y="211074"/>
                </a:lnTo>
                <a:close/>
              </a:path>
              <a:path w="1243964" h="215264">
                <a:moveTo>
                  <a:pt x="1218438" y="26670"/>
                </a:moveTo>
                <a:lnTo>
                  <a:pt x="1216914" y="25146"/>
                </a:lnTo>
                <a:lnTo>
                  <a:pt x="1217548" y="26035"/>
                </a:lnTo>
                <a:lnTo>
                  <a:pt x="1218438" y="26670"/>
                </a:lnTo>
                <a:close/>
              </a:path>
              <a:path w="1243964" h="215264">
                <a:moveTo>
                  <a:pt x="1217548" y="26035"/>
                </a:moveTo>
                <a:lnTo>
                  <a:pt x="1216914" y="25146"/>
                </a:lnTo>
                <a:lnTo>
                  <a:pt x="1216914" y="25581"/>
                </a:lnTo>
                <a:lnTo>
                  <a:pt x="1217548" y="26035"/>
                </a:lnTo>
                <a:close/>
              </a:path>
              <a:path w="1243964" h="215264">
                <a:moveTo>
                  <a:pt x="1220724" y="185166"/>
                </a:moveTo>
                <a:lnTo>
                  <a:pt x="1216914" y="189738"/>
                </a:lnTo>
                <a:lnTo>
                  <a:pt x="1218438" y="188976"/>
                </a:lnTo>
                <a:lnTo>
                  <a:pt x="1218438" y="211074"/>
                </a:lnTo>
                <a:lnTo>
                  <a:pt x="1219962" y="210420"/>
                </a:lnTo>
                <a:lnTo>
                  <a:pt x="1219962" y="186690"/>
                </a:lnTo>
                <a:lnTo>
                  <a:pt x="1220724" y="185166"/>
                </a:lnTo>
                <a:close/>
              </a:path>
              <a:path w="1243964" h="215264">
                <a:moveTo>
                  <a:pt x="1218438" y="27279"/>
                </a:moveTo>
                <a:lnTo>
                  <a:pt x="1218438" y="26670"/>
                </a:lnTo>
                <a:lnTo>
                  <a:pt x="1217548" y="26035"/>
                </a:lnTo>
                <a:lnTo>
                  <a:pt x="1218438" y="27279"/>
                </a:lnTo>
                <a:close/>
              </a:path>
              <a:path w="1243964" h="215264">
                <a:moveTo>
                  <a:pt x="1220724" y="30480"/>
                </a:moveTo>
                <a:lnTo>
                  <a:pt x="1219962" y="28956"/>
                </a:lnTo>
                <a:lnTo>
                  <a:pt x="1219962" y="29413"/>
                </a:lnTo>
                <a:lnTo>
                  <a:pt x="1220724" y="30480"/>
                </a:lnTo>
                <a:close/>
              </a:path>
              <a:path w="1243964" h="215264">
                <a:moveTo>
                  <a:pt x="1223010" y="209114"/>
                </a:moveTo>
                <a:lnTo>
                  <a:pt x="1223010" y="181356"/>
                </a:lnTo>
                <a:lnTo>
                  <a:pt x="1219962" y="186690"/>
                </a:lnTo>
                <a:lnTo>
                  <a:pt x="1219962" y="210420"/>
                </a:lnTo>
                <a:lnTo>
                  <a:pt x="1223010" y="209114"/>
                </a:lnTo>
                <a:close/>
              </a:path>
              <a:path w="1243964" h="215264">
                <a:moveTo>
                  <a:pt x="1224534" y="208026"/>
                </a:moveTo>
                <a:lnTo>
                  <a:pt x="1224534" y="172974"/>
                </a:lnTo>
                <a:lnTo>
                  <a:pt x="1223772" y="176022"/>
                </a:lnTo>
                <a:lnTo>
                  <a:pt x="1223772" y="178308"/>
                </a:lnTo>
                <a:lnTo>
                  <a:pt x="1223010" y="180594"/>
                </a:lnTo>
                <a:lnTo>
                  <a:pt x="1222248" y="182118"/>
                </a:lnTo>
                <a:lnTo>
                  <a:pt x="1223010" y="181356"/>
                </a:lnTo>
                <a:lnTo>
                  <a:pt x="1223010" y="209114"/>
                </a:lnTo>
                <a:lnTo>
                  <a:pt x="1223772" y="208788"/>
                </a:lnTo>
                <a:lnTo>
                  <a:pt x="1224534" y="208026"/>
                </a:lnTo>
                <a:close/>
              </a:path>
              <a:path w="1243964" h="215264">
                <a:moveTo>
                  <a:pt x="1231392" y="202692"/>
                </a:moveTo>
                <a:lnTo>
                  <a:pt x="1231392" y="12954"/>
                </a:lnTo>
                <a:lnTo>
                  <a:pt x="1230630" y="12192"/>
                </a:lnTo>
                <a:lnTo>
                  <a:pt x="1225296" y="8382"/>
                </a:lnTo>
                <a:lnTo>
                  <a:pt x="1225296" y="207264"/>
                </a:lnTo>
                <a:lnTo>
                  <a:pt x="1230630" y="203454"/>
                </a:lnTo>
                <a:lnTo>
                  <a:pt x="1230630" y="202692"/>
                </a:lnTo>
                <a:lnTo>
                  <a:pt x="1231392" y="202692"/>
                </a:lnTo>
                <a:close/>
              </a:path>
              <a:path w="1243964" h="215264">
                <a:moveTo>
                  <a:pt x="1235964" y="197358"/>
                </a:moveTo>
                <a:lnTo>
                  <a:pt x="1235964" y="18288"/>
                </a:lnTo>
                <a:lnTo>
                  <a:pt x="1231392" y="13716"/>
                </a:lnTo>
                <a:lnTo>
                  <a:pt x="1231392" y="201930"/>
                </a:lnTo>
                <a:lnTo>
                  <a:pt x="1235964" y="197358"/>
                </a:lnTo>
                <a:close/>
              </a:path>
              <a:path w="1243964" h="215264">
                <a:moveTo>
                  <a:pt x="1243584" y="172974"/>
                </a:moveTo>
                <a:lnTo>
                  <a:pt x="1243584" y="41910"/>
                </a:lnTo>
                <a:lnTo>
                  <a:pt x="1242822" y="38100"/>
                </a:lnTo>
                <a:lnTo>
                  <a:pt x="1242060" y="33528"/>
                </a:lnTo>
                <a:lnTo>
                  <a:pt x="1241298" y="29718"/>
                </a:lnTo>
                <a:lnTo>
                  <a:pt x="1239774" y="25146"/>
                </a:lnTo>
                <a:lnTo>
                  <a:pt x="1236726" y="19812"/>
                </a:lnTo>
                <a:lnTo>
                  <a:pt x="1235964" y="19050"/>
                </a:lnTo>
                <a:lnTo>
                  <a:pt x="1235964" y="196596"/>
                </a:lnTo>
                <a:lnTo>
                  <a:pt x="1236726" y="195834"/>
                </a:lnTo>
                <a:lnTo>
                  <a:pt x="1239774" y="190500"/>
                </a:lnTo>
                <a:lnTo>
                  <a:pt x="1239774" y="189738"/>
                </a:lnTo>
                <a:lnTo>
                  <a:pt x="1240536" y="188976"/>
                </a:lnTo>
                <a:lnTo>
                  <a:pt x="1241298" y="185166"/>
                </a:lnTo>
                <a:lnTo>
                  <a:pt x="1242822" y="180594"/>
                </a:lnTo>
                <a:lnTo>
                  <a:pt x="1242822" y="176784"/>
                </a:lnTo>
                <a:lnTo>
                  <a:pt x="1243584" y="17297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823351" y="4147565"/>
            <a:ext cx="1243330" cy="215265"/>
          </a:xfrm>
          <a:custGeom>
            <a:avLst/>
            <a:gdLst/>
            <a:ahLst/>
            <a:cxnLst/>
            <a:rect l="l" t="t" r="r" b="b"/>
            <a:pathLst>
              <a:path w="1243330" h="215264">
                <a:moveTo>
                  <a:pt x="6858" y="195834"/>
                </a:moveTo>
                <a:lnTo>
                  <a:pt x="6857" y="19812"/>
                </a:lnTo>
                <a:lnTo>
                  <a:pt x="3047" y="26670"/>
                </a:lnTo>
                <a:lnTo>
                  <a:pt x="1523" y="30480"/>
                </a:lnTo>
                <a:lnTo>
                  <a:pt x="761" y="34290"/>
                </a:lnTo>
                <a:lnTo>
                  <a:pt x="0" y="38862"/>
                </a:lnTo>
                <a:lnTo>
                  <a:pt x="0" y="177546"/>
                </a:lnTo>
                <a:lnTo>
                  <a:pt x="762" y="182118"/>
                </a:lnTo>
                <a:lnTo>
                  <a:pt x="2286" y="185928"/>
                </a:lnTo>
                <a:lnTo>
                  <a:pt x="3048" y="188976"/>
                </a:lnTo>
                <a:lnTo>
                  <a:pt x="3810" y="189738"/>
                </a:lnTo>
                <a:lnTo>
                  <a:pt x="3810" y="190500"/>
                </a:lnTo>
                <a:lnTo>
                  <a:pt x="6858" y="195834"/>
                </a:lnTo>
                <a:close/>
              </a:path>
              <a:path w="1243330" h="215264">
                <a:moveTo>
                  <a:pt x="21336" y="182118"/>
                </a:moveTo>
                <a:lnTo>
                  <a:pt x="19812" y="179070"/>
                </a:lnTo>
                <a:lnTo>
                  <a:pt x="19050" y="176784"/>
                </a:lnTo>
                <a:lnTo>
                  <a:pt x="19049" y="7620"/>
                </a:lnTo>
                <a:lnTo>
                  <a:pt x="18287" y="7620"/>
                </a:lnTo>
                <a:lnTo>
                  <a:pt x="17525" y="8382"/>
                </a:lnTo>
                <a:lnTo>
                  <a:pt x="12953" y="12192"/>
                </a:lnTo>
                <a:lnTo>
                  <a:pt x="12191" y="12192"/>
                </a:lnTo>
                <a:lnTo>
                  <a:pt x="12191" y="12954"/>
                </a:lnTo>
                <a:lnTo>
                  <a:pt x="11429" y="12954"/>
                </a:lnTo>
                <a:lnTo>
                  <a:pt x="7619" y="18288"/>
                </a:lnTo>
                <a:lnTo>
                  <a:pt x="6857" y="19050"/>
                </a:lnTo>
                <a:lnTo>
                  <a:pt x="6858" y="196596"/>
                </a:lnTo>
                <a:lnTo>
                  <a:pt x="7620" y="196596"/>
                </a:lnTo>
                <a:lnTo>
                  <a:pt x="7620" y="197358"/>
                </a:lnTo>
                <a:lnTo>
                  <a:pt x="11430" y="201930"/>
                </a:lnTo>
                <a:lnTo>
                  <a:pt x="12954" y="203454"/>
                </a:lnTo>
                <a:lnTo>
                  <a:pt x="17526" y="207264"/>
                </a:lnTo>
                <a:lnTo>
                  <a:pt x="18288" y="208026"/>
                </a:lnTo>
                <a:lnTo>
                  <a:pt x="19050" y="208026"/>
                </a:lnTo>
                <a:lnTo>
                  <a:pt x="20574" y="208872"/>
                </a:lnTo>
                <a:lnTo>
                  <a:pt x="20574" y="181356"/>
                </a:lnTo>
                <a:lnTo>
                  <a:pt x="21336" y="182118"/>
                </a:lnTo>
                <a:close/>
              </a:path>
              <a:path w="1243330" h="215264">
                <a:moveTo>
                  <a:pt x="1235964" y="196596"/>
                </a:moveTo>
                <a:lnTo>
                  <a:pt x="1235964" y="18288"/>
                </a:lnTo>
                <a:lnTo>
                  <a:pt x="1235202" y="18288"/>
                </a:lnTo>
                <a:lnTo>
                  <a:pt x="1231392" y="12954"/>
                </a:lnTo>
                <a:lnTo>
                  <a:pt x="1230630" y="12954"/>
                </a:lnTo>
                <a:lnTo>
                  <a:pt x="1230630" y="12192"/>
                </a:lnTo>
                <a:lnTo>
                  <a:pt x="1229868" y="12192"/>
                </a:lnTo>
                <a:lnTo>
                  <a:pt x="1225296" y="8382"/>
                </a:lnTo>
                <a:lnTo>
                  <a:pt x="1223772" y="6858"/>
                </a:lnTo>
                <a:lnTo>
                  <a:pt x="1218438" y="3810"/>
                </a:lnTo>
                <a:lnTo>
                  <a:pt x="1217676" y="3810"/>
                </a:lnTo>
                <a:lnTo>
                  <a:pt x="1216914" y="3048"/>
                </a:lnTo>
                <a:lnTo>
                  <a:pt x="1213104" y="2286"/>
                </a:lnTo>
                <a:lnTo>
                  <a:pt x="1208532" y="762"/>
                </a:lnTo>
                <a:lnTo>
                  <a:pt x="1204722" y="762"/>
                </a:lnTo>
                <a:lnTo>
                  <a:pt x="1200912" y="0"/>
                </a:lnTo>
                <a:lnTo>
                  <a:pt x="41910" y="0"/>
                </a:lnTo>
                <a:lnTo>
                  <a:pt x="19049" y="6858"/>
                </a:lnTo>
                <a:lnTo>
                  <a:pt x="19050" y="39624"/>
                </a:lnTo>
                <a:lnTo>
                  <a:pt x="19812" y="37338"/>
                </a:lnTo>
                <a:lnTo>
                  <a:pt x="19812" y="35052"/>
                </a:lnTo>
                <a:lnTo>
                  <a:pt x="21336" y="32766"/>
                </a:lnTo>
                <a:lnTo>
                  <a:pt x="22098" y="31496"/>
                </a:lnTo>
                <a:lnTo>
                  <a:pt x="22098" y="30480"/>
                </a:lnTo>
                <a:lnTo>
                  <a:pt x="25146" y="26924"/>
                </a:lnTo>
                <a:lnTo>
                  <a:pt x="25146" y="26670"/>
                </a:lnTo>
                <a:lnTo>
                  <a:pt x="26670" y="25146"/>
                </a:lnTo>
                <a:lnTo>
                  <a:pt x="26670" y="25400"/>
                </a:lnTo>
                <a:lnTo>
                  <a:pt x="28194" y="24130"/>
                </a:lnTo>
                <a:lnTo>
                  <a:pt x="28194" y="23622"/>
                </a:lnTo>
                <a:lnTo>
                  <a:pt x="35814" y="19812"/>
                </a:lnTo>
                <a:lnTo>
                  <a:pt x="38100" y="19812"/>
                </a:lnTo>
                <a:lnTo>
                  <a:pt x="40386" y="19050"/>
                </a:lnTo>
                <a:lnTo>
                  <a:pt x="1200912" y="19050"/>
                </a:lnTo>
                <a:lnTo>
                  <a:pt x="1203960" y="19812"/>
                </a:lnTo>
                <a:lnTo>
                  <a:pt x="1206246" y="19812"/>
                </a:lnTo>
                <a:lnTo>
                  <a:pt x="1208532" y="20574"/>
                </a:lnTo>
                <a:lnTo>
                  <a:pt x="1209294" y="20955"/>
                </a:lnTo>
                <a:lnTo>
                  <a:pt x="1209294" y="20574"/>
                </a:lnTo>
                <a:lnTo>
                  <a:pt x="1214628" y="23622"/>
                </a:lnTo>
                <a:lnTo>
                  <a:pt x="1214628" y="24130"/>
                </a:lnTo>
                <a:lnTo>
                  <a:pt x="1216914" y="26035"/>
                </a:lnTo>
                <a:lnTo>
                  <a:pt x="1216914" y="25146"/>
                </a:lnTo>
                <a:lnTo>
                  <a:pt x="1220724" y="30480"/>
                </a:lnTo>
                <a:lnTo>
                  <a:pt x="1220724" y="31623"/>
                </a:lnTo>
                <a:lnTo>
                  <a:pt x="1222248" y="34290"/>
                </a:lnTo>
                <a:lnTo>
                  <a:pt x="1223010" y="35814"/>
                </a:lnTo>
                <a:lnTo>
                  <a:pt x="1223772" y="38100"/>
                </a:lnTo>
                <a:lnTo>
                  <a:pt x="1223772" y="208026"/>
                </a:lnTo>
                <a:lnTo>
                  <a:pt x="1224534" y="208026"/>
                </a:lnTo>
                <a:lnTo>
                  <a:pt x="1225296" y="207264"/>
                </a:lnTo>
                <a:lnTo>
                  <a:pt x="1229868" y="203454"/>
                </a:lnTo>
                <a:lnTo>
                  <a:pt x="1231392" y="201930"/>
                </a:lnTo>
                <a:lnTo>
                  <a:pt x="1235202" y="197358"/>
                </a:lnTo>
                <a:lnTo>
                  <a:pt x="1235964" y="196596"/>
                </a:lnTo>
                <a:close/>
              </a:path>
              <a:path w="1243330" h="215264">
                <a:moveTo>
                  <a:pt x="23622" y="186690"/>
                </a:moveTo>
                <a:lnTo>
                  <a:pt x="20574" y="181356"/>
                </a:lnTo>
                <a:lnTo>
                  <a:pt x="20574" y="208872"/>
                </a:lnTo>
                <a:lnTo>
                  <a:pt x="22098" y="209719"/>
                </a:lnTo>
                <a:lnTo>
                  <a:pt x="22098" y="185166"/>
                </a:lnTo>
                <a:lnTo>
                  <a:pt x="23622" y="186690"/>
                </a:lnTo>
                <a:close/>
              </a:path>
              <a:path w="1243330" h="215264">
                <a:moveTo>
                  <a:pt x="23622" y="28956"/>
                </a:moveTo>
                <a:lnTo>
                  <a:pt x="22098" y="30480"/>
                </a:lnTo>
                <a:lnTo>
                  <a:pt x="22098" y="31496"/>
                </a:lnTo>
                <a:lnTo>
                  <a:pt x="23622" y="28956"/>
                </a:lnTo>
                <a:close/>
              </a:path>
              <a:path w="1243330" h="215264">
                <a:moveTo>
                  <a:pt x="26670" y="189738"/>
                </a:moveTo>
                <a:lnTo>
                  <a:pt x="22098" y="185166"/>
                </a:lnTo>
                <a:lnTo>
                  <a:pt x="22098" y="209719"/>
                </a:lnTo>
                <a:lnTo>
                  <a:pt x="25146" y="211412"/>
                </a:lnTo>
                <a:lnTo>
                  <a:pt x="25146" y="188976"/>
                </a:lnTo>
                <a:lnTo>
                  <a:pt x="26670" y="189738"/>
                </a:lnTo>
                <a:close/>
              </a:path>
              <a:path w="1243330" h="215264">
                <a:moveTo>
                  <a:pt x="26670" y="25146"/>
                </a:moveTo>
                <a:lnTo>
                  <a:pt x="25146" y="26670"/>
                </a:lnTo>
                <a:lnTo>
                  <a:pt x="25908" y="26035"/>
                </a:lnTo>
                <a:lnTo>
                  <a:pt x="26670" y="25146"/>
                </a:lnTo>
                <a:close/>
              </a:path>
              <a:path w="1243330" h="215264">
                <a:moveTo>
                  <a:pt x="25908" y="26035"/>
                </a:moveTo>
                <a:lnTo>
                  <a:pt x="25146" y="26670"/>
                </a:lnTo>
                <a:lnTo>
                  <a:pt x="25146" y="26924"/>
                </a:lnTo>
                <a:lnTo>
                  <a:pt x="25908" y="26035"/>
                </a:lnTo>
                <a:close/>
              </a:path>
              <a:path w="1243330" h="215264">
                <a:moveTo>
                  <a:pt x="29718" y="213360"/>
                </a:moveTo>
                <a:lnTo>
                  <a:pt x="29718" y="192786"/>
                </a:lnTo>
                <a:lnTo>
                  <a:pt x="25146" y="188976"/>
                </a:lnTo>
                <a:lnTo>
                  <a:pt x="25146" y="211412"/>
                </a:lnTo>
                <a:lnTo>
                  <a:pt x="25908" y="211836"/>
                </a:lnTo>
                <a:lnTo>
                  <a:pt x="29718" y="213360"/>
                </a:lnTo>
                <a:close/>
              </a:path>
              <a:path w="1243330" h="215264">
                <a:moveTo>
                  <a:pt x="26670" y="25400"/>
                </a:moveTo>
                <a:lnTo>
                  <a:pt x="26670" y="25146"/>
                </a:lnTo>
                <a:lnTo>
                  <a:pt x="25908" y="26035"/>
                </a:lnTo>
                <a:lnTo>
                  <a:pt x="26670" y="25400"/>
                </a:lnTo>
                <a:close/>
              </a:path>
              <a:path w="1243330" h="215264">
                <a:moveTo>
                  <a:pt x="29717" y="22860"/>
                </a:moveTo>
                <a:lnTo>
                  <a:pt x="28194" y="23622"/>
                </a:lnTo>
                <a:lnTo>
                  <a:pt x="28194" y="24130"/>
                </a:lnTo>
                <a:lnTo>
                  <a:pt x="29717" y="22860"/>
                </a:lnTo>
                <a:close/>
              </a:path>
              <a:path w="1243330" h="215264">
                <a:moveTo>
                  <a:pt x="1210056" y="214122"/>
                </a:moveTo>
                <a:lnTo>
                  <a:pt x="1210056" y="194310"/>
                </a:lnTo>
                <a:lnTo>
                  <a:pt x="1207008" y="195072"/>
                </a:lnTo>
                <a:lnTo>
                  <a:pt x="1204722" y="195834"/>
                </a:lnTo>
                <a:lnTo>
                  <a:pt x="39624" y="195834"/>
                </a:lnTo>
                <a:lnTo>
                  <a:pt x="36576" y="195072"/>
                </a:lnTo>
                <a:lnTo>
                  <a:pt x="35052" y="195072"/>
                </a:lnTo>
                <a:lnTo>
                  <a:pt x="32766" y="194310"/>
                </a:lnTo>
                <a:lnTo>
                  <a:pt x="28194" y="191262"/>
                </a:lnTo>
                <a:lnTo>
                  <a:pt x="29718" y="192786"/>
                </a:lnTo>
                <a:lnTo>
                  <a:pt x="29718" y="213360"/>
                </a:lnTo>
                <a:lnTo>
                  <a:pt x="34290" y="214122"/>
                </a:lnTo>
                <a:lnTo>
                  <a:pt x="38100" y="214884"/>
                </a:lnTo>
                <a:lnTo>
                  <a:pt x="1206246" y="214757"/>
                </a:lnTo>
                <a:lnTo>
                  <a:pt x="1210056" y="214122"/>
                </a:lnTo>
                <a:close/>
              </a:path>
              <a:path w="1243330" h="215264">
                <a:moveTo>
                  <a:pt x="1210056" y="21336"/>
                </a:moveTo>
                <a:lnTo>
                  <a:pt x="1209294" y="20574"/>
                </a:lnTo>
                <a:lnTo>
                  <a:pt x="1209294" y="20955"/>
                </a:lnTo>
                <a:lnTo>
                  <a:pt x="1210056" y="21336"/>
                </a:lnTo>
                <a:close/>
              </a:path>
              <a:path w="1243330" h="215264">
                <a:moveTo>
                  <a:pt x="1214628" y="191262"/>
                </a:moveTo>
                <a:lnTo>
                  <a:pt x="1209294" y="194310"/>
                </a:lnTo>
                <a:lnTo>
                  <a:pt x="1210056" y="194310"/>
                </a:lnTo>
                <a:lnTo>
                  <a:pt x="1210056" y="214122"/>
                </a:lnTo>
                <a:lnTo>
                  <a:pt x="1213104" y="213512"/>
                </a:lnTo>
                <a:lnTo>
                  <a:pt x="1213104" y="192786"/>
                </a:lnTo>
                <a:lnTo>
                  <a:pt x="1214628" y="191262"/>
                </a:lnTo>
                <a:close/>
              </a:path>
              <a:path w="1243330" h="215264">
                <a:moveTo>
                  <a:pt x="1214628" y="24130"/>
                </a:moveTo>
                <a:lnTo>
                  <a:pt x="1214628" y="23622"/>
                </a:lnTo>
                <a:lnTo>
                  <a:pt x="1213104" y="22860"/>
                </a:lnTo>
                <a:lnTo>
                  <a:pt x="1214628" y="24130"/>
                </a:lnTo>
                <a:close/>
              </a:path>
              <a:path w="1243330" h="215264">
                <a:moveTo>
                  <a:pt x="1217676" y="211836"/>
                </a:moveTo>
                <a:lnTo>
                  <a:pt x="1217676" y="188976"/>
                </a:lnTo>
                <a:lnTo>
                  <a:pt x="1216914" y="189738"/>
                </a:lnTo>
                <a:lnTo>
                  <a:pt x="1213104" y="192786"/>
                </a:lnTo>
                <a:lnTo>
                  <a:pt x="1213104" y="213512"/>
                </a:lnTo>
                <a:lnTo>
                  <a:pt x="1213866" y="213360"/>
                </a:lnTo>
                <a:lnTo>
                  <a:pt x="1216914" y="211836"/>
                </a:lnTo>
                <a:lnTo>
                  <a:pt x="1217676" y="211836"/>
                </a:lnTo>
                <a:close/>
              </a:path>
              <a:path w="1243330" h="215264">
                <a:moveTo>
                  <a:pt x="1217676" y="26670"/>
                </a:moveTo>
                <a:lnTo>
                  <a:pt x="1216914" y="25146"/>
                </a:lnTo>
                <a:lnTo>
                  <a:pt x="1216914" y="26035"/>
                </a:lnTo>
                <a:lnTo>
                  <a:pt x="1217676" y="26670"/>
                </a:lnTo>
                <a:close/>
              </a:path>
              <a:path w="1243330" h="215264">
                <a:moveTo>
                  <a:pt x="1217260" y="189322"/>
                </a:moveTo>
                <a:lnTo>
                  <a:pt x="1216914" y="189611"/>
                </a:lnTo>
                <a:lnTo>
                  <a:pt x="1217260" y="189322"/>
                </a:lnTo>
                <a:close/>
              </a:path>
              <a:path w="1243330" h="215264">
                <a:moveTo>
                  <a:pt x="1217676" y="188976"/>
                </a:moveTo>
                <a:lnTo>
                  <a:pt x="1217260" y="189322"/>
                </a:lnTo>
                <a:lnTo>
                  <a:pt x="1216914" y="189738"/>
                </a:lnTo>
                <a:lnTo>
                  <a:pt x="1217676" y="188976"/>
                </a:lnTo>
                <a:close/>
              </a:path>
              <a:path w="1243330" h="215264">
                <a:moveTo>
                  <a:pt x="1220724" y="209767"/>
                </a:moveTo>
                <a:lnTo>
                  <a:pt x="1220724" y="185166"/>
                </a:lnTo>
                <a:lnTo>
                  <a:pt x="1217260" y="189322"/>
                </a:lnTo>
                <a:lnTo>
                  <a:pt x="1217676" y="188976"/>
                </a:lnTo>
                <a:lnTo>
                  <a:pt x="1217676" y="211836"/>
                </a:lnTo>
                <a:lnTo>
                  <a:pt x="1218438" y="211074"/>
                </a:lnTo>
                <a:lnTo>
                  <a:pt x="1220724" y="209767"/>
                </a:lnTo>
                <a:close/>
              </a:path>
              <a:path w="1243330" h="215264">
                <a:moveTo>
                  <a:pt x="1220724" y="31623"/>
                </a:moveTo>
                <a:lnTo>
                  <a:pt x="1220724" y="30480"/>
                </a:lnTo>
                <a:lnTo>
                  <a:pt x="1219200" y="28956"/>
                </a:lnTo>
                <a:lnTo>
                  <a:pt x="1220724" y="31623"/>
                </a:lnTo>
                <a:close/>
              </a:path>
              <a:path w="1243330" h="215264">
                <a:moveTo>
                  <a:pt x="1223772" y="208026"/>
                </a:moveTo>
                <a:lnTo>
                  <a:pt x="1223772" y="178308"/>
                </a:lnTo>
                <a:lnTo>
                  <a:pt x="1223010" y="180594"/>
                </a:lnTo>
                <a:lnTo>
                  <a:pt x="1222248" y="182118"/>
                </a:lnTo>
                <a:lnTo>
                  <a:pt x="1222248" y="181356"/>
                </a:lnTo>
                <a:lnTo>
                  <a:pt x="1219200" y="186690"/>
                </a:lnTo>
                <a:lnTo>
                  <a:pt x="1220724" y="185166"/>
                </a:lnTo>
                <a:lnTo>
                  <a:pt x="1220724" y="209767"/>
                </a:lnTo>
                <a:lnTo>
                  <a:pt x="1223772" y="208026"/>
                </a:lnTo>
                <a:close/>
              </a:path>
              <a:path w="1243330" h="215264">
                <a:moveTo>
                  <a:pt x="1242822" y="176784"/>
                </a:moveTo>
                <a:lnTo>
                  <a:pt x="1242822" y="37338"/>
                </a:lnTo>
                <a:lnTo>
                  <a:pt x="1241298" y="29718"/>
                </a:lnTo>
                <a:lnTo>
                  <a:pt x="1239012" y="25146"/>
                </a:lnTo>
                <a:lnTo>
                  <a:pt x="1235964" y="19812"/>
                </a:lnTo>
                <a:lnTo>
                  <a:pt x="1235964" y="195834"/>
                </a:lnTo>
                <a:lnTo>
                  <a:pt x="1239012" y="190500"/>
                </a:lnTo>
                <a:lnTo>
                  <a:pt x="1239774" y="189738"/>
                </a:lnTo>
                <a:lnTo>
                  <a:pt x="1239774" y="188976"/>
                </a:lnTo>
                <a:lnTo>
                  <a:pt x="1241298" y="185166"/>
                </a:lnTo>
                <a:lnTo>
                  <a:pt x="1242060" y="180594"/>
                </a:lnTo>
                <a:lnTo>
                  <a:pt x="1242822" y="176784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367675" y="5945123"/>
            <a:ext cx="657225" cy="212090"/>
          </a:xfrm>
          <a:custGeom>
            <a:avLst/>
            <a:gdLst/>
            <a:ahLst/>
            <a:cxnLst/>
            <a:rect l="l" t="t" r="r" b="b"/>
            <a:pathLst>
              <a:path w="657225" h="212089">
                <a:moveTo>
                  <a:pt x="11430" y="198882"/>
                </a:moveTo>
                <a:lnTo>
                  <a:pt x="11429" y="12954"/>
                </a:lnTo>
                <a:lnTo>
                  <a:pt x="7619" y="17526"/>
                </a:lnTo>
                <a:lnTo>
                  <a:pt x="6857" y="18288"/>
                </a:lnTo>
                <a:lnTo>
                  <a:pt x="6857" y="19050"/>
                </a:lnTo>
                <a:lnTo>
                  <a:pt x="6095" y="19050"/>
                </a:lnTo>
                <a:lnTo>
                  <a:pt x="3047" y="25908"/>
                </a:lnTo>
                <a:lnTo>
                  <a:pt x="1523" y="29718"/>
                </a:lnTo>
                <a:lnTo>
                  <a:pt x="761" y="33528"/>
                </a:lnTo>
                <a:lnTo>
                  <a:pt x="0" y="38100"/>
                </a:lnTo>
                <a:lnTo>
                  <a:pt x="0" y="175260"/>
                </a:lnTo>
                <a:lnTo>
                  <a:pt x="1524" y="182880"/>
                </a:lnTo>
                <a:lnTo>
                  <a:pt x="3048" y="185928"/>
                </a:lnTo>
                <a:lnTo>
                  <a:pt x="3048" y="187452"/>
                </a:lnTo>
                <a:lnTo>
                  <a:pt x="6096" y="192786"/>
                </a:lnTo>
                <a:lnTo>
                  <a:pt x="7620" y="194310"/>
                </a:lnTo>
                <a:lnTo>
                  <a:pt x="11430" y="198882"/>
                </a:lnTo>
                <a:close/>
              </a:path>
              <a:path w="657225" h="212089">
                <a:moveTo>
                  <a:pt x="12192" y="199644"/>
                </a:moveTo>
                <a:lnTo>
                  <a:pt x="12191" y="12192"/>
                </a:lnTo>
                <a:lnTo>
                  <a:pt x="11429" y="12192"/>
                </a:lnTo>
                <a:lnTo>
                  <a:pt x="11430" y="199644"/>
                </a:lnTo>
                <a:lnTo>
                  <a:pt x="12192" y="199644"/>
                </a:lnTo>
                <a:close/>
              </a:path>
              <a:path w="657225" h="212089">
                <a:moveTo>
                  <a:pt x="645414" y="199644"/>
                </a:moveTo>
                <a:lnTo>
                  <a:pt x="645414" y="12192"/>
                </a:lnTo>
                <a:lnTo>
                  <a:pt x="644652" y="12192"/>
                </a:lnTo>
                <a:lnTo>
                  <a:pt x="644652" y="11430"/>
                </a:lnTo>
                <a:lnTo>
                  <a:pt x="639318" y="7620"/>
                </a:lnTo>
                <a:lnTo>
                  <a:pt x="638556" y="6858"/>
                </a:lnTo>
                <a:lnTo>
                  <a:pt x="637794" y="6858"/>
                </a:lnTo>
                <a:lnTo>
                  <a:pt x="632460" y="3810"/>
                </a:lnTo>
                <a:lnTo>
                  <a:pt x="631698" y="3048"/>
                </a:lnTo>
                <a:lnTo>
                  <a:pt x="627126" y="1524"/>
                </a:lnTo>
                <a:lnTo>
                  <a:pt x="619506" y="0"/>
                </a:lnTo>
                <a:lnTo>
                  <a:pt x="36576" y="0"/>
                </a:lnTo>
                <a:lnTo>
                  <a:pt x="32766" y="762"/>
                </a:lnTo>
                <a:lnTo>
                  <a:pt x="28194" y="2286"/>
                </a:lnTo>
                <a:lnTo>
                  <a:pt x="24383" y="3810"/>
                </a:lnTo>
                <a:lnTo>
                  <a:pt x="19049" y="6858"/>
                </a:lnTo>
                <a:lnTo>
                  <a:pt x="18287" y="6858"/>
                </a:lnTo>
                <a:lnTo>
                  <a:pt x="17525" y="7620"/>
                </a:lnTo>
                <a:lnTo>
                  <a:pt x="12191" y="11430"/>
                </a:lnTo>
                <a:lnTo>
                  <a:pt x="12192" y="200406"/>
                </a:lnTo>
                <a:lnTo>
                  <a:pt x="17526" y="204216"/>
                </a:lnTo>
                <a:lnTo>
                  <a:pt x="18288" y="204978"/>
                </a:lnTo>
                <a:lnTo>
                  <a:pt x="19050" y="204978"/>
                </a:lnTo>
                <a:lnTo>
                  <a:pt x="19050" y="36576"/>
                </a:lnTo>
                <a:lnTo>
                  <a:pt x="19812" y="34290"/>
                </a:lnTo>
                <a:lnTo>
                  <a:pt x="22860" y="28194"/>
                </a:lnTo>
                <a:lnTo>
                  <a:pt x="22860" y="28803"/>
                </a:lnTo>
                <a:lnTo>
                  <a:pt x="24384" y="26974"/>
                </a:lnTo>
                <a:lnTo>
                  <a:pt x="24384" y="26670"/>
                </a:lnTo>
                <a:lnTo>
                  <a:pt x="25908" y="25146"/>
                </a:lnTo>
                <a:lnTo>
                  <a:pt x="25908" y="25363"/>
                </a:lnTo>
                <a:lnTo>
                  <a:pt x="29718" y="22098"/>
                </a:lnTo>
                <a:lnTo>
                  <a:pt x="29718" y="22751"/>
                </a:lnTo>
                <a:lnTo>
                  <a:pt x="33528" y="20574"/>
                </a:lnTo>
                <a:lnTo>
                  <a:pt x="35052" y="19812"/>
                </a:lnTo>
                <a:lnTo>
                  <a:pt x="37338" y="19812"/>
                </a:lnTo>
                <a:lnTo>
                  <a:pt x="39624" y="19050"/>
                </a:lnTo>
                <a:lnTo>
                  <a:pt x="618744" y="19050"/>
                </a:lnTo>
                <a:lnTo>
                  <a:pt x="620268" y="19812"/>
                </a:lnTo>
                <a:lnTo>
                  <a:pt x="623315" y="20827"/>
                </a:lnTo>
                <a:lnTo>
                  <a:pt x="623315" y="20573"/>
                </a:lnTo>
                <a:lnTo>
                  <a:pt x="624840" y="21336"/>
                </a:lnTo>
                <a:lnTo>
                  <a:pt x="627126" y="22751"/>
                </a:lnTo>
                <a:lnTo>
                  <a:pt x="627126" y="22098"/>
                </a:lnTo>
                <a:lnTo>
                  <a:pt x="630936" y="25363"/>
                </a:lnTo>
                <a:lnTo>
                  <a:pt x="630936" y="25146"/>
                </a:lnTo>
                <a:lnTo>
                  <a:pt x="632460" y="26670"/>
                </a:lnTo>
                <a:lnTo>
                  <a:pt x="632460" y="26974"/>
                </a:lnTo>
                <a:lnTo>
                  <a:pt x="633984" y="28803"/>
                </a:lnTo>
                <a:lnTo>
                  <a:pt x="633984" y="28194"/>
                </a:lnTo>
                <a:lnTo>
                  <a:pt x="637032" y="33528"/>
                </a:lnTo>
                <a:lnTo>
                  <a:pt x="637032" y="35814"/>
                </a:lnTo>
                <a:lnTo>
                  <a:pt x="637794" y="37338"/>
                </a:lnTo>
                <a:lnTo>
                  <a:pt x="637794" y="204978"/>
                </a:lnTo>
                <a:lnTo>
                  <a:pt x="638556" y="204978"/>
                </a:lnTo>
                <a:lnTo>
                  <a:pt x="639318" y="204216"/>
                </a:lnTo>
                <a:lnTo>
                  <a:pt x="643890" y="200406"/>
                </a:lnTo>
                <a:lnTo>
                  <a:pt x="644652" y="199644"/>
                </a:lnTo>
                <a:lnTo>
                  <a:pt x="645414" y="199644"/>
                </a:lnTo>
                <a:close/>
              </a:path>
              <a:path w="657225" h="212089">
                <a:moveTo>
                  <a:pt x="22860" y="207359"/>
                </a:moveTo>
                <a:lnTo>
                  <a:pt x="22860" y="183642"/>
                </a:lnTo>
                <a:lnTo>
                  <a:pt x="19812" y="178308"/>
                </a:lnTo>
                <a:lnTo>
                  <a:pt x="19812" y="176022"/>
                </a:lnTo>
                <a:lnTo>
                  <a:pt x="19050" y="174498"/>
                </a:lnTo>
                <a:lnTo>
                  <a:pt x="19050" y="204978"/>
                </a:lnTo>
                <a:lnTo>
                  <a:pt x="19812" y="205454"/>
                </a:lnTo>
                <a:lnTo>
                  <a:pt x="19812" y="178308"/>
                </a:lnTo>
                <a:lnTo>
                  <a:pt x="20574" y="179070"/>
                </a:lnTo>
                <a:lnTo>
                  <a:pt x="20574" y="205930"/>
                </a:lnTo>
                <a:lnTo>
                  <a:pt x="22860" y="207359"/>
                </a:lnTo>
                <a:close/>
              </a:path>
              <a:path w="657225" h="212089">
                <a:moveTo>
                  <a:pt x="22860" y="28803"/>
                </a:moveTo>
                <a:lnTo>
                  <a:pt x="22860" y="28194"/>
                </a:lnTo>
                <a:lnTo>
                  <a:pt x="22098" y="29718"/>
                </a:lnTo>
                <a:lnTo>
                  <a:pt x="22860" y="28803"/>
                </a:lnTo>
                <a:close/>
              </a:path>
              <a:path w="657225" h="212089">
                <a:moveTo>
                  <a:pt x="25272" y="185928"/>
                </a:moveTo>
                <a:lnTo>
                  <a:pt x="22098" y="182118"/>
                </a:lnTo>
                <a:lnTo>
                  <a:pt x="22860" y="183642"/>
                </a:lnTo>
                <a:lnTo>
                  <a:pt x="22860" y="207359"/>
                </a:lnTo>
                <a:lnTo>
                  <a:pt x="24384" y="208311"/>
                </a:lnTo>
                <a:lnTo>
                  <a:pt x="24384" y="185166"/>
                </a:lnTo>
                <a:lnTo>
                  <a:pt x="25272" y="185928"/>
                </a:lnTo>
                <a:close/>
              </a:path>
              <a:path w="657225" h="212089">
                <a:moveTo>
                  <a:pt x="25908" y="25146"/>
                </a:moveTo>
                <a:lnTo>
                  <a:pt x="24384" y="26670"/>
                </a:lnTo>
                <a:lnTo>
                  <a:pt x="25272" y="25908"/>
                </a:lnTo>
                <a:lnTo>
                  <a:pt x="25908" y="25146"/>
                </a:lnTo>
                <a:close/>
              </a:path>
              <a:path w="657225" h="212089">
                <a:moveTo>
                  <a:pt x="25272" y="25908"/>
                </a:moveTo>
                <a:lnTo>
                  <a:pt x="24384" y="26670"/>
                </a:lnTo>
                <a:lnTo>
                  <a:pt x="24384" y="26974"/>
                </a:lnTo>
                <a:lnTo>
                  <a:pt x="25272" y="25908"/>
                </a:lnTo>
                <a:close/>
              </a:path>
              <a:path w="657225" h="212089">
                <a:moveTo>
                  <a:pt x="25908" y="186690"/>
                </a:moveTo>
                <a:lnTo>
                  <a:pt x="25272" y="185928"/>
                </a:lnTo>
                <a:lnTo>
                  <a:pt x="24384" y="185166"/>
                </a:lnTo>
                <a:lnTo>
                  <a:pt x="25908" y="186690"/>
                </a:lnTo>
                <a:close/>
              </a:path>
              <a:path w="657225" h="212089">
                <a:moveTo>
                  <a:pt x="25908" y="209042"/>
                </a:moveTo>
                <a:lnTo>
                  <a:pt x="25908" y="186690"/>
                </a:lnTo>
                <a:lnTo>
                  <a:pt x="24384" y="185166"/>
                </a:lnTo>
                <a:lnTo>
                  <a:pt x="24384" y="208311"/>
                </a:lnTo>
                <a:lnTo>
                  <a:pt x="25146" y="208788"/>
                </a:lnTo>
                <a:lnTo>
                  <a:pt x="25908" y="209042"/>
                </a:lnTo>
                <a:close/>
              </a:path>
              <a:path w="657225" h="212089">
                <a:moveTo>
                  <a:pt x="25908" y="25363"/>
                </a:moveTo>
                <a:lnTo>
                  <a:pt x="25908" y="25146"/>
                </a:lnTo>
                <a:lnTo>
                  <a:pt x="25272" y="25908"/>
                </a:lnTo>
                <a:lnTo>
                  <a:pt x="25908" y="25363"/>
                </a:lnTo>
                <a:close/>
              </a:path>
              <a:path w="657225" h="212089">
                <a:moveTo>
                  <a:pt x="29718" y="210312"/>
                </a:moveTo>
                <a:lnTo>
                  <a:pt x="29718" y="189738"/>
                </a:lnTo>
                <a:lnTo>
                  <a:pt x="25272" y="185928"/>
                </a:lnTo>
                <a:lnTo>
                  <a:pt x="25908" y="186690"/>
                </a:lnTo>
                <a:lnTo>
                  <a:pt x="25908" y="209042"/>
                </a:lnTo>
                <a:lnTo>
                  <a:pt x="29718" y="210312"/>
                </a:lnTo>
                <a:close/>
              </a:path>
              <a:path w="657225" h="212089">
                <a:moveTo>
                  <a:pt x="29718" y="22751"/>
                </a:moveTo>
                <a:lnTo>
                  <a:pt x="29718" y="22098"/>
                </a:lnTo>
                <a:lnTo>
                  <a:pt x="28194" y="23622"/>
                </a:lnTo>
                <a:lnTo>
                  <a:pt x="29718" y="22751"/>
                </a:lnTo>
                <a:close/>
              </a:path>
              <a:path w="657225" h="212089">
                <a:moveTo>
                  <a:pt x="624840" y="210820"/>
                </a:moveTo>
                <a:lnTo>
                  <a:pt x="624840" y="190500"/>
                </a:lnTo>
                <a:lnTo>
                  <a:pt x="621792" y="192024"/>
                </a:lnTo>
                <a:lnTo>
                  <a:pt x="619506" y="192024"/>
                </a:lnTo>
                <a:lnTo>
                  <a:pt x="617220" y="192786"/>
                </a:lnTo>
                <a:lnTo>
                  <a:pt x="38100" y="192786"/>
                </a:lnTo>
                <a:lnTo>
                  <a:pt x="36576" y="192024"/>
                </a:lnTo>
                <a:lnTo>
                  <a:pt x="32004" y="190500"/>
                </a:lnTo>
                <a:lnTo>
                  <a:pt x="28194" y="188214"/>
                </a:lnTo>
                <a:lnTo>
                  <a:pt x="29718" y="189738"/>
                </a:lnTo>
                <a:lnTo>
                  <a:pt x="29718" y="210312"/>
                </a:lnTo>
                <a:lnTo>
                  <a:pt x="37338" y="211836"/>
                </a:lnTo>
                <a:lnTo>
                  <a:pt x="620268" y="211836"/>
                </a:lnTo>
                <a:lnTo>
                  <a:pt x="624078" y="211074"/>
                </a:lnTo>
                <a:lnTo>
                  <a:pt x="624840" y="210820"/>
                </a:lnTo>
                <a:close/>
              </a:path>
              <a:path w="657225" h="212089">
                <a:moveTo>
                  <a:pt x="624840" y="21336"/>
                </a:moveTo>
                <a:lnTo>
                  <a:pt x="623315" y="20573"/>
                </a:lnTo>
                <a:lnTo>
                  <a:pt x="624382" y="21183"/>
                </a:lnTo>
                <a:lnTo>
                  <a:pt x="624840" y="21336"/>
                </a:lnTo>
                <a:close/>
              </a:path>
              <a:path w="657225" h="212089">
                <a:moveTo>
                  <a:pt x="624382" y="21183"/>
                </a:moveTo>
                <a:lnTo>
                  <a:pt x="623315" y="20573"/>
                </a:lnTo>
                <a:lnTo>
                  <a:pt x="623315" y="20827"/>
                </a:lnTo>
                <a:lnTo>
                  <a:pt x="624382" y="21183"/>
                </a:lnTo>
                <a:close/>
              </a:path>
              <a:path w="657225" h="212089">
                <a:moveTo>
                  <a:pt x="628650" y="188214"/>
                </a:moveTo>
                <a:lnTo>
                  <a:pt x="623315" y="191262"/>
                </a:lnTo>
                <a:lnTo>
                  <a:pt x="624840" y="190500"/>
                </a:lnTo>
                <a:lnTo>
                  <a:pt x="624840" y="210820"/>
                </a:lnTo>
                <a:lnTo>
                  <a:pt x="627126" y="210058"/>
                </a:lnTo>
                <a:lnTo>
                  <a:pt x="627126" y="189738"/>
                </a:lnTo>
                <a:lnTo>
                  <a:pt x="628650" y="188214"/>
                </a:lnTo>
                <a:close/>
              </a:path>
              <a:path w="657225" h="212089">
                <a:moveTo>
                  <a:pt x="624840" y="21444"/>
                </a:moveTo>
                <a:lnTo>
                  <a:pt x="624382" y="21183"/>
                </a:lnTo>
                <a:lnTo>
                  <a:pt x="624840" y="21444"/>
                </a:lnTo>
                <a:close/>
              </a:path>
              <a:path w="657225" h="212089">
                <a:moveTo>
                  <a:pt x="628650" y="23622"/>
                </a:moveTo>
                <a:lnTo>
                  <a:pt x="627126" y="22098"/>
                </a:lnTo>
                <a:lnTo>
                  <a:pt x="627126" y="22751"/>
                </a:lnTo>
                <a:lnTo>
                  <a:pt x="628650" y="23622"/>
                </a:lnTo>
                <a:close/>
              </a:path>
              <a:path w="657225" h="212089">
                <a:moveTo>
                  <a:pt x="631571" y="185928"/>
                </a:moveTo>
                <a:lnTo>
                  <a:pt x="627126" y="189738"/>
                </a:lnTo>
                <a:lnTo>
                  <a:pt x="627126" y="210058"/>
                </a:lnTo>
                <a:lnTo>
                  <a:pt x="628650" y="209550"/>
                </a:lnTo>
                <a:lnTo>
                  <a:pt x="630936" y="208978"/>
                </a:lnTo>
                <a:lnTo>
                  <a:pt x="630936" y="186690"/>
                </a:lnTo>
                <a:lnTo>
                  <a:pt x="631571" y="185928"/>
                </a:lnTo>
                <a:close/>
              </a:path>
              <a:path w="657225" h="212089">
                <a:moveTo>
                  <a:pt x="632460" y="26670"/>
                </a:moveTo>
                <a:lnTo>
                  <a:pt x="630936" y="25146"/>
                </a:lnTo>
                <a:lnTo>
                  <a:pt x="631571" y="25908"/>
                </a:lnTo>
                <a:lnTo>
                  <a:pt x="632460" y="26670"/>
                </a:lnTo>
                <a:close/>
              </a:path>
              <a:path w="657225" h="212089">
                <a:moveTo>
                  <a:pt x="631571" y="25908"/>
                </a:moveTo>
                <a:lnTo>
                  <a:pt x="630936" y="25146"/>
                </a:lnTo>
                <a:lnTo>
                  <a:pt x="630936" y="25363"/>
                </a:lnTo>
                <a:lnTo>
                  <a:pt x="631571" y="25908"/>
                </a:lnTo>
                <a:close/>
              </a:path>
              <a:path w="657225" h="212089">
                <a:moveTo>
                  <a:pt x="632460" y="185166"/>
                </a:moveTo>
                <a:lnTo>
                  <a:pt x="631571" y="185928"/>
                </a:lnTo>
                <a:lnTo>
                  <a:pt x="630936" y="186690"/>
                </a:lnTo>
                <a:lnTo>
                  <a:pt x="632460" y="185166"/>
                </a:lnTo>
                <a:close/>
              </a:path>
              <a:path w="657225" h="212089">
                <a:moveTo>
                  <a:pt x="632460" y="208026"/>
                </a:moveTo>
                <a:lnTo>
                  <a:pt x="632460" y="185166"/>
                </a:lnTo>
                <a:lnTo>
                  <a:pt x="630936" y="186690"/>
                </a:lnTo>
                <a:lnTo>
                  <a:pt x="630936" y="208978"/>
                </a:lnTo>
                <a:lnTo>
                  <a:pt x="631698" y="208788"/>
                </a:lnTo>
                <a:lnTo>
                  <a:pt x="632460" y="208026"/>
                </a:lnTo>
                <a:close/>
              </a:path>
              <a:path w="657225" h="212089">
                <a:moveTo>
                  <a:pt x="632460" y="26974"/>
                </a:moveTo>
                <a:lnTo>
                  <a:pt x="632460" y="26670"/>
                </a:lnTo>
                <a:lnTo>
                  <a:pt x="631571" y="25908"/>
                </a:lnTo>
                <a:lnTo>
                  <a:pt x="632460" y="26974"/>
                </a:lnTo>
                <a:close/>
              </a:path>
              <a:path w="657225" h="212089">
                <a:moveTo>
                  <a:pt x="634746" y="182118"/>
                </a:moveTo>
                <a:lnTo>
                  <a:pt x="631571" y="185928"/>
                </a:lnTo>
                <a:lnTo>
                  <a:pt x="632460" y="185166"/>
                </a:lnTo>
                <a:lnTo>
                  <a:pt x="632460" y="208026"/>
                </a:lnTo>
                <a:lnTo>
                  <a:pt x="633984" y="207155"/>
                </a:lnTo>
                <a:lnTo>
                  <a:pt x="633984" y="183642"/>
                </a:lnTo>
                <a:lnTo>
                  <a:pt x="634746" y="182118"/>
                </a:lnTo>
                <a:close/>
              </a:path>
              <a:path w="657225" h="212089">
                <a:moveTo>
                  <a:pt x="634746" y="29718"/>
                </a:moveTo>
                <a:lnTo>
                  <a:pt x="633984" y="28194"/>
                </a:lnTo>
                <a:lnTo>
                  <a:pt x="633984" y="28803"/>
                </a:lnTo>
                <a:lnTo>
                  <a:pt x="634746" y="29718"/>
                </a:lnTo>
                <a:close/>
              </a:path>
              <a:path w="657225" h="212089">
                <a:moveTo>
                  <a:pt x="637032" y="205413"/>
                </a:moveTo>
                <a:lnTo>
                  <a:pt x="637032" y="178308"/>
                </a:lnTo>
                <a:lnTo>
                  <a:pt x="633984" y="183642"/>
                </a:lnTo>
                <a:lnTo>
                  <a:pt x="633984" y="207155"/>
                </a:lnTo>
                <a:lnTo>
                  <a:pt x="637032" y="205413"/>
                </a:lnTo>
                <a:close/>
              </a:path>
              <a:path w="657225" h="212089">
                <a:moveTo>
                  <a:pt x="637794" y="204978"/>
                </a:moveTo>
                <a:lnTo>
                  <a:pt x="637794" y="175260"/>
                </a:lnTo>
                <a:lnTo>
                  <a:pt x="637032" y="177546"/>
                </a:lnTo>
                <a:lnTo>
                  <a:pt x="636270" y="179070"/>
                </a:lnTo>
                <a:lnTo>
                  <a:pt x="637032" y="178308"/>
                </a:lnTo>
                <a:lnTo>
                  <a:pt x="637032" y="205413"/>
                </a:lnTo>
                <a:lnTo>
                  <a:pt x="637794" y="204978"/>
                </a:lnTo>
                <a:close/>
              </a:path>
              <a:path w="657225" h="212089">
                <a:moveTo>
                  <a:pt x="649986" y="193548"/>
                </a:moveTo>
                <a:lnTo>
                  <a:pt x="649986" y="18288"/>
                </a:lnTo>
                <a:lnTo>
                  <a:pt x="649224" y="17526"/>
                </a:lnTo>
                <a:lnTo>
                  <a:pt x="645414" y="12954"/>
                </a:lnTo>
                <a:lnTo>
                  <a:pt x="645414" y="198882"/>
                </a:lnTo>
                <a:lnTo>
                  <a:pt x="649224" y="194310"/>
                </a:lnTo>
                <a:lnTo>
                  <a:pt x="649986" y="193548"/>
                </a:lnTo>
                <a:close/>
              </a:path>
              <a:path w="657225" h="212089">
                <a:moveTo>
                  <a:pt x="656844" y="173736"/>
                </a:moveTo>
                <a:lnTo>
                  <a:pt x="656844" y="36576"/>
                </a:lnTo>
                <a:lnTo>
                  <a:pt x="655320" y="28956"/>
                </a:lnTo>
                <a:lnTo>
                  <a:pt x="653796" y="24384"/>
                </a:lnTo>
                <a:lnTo>
                  <a:pt x="650748" y="19050"/>
                </a:lnTo>
                <a:lnTo>
                  <a:pt x="649986" y="19050"/>
                </a:lnTo>
                <a:lnTo>
                  <a:pt x="649986" y="192786"/>
                </a:lnTo>
                <a:lnTo>
                  <a:pt x="650748" y="192786"/>
                </a:lnTo>
                <a:lnTo>
                  <a:pt x="653796" y="187452"/>
                </a:lnTo>
                <a:lnTo>
                  <a:pt x="653796" y="185928"/>
                </a:lnTo>
                <a:lnTo>
                  <a:pt x="655320" y="182118"/>
                </a:lnTo>
                <a:lnTo>
                  <a:pt x="656082" y="178308"/>
                </a:lnTo>
                <a:lnTo>
                  <a:pt x="656844" y="17373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3694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폼(Form) – </a:t>
            </a:r>
            <a:r>
              <a:rPr spc="-5" dirty="0"/>
              <a:t>수평</a:t>
            </a:r>
            <a:r>
              <a:rPr spc="-55" dirty="0"/>
              <a:t> </a:t>
            </a:r>
            <a:r>
              <a:rPr spc="-5" dirty="0"/>
              <a:t>정렬</a:t>
            </a:r>
          </a:p>
        </p:txBody>
      </p:sp>
      <p:sp>
        <p:nvSpPr>
          <p:cNvPr id="3" name="object 3"/>
          <p:cNvSpPr/>
          <p:nvPr/>
        </p:nvSpPr>
        <p:spPr>
          <a:xfrm>
            <a:off x="1387487" y="2076535"/>
            <a:ext cx="5670041" cy="42732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1459877" y="2317242"/>
            <a:ext cx="2040255" cy="212090"/>
          </a:xfrm>
          <a:custGeom>
            <a:avLst/>
            <a:gdLst/>
            <a:ahLst/>
            <a:cxnLst/>
            <a:rect l="l" t="t" r="r" b="b"/>
            <a:pathLst>
              <a:path w="2040254" h="212089">
                <a:moveTo>
                  <a:pt x="6858" y="192786"/>
                </a:moveTo>
                <a:lnTo>
                  <a:pt x="6857" y="19050"/>
                </a:lnTo>
                <a:lnTo>
                  <a:pt x="6095" y="19050"/>
                </a:lnTo>
                <a:lnTo>
                  <a:pt x="3047" y="25908"/>
                </a:lnTo>
                <a:lnTo>
                  <a:pt x="1523" y="29718"/>
                </a:lnTo>
                <a:lnTo>
                  <a:pt x="761" y="33528"/>
                </a:lnTo>
                <a:lnTo>
                  <a:pt x="0" y="38100"/>
                </a:lnTo>
                <a:lnTo>
                  <a:pt x="0" y="175260"/>
                </a:lnTo>
                <a:lnTo>
                  <a:pt x="1524" y="182880"/>
                </a:lnTo>
                <a:lnTo>
                  <a:pt x="3048" y="185928"/>
                </a:lnTo>
                <a:lnTo>
                  <a:pt x="3048" y="186690"/>
                </a:lnTo>
                <a:lnTo>
                  <a:pt x="3810" y="187452"/>
                </a:lnTo>
                <a:lnTo>
                  <a:pt x="6858" y="192786"/>
                </a:lnTo>
                <a:close/>
              </a:path>
              <a:path w="2040254" h="212089">
                <a:moveTo>
                  <a:pt x="2021586" y="204978"/>
                </a:moveTo>
                <a:lnTo>
                  <a:pt x="2021586" y="6858"/>
                </a:lnTo>
                <a:lnTo>
                  <a:pt x="2020824" y="6858"/>
                </a:lnTo>
                <a:lnTo>
                  <a:pt x="2015489" y="3810"/>
                </a:lnTo>
                <a:lnTo>
                  <a:pt x="2014727" y="3810"/>
                </a:lnTo>
                <a:lnTo>
                  <a:pt x="2014727" y="3048"/>
                </a:lnTo>
                <a:lnTo>
                  <a:pt x="2013966" y="3048"/>
                </a:lnTo>
                <a:lnTo>
                  <a:pt x="2010156" y="1524"/>
                </a:lnTo>
                <a:lnTo>
                  <a:pt x="2006345" y="762"/>
                </a:lnTo>
                <a:lnTo>
                  <a:pt x="2001774" y="0"/>
                </a:lnTo>
                <a:lnTo>
                  <a:pt x="41148" y="0"/>
                </a:lnTo>
                <a:lnTo>
                  <a:pt x="37338" y="635"/>
                </a:lnTo>
                <a:lnTo>
                  <a:pt x="32766" y="762"/>
                </a:lnTo>
                <a:lnTo>
                  <a:pt x="28956" y="2286"/>
                </a:lnTo>
                <a:lnTo>
                  <a:pt x="24383" y="3810"/>
                </a:lnTo>
                <a:lnTo>
                  <a:pt x="19049" y="6858"/>
                </a:lnTo>
                <a:lnTo>
                  <a:pt x="18287" y="6858"/>
                </a:lnTo>
                <a:lnTo>
                  <a:pt x="17525" y="7620"/>
                </a:lnTo>
                <a:lnTo>
                  <a:pt x="12953" y="11430"/>
                </a:lnTo>
                <a:lnTo>
                  <a:pt x="11429" y="12954"/>
                </a:lnTo>
                <a:lnTo>
                  <a:pt x="7619" y="17526"/>
                </a:lnTo>
                <a:lnTo>
                  <a:pt x="6857" y="18288"/>
                </a:lnTo>
                <a:lnTo>
                  <a:pt x="6858" y="193548"/>
                </a:lnTo>
                <a:lnTo>
                  <a:pt x="7620" y="194310"/>
                </a:lnTo>
                <a:lnTo>
                  <a:pt x="11430" y="198882"/>
                </a:lnTo>
                <a:lnTo>
                  <a:pt x="12954" y="200406"/>
                </a:lnTo>
                <a:lnTo>
                  <a:pt x="17526" y="204216"/>
                </a:lnTo>
                <a:lnTo>
                  <a:pt x="18288" y="204216"/>
                </a:lnTo>
                <a:lnTo>
                  <a:pt x="18288" y="204978"/>
                </a:lnTo>
                <a:lnTo>
                  <a:pt x="19050" y="204978"/>
                </a:lnTo>
                <a:lnTo>
                  <a:pt x="19050" y="38862"/>
                </a:lnTo>
                <a:lnTo>
                  <a:pt x="19812" y="36576"/>
                </a:lnTo>
                <a:lnTo>
                  <a:pt x="19812" y="34290"/>
                </a:lnTo>
                <a:lnTo>
                  <a:pt x="22860" y="28194"/>
                </a:lnTo>
                <a:lnTo>
                  <a:pt x="22860" y="28803"/>
                </a:lnTo>
                <a:lnTo>
                  <a:pt x="25908" y="25146"/>
                </a:lnTo>
                <a:lnTo>
                  <a:pt x="25908" y="25908"/>
                </a:lnTo>
                <a:lnTo>
                  <a:pt x="29718" y="22098"/>
                </a:lnTo>
                <a:lnTo>
                  <a:pt x="29718" y="22751"/>
                </a:lnTo>
                <a:lnTo>
                  <a:pt x="33528" y="20574"/>
                </a:lnTo>
                <a:lnTo>
                  <a:pt x="35052" y="19812"/>
                </a:lnTo>
                <a:lnTo>
                  <a:pt x="37338" y="19812"/>
                </a:lnTo>
                <a:lnTo>
                  <a:pt x="39624" y="19050"/>
                </a:lnTo>
                <a:lnTo>
                  <a:pt x="2001012" y="19050"/>
                </a:lnTo>
                <a:lnTo>
                  <a:pt x="2005583" y="20574"/>
                </a:lnTo>
                <a:lnTo>
                  <a:pt x="2006345" y="20955"/>
                </a:lnTo>
                <a:lnTo>
                  <a:pt x="2006345" y="20574"/>
                </a:lnTo>
                <a:lnTo>
                  <a:pt x="2010156" y="22751"/>
                </a:lnTo>
                <a:lnTo>
                  <a:pt x="2010156" y="22098"/>
                </a:lnTo>
                <a:lnTo>
                  <a:pt x="2013966" y="25908"/>
                </a:lnTo>
                <a:lnTo>
                  <a:pt x="2013966" y="25146"/>
                </a:lnTo>
                <a:lnTo>
                  <a:pt x="2017776" y="29718"/>
                </a:lnTo>
                <a:lnTo>
                  <a:pt x="2017776" y="30861"/>
                </a:lnTo>
                <a:lnTo>
                  <a:pt x="2019300" y="33528"/>
                </a:lnTo>
                <a:lnTo>
                  <a:pt x="2020062" y="35814"/>
                </a:lnTo>
                <a:lnTo>
                  <a:pt x="2020062" y="37338"/>
                </a:lnTo>
                <a:lnTo>
                  <a:pt x="2020824" y="40386"/>
                </a:lnTo>
                <a:lnTo>
                  <a:pt x="2020824" y="204978"/>
                </a:lnTo>
                <a:lnTo>
                  <a:pt x="2021586" y="204978"/>
                </a:lnTo>
                <a:close/>
              </a:path>
              <a:path w="2040254" h="212089">
                <a:moveTo>
                  <a:pt x="22322" y="182386"/>
                </a:moveTo>
                <a:lnTo>
                  <a:pt x="20574" y="178308"/>
                </a:lnTo>
                <a:lnTo>
                  <a:pt x="20574" y="179070"/>
                </a:lnTo>
                <a:lnTo>
                  <a:pt x="19050" y="174498"/>
                </a:lnTo>
                <a:lnTo>
                  <a:pt x="19050" y="204978"/>
                </a:lnTo>
                <a:lnTo>
                  <a:pt x="22098" y="206671"/>
                </a:lnTo>
                <a:lnTo>
                  <a:pt x="22098" y="182118"/>
                </a:lnTo>
                <a:lnTo>
                  <a:pt x="22322" y="182386"/>
                </a:lnTo>
                <a:close/>
              </a:path>
              <a:path w="2040254" h="212089">
                <a:moveTo>
                  <a:pt x="22860" y="28803"/>
                </a:moveTo>
                <a:lnTo>
                  <a:pt x="22860" y="28194"/>
                </a:lnTo>
                <a:lnTo>
                  <a:pt x="22098" y="29718"/>
                </a:lnTo>
                <a:lnTo>
                  <a:pt x="22860" y="28803"/>
                </a:lnTo>
                <a:close/>
              </a:path>
              <a:path w="2040254" h="212089">
                <a:moveTo>
                  <a:pt x="22860" y="183642"/>
                </a:moveTo>
                <a:lnTo>
                  <a:pt x="22322" y="182386"/>
                </a:lnTo>
                <a:lnTo>
                  <a:pt x="22098" y="182118"/>
                </a:lnTo>
                <a:lnTo>
                  <a:pt x="22860" y="183642"/>
                </a:lnTo>
                <a:close/>
              </a:path>
              <a:path w="2040254" h="212089">
                <a:moveTo>
                  <a:pt x="22860" y="207094"/>
                </a:moveTo>
                <a:lnTo>
                  <a:pt x="22860" y="183642"/>
                </a:lnTo>
                <a:lnTo>
                  <a:pt x="22098" y="182118"/>
                </a:lnTo>
                <a:lnTo>
                  <a:pt x="22098" y="206671"/>
                </a:lnTo>
                <a:lnTo>
                  <a:pt x="22860" y="207094"/>
                </a:lnTo>
                <a:close/>
              </a:path>
              <a:path w="2040254" h="212089">
                <a:moveTo>
                  <a:pt x="25908" y="208788"/>
                </a:moveTo>
                <a:lnTo>
                  <a:pt x="25908" y="186690"/>
                </a:lnTo>
                <a:lnTo>
                  <a:pt x="22322" y="182386"/>
                </a:lnTo>
                <a:lnTo>
                  <a:pt x="22860" y="183642"/>
                </a:lnTo>
                <a:lnTo>
                  <a:pt x="22860" y="207094"/>
                </a:lnTo>
                <a:lnTo>
                  <a:pt x="25908" y="208788"/>
                </a:lnTo>
                <a:close/>
              </a:path>
              <a:path w="2040254" h="212089">
                <a:moveTo>
                  <a:pt x="25908" y="25908"/>
                </a:moveTo>
                <a:lnTo>
                  <a:pt x="25908" y="25146"/>
                </a:lnTo>
                <a:lnTo>
                  <a:pt x="25146" y="26670"/>
                </a:lnTo>
                <a:lnTo>
                  <a:pt x="25908" y="25908"/>
                </a:lnTo>
                <a:close/>
              </a:path>
              <a:path w="2040254" h="212089">
                <a:moveTo>
                  <a:pt x="29718" y="210312"/>
                </a:moveTo>
                <a:lnTo>
                  <a:pt x="29718" y="189738"/>
                </a:lnTo>
                <a:lnTo>
                  <a:pt x="25146" y="185166"/>
                </a:lnTo>
                <a:lnTo>
                  <a:pt x="25908" y="186690"/>
                </a:lnTo>
                <a:lnTo>
                  <a:pt x="25908" y="208788"/>
                </a:lnTo>
                <a:lnTo>
                  <a:pt x="29718" y="210312"/>
                </a:lnTo>
                <a:close/>
              </a:path>
              <a:path w="2040254" h="212089">
                <a:moveTo>
                  <a:pt x="29718" y="22751"/>
                </a:moveTo>
                <a:lnTo>
                  <a:pt x="29718" y="22098"/>
                </a:lnTo>
                <a:lnTo>
                  <a:pt x="28193" y="23622"/>
                </a:lnTo>
                <a:lnTo>
                  <a:pt x="29718" y="22751"/>
                </a:lnTo>
                <a:close/>
              </a:path>
              <a:path w="2040254" h="212089">
                <a:moveTo>
                  <a:pt x="2007108" y="190500"/>
                </a:moveTo>
                <a:lnTo>
                  <a:pt x="2004822" y="192024"/>
                </a:lnTo>
                <a:lnTo>
                  <a:pt x="2002536" y="192024"/>
                </a:lnTo>
                <a:lnTo>
                  <a:pt x="2000250" y="192786"/>
                </a:lnTo>
                <a:lnTo>
                  <a:pt x="38862" y="192786"/>
                </a:lnTo>
                <a:lnTo>
                  <a:pt x="32004" y="190500"/>
                </a:lnTo>
                <a:lnTo>
                  <a:pt x="28193" y="188214"/>
                </a:lnTo>
                <a:lnTo>
                  <a:pt x="29718" y="189738"/>
                </a:lnTo>
                <a:lnTo>
                  <a:pt x="29718" y="210312"/>
                </a:lnTo>
                <a:lnTo>
                  <a:pt x="33528" y="211074"/>
                </a:lnTo>
                <a:lnTo>
                  <a:pt x="37338" y="211709"/>
                </a:lnTo>
                <a:lnTo>
                  <a:pt x="2003298" y="211836"/>
                </a:lnTo>
                <a:lnTo>
                  <a:pt x="2006345" y="211226"/>
                </a:lnTo>
                <a:lnTo>
                  <a:pt x="2006345" y="191262"/>
                </a:lnTo>
                <a:lnTo>
                  <a:pt x="2007108" y="190500"/>
                </a:lnTo>
                <a:close/>
              </a:path>
              <a:path w="2040254" h="212089">
                <a:moveTo>
                  <a:pt x="2007108" y="21336"/>
                </a:moveTo>
                <a:lnTo>
                  <a:pt x="2006345" y="20574"/>
                </a:lnTo>
                <a:lnTo>
                  <a:pt x="2006345" y="20955"/>
                </a:lnTo>
                <a:lnTo>
                  <a:pt x="2007108" y="21336"/>
                </a:lnTo>
                <a:close/>
              </a:path>
              <a:path w="2040254" h="212089">
                <a:moveTo>
                  <a:pt x="2011679" y="188214"/>
                </a:moveTo>
                <a:lnTo>
                  <a:pt x="2006345" y="191262"/>
                </a:lnTo>
                <a:lnTo>
                  <a:pt x="2006345" y="211226"/>
                </a:lnTo>
                <a:lnTo>
                  <a:pt x="2007108" y="211074"/>
                </a:lnTo>
                <a:lnTo>
                  <a:pt x="2010156" y="209854"/>
                </a:lnTo>
                <a:lnTo>
                  <a:pt x="2010156" y="189738"/>
                </a:lnTo>
                <a:lnTo>
                  <a:pt x="2011679" y="188214"/>
                </a:lnTo>
                <a:close/>
              </a:path>
              <a:path w="2040254" h="212089">
                <a:moveTo>
                  <a:pt x="2011679" y="23621"/>
                </a:moveTo>
                <a:lnTo>
                  <a:pt x="2010156" y="22098"/>
                </a:lnTo>
                <a:lnTo>
                  <a:pt x="2010156" y="22751"/>
                </a:lnTo>
                <a:lnTo>
                  <a:pt x="2011679" y="23621"/>
                </a:lnTo>
                <a:close/>
              </a:path>
              <a:path w="2040254" h="212089">
                <a:moveTo>
                  <a:pt x="2014727" y="185166"/>
                </a:moveTo>
                <a:lnTo>
                  <a:pt x="2010156" y="189738"/>
                </a:lnTo>
                <a:lnTo>
                  <a:pt x="2010156" y="209854"/>
                </a:lnTo>
                <a:lnTo>
                  <a:pt x="2010918" y="209550"/>
                </a:lnTo>
                <a:lnTo>
                  <a:pt x="2013966" y="208788"/>
                </a:lnTo>
                <a:lnTo>
                  <a:pt x="2013966" y="186690"/>
                </a:lnTo>
                <a:lnTo>
                  <a:pt x="2014727" y="185166"/>
                </a:lnTo>
                <a:close/>
              </a:path>
              <a:path w="2040254" h="212089">
                <a:moveTo>
                  <a:pt x="2014727" y="26670"/>
                </a:moveTo>
                <a:lnTo>
                  <a:pt x="2013966" y="25146"/>
                </a:lnTo>
                <a:lnTo>
                  <a:pt x="2013966" y="25908"/>
                </a:lnTo>
                <a:lnTo>
                  <a:pt x="2014727" y="26670"/>
                </a:lnTo>
                <a:close/>
              </a:path>
              <a:path w="2040254" h="212089">
                <a:moveTo>
                  <a:pt x="2017776" y="206719"/>
                </a:moveTo>
                <a:lnTo>
                  <a:pt x="2017776" y="182118"/>
                </a:lnTo>
                <a:lnTo>
                  <a:pt x="2013966" y="186690"/>
                </a:lnTo>
                <a:lnTo>
                  <a:pt x="2013966" y="208788"/>
                </a:lnTo>
                <a:lnTo>
                  <a:pt x="2014727" y="208788"/>
                </a:lnTo>
                <a:lnTo>
                  <a:pt x="2014727" y="208026"/>
                </a:lnTo>
                <a:lnTo>
                  <a:pt x="2015489" y="208026"/>
                </a:lnTo>
                <a:lnTo>
                  <a:pt x="2017776" y="206719"/>
                </a:lnTo>
                <a:close/>
              </a:path>
              <a:path w="2040254" h="212089">
                <a:moveTo>
                  <a:pt x="2017776" y="30861"/>
                </a:moveTo>
                <a:lnTo>
                  <a:pt x="2017776" y="29718"/>
                </a:lnTo>
                <a:lnTo>
                  <a:pt x="2016252" y="28194"/>
                </a:lnTo>
                <a:lnTo>
                  <a:pt x="2017776" y="30861"/>
                </a:lnTo>
                <a:close/>
              </a:path>
              <a:path w="2040254" h="212089">
                <a:moveTo>
                  <a:pt x="2019300" y="205848"/>
                </a:moveTo>
                <a:lnTo>
                  <a:pt x="2019300" y="178308"/>
                </a:lnTo>
                <a:lnTo>
                  <a:pt x="2016252" y="183642"/>
                </a:lnTo>
                <a:lnTo>
                  <a:pt x="2017776" y="182118"/>
                </a:lnTo>
                <a:lnTo>
                  <a:pt x="2017776" y="206719"/>
                </a:lnTo>
                <a:lnTo>
                  <a:pt x="2019300" y="205848"/>
                </a:lnTo>
                <a:close/>
              </a:path>
              <a:path w="2040254" h="212089">
                <a:moveTo>
                  <a:pt x="2020824" y="204978"/>
                </a:moveTo>
                <a:lnTo>
                  <a:pt x="2020824" y="172974"/>
                </a:lnTo>
                <a:lnTo>
                  <a:pt x="2019300" y="177546"/>
                </a:lnTo>
                <a:lnTo>
                  <a:pt x="2018538" y="179070"/>
                </a:lnTo>
                <a:lnTo>
                  <a:pt x="2019300" y="178308"/>
                </a:lnTo>
                <a:lnTo>
                  <a:pt x="2019300" y="205848"/>
                </a:lnTo>
                <a:lnTo>
                  <a:pt x="2020824" y="204978"/>
                </a:lnTo>
                <a:close/>
              </a:path>
              <a:path w="2040254" h="212089">
                <a:moveTo>
                  <a:pt x="2032254" y="194310"/>
                </a:moveTo>
                <a:lnTo>
                  <a:pt x="2032254" y="17526"/>
                </a:lnTo>
                <a:lnTo>
                  <a:pt x="2028444" y="12954"/>
                </a:lnTo>
                <a:lnTo>
                  <a:pt x="2026920" y="11430"/>
                </a:lnTo>
                <a:lnTo>
                  <a:pt x="2022348" y="7620"/>
                </a:lnTo>
                <a:lnTo>
                  <a:pt x="2021586" y="7620"/>
                </a:lnTo>
                <a:lnTo>
                  <a:pt x="2021586" y="204216"/>
                </a:lnTo>
                <a:lnTo>
                  <a:pt x="2022348" y="204216"/>
                </a:lnTo>
                <a:lnTo>
                  <a:pt x="2026920" y="200406"/>
                </a:lnTo>
                <a:lnTo>
                  <a:pt x="2028444" y="198882"/>
                </a:lnTo>
                <a:lnTo>
                  <a:pt x="2032254" y="194310"/>
                </a:lnTo>
                <a:close/>
              </a:path>
              <a:path w="2040254" h="212089">
                <a:moveTo>
                  <a:pt x="2039874" y="173736"/>
                </a:moveTo>
                <a:lnTo>
                  <a:pt x="2039874" y="36576"/>
                </a:lnTo>
                <a:lnTo>
                  <a:pt x="2039112" y="32766"/>
                </a:lnTo>
                <a:lnTo>
                  <a:pt x="2037588" y="28956"/>
                </a:lnTo>
                <a:lnTo>
                  <a:pt x="2036064" y="24384"/>
                </a:lnTo>
                <a:lnTo>
                  <a:pt x="2033016" y="19050"/>
                </a:lnTo>
                <a:lnTo>
                  <a:pt x="2032254" y="18288"/>
                </a:lnTo>
                <a:lnTo>
                  <a:pt x="2032254" y="193548"/>
                </a:lnTo>
                <a:lnTo>
                  <a:pt x="2033016" y="193548"/>
                </a:lnTo>
                <a:lnTo>
                  <a:pt x="2033016" y="192786"/>
                </a:lnTo>
                <a:lnTo>
                  <a:pt x="2036064" y="187452"/>
                </a:lnTo>
                <a:lnTo>
                  <a:pt x="2036064" y="186690"/>
                </a:lnTo>
                <a:lnTo>
                  <a:pt x="2036826" y="186690"/>
                </a:lnTo>
                <a:lnTo>
                  <a:pt x="2036826" y="185928"/>
                </a:lnTo>
                <a:lnTo>
                  <a:pt x="2038350" y="182118"/>
                </a:lnTo>
                <a:lnTo>
                  <a:pt x="2039112" y="178308"/>
                </a:lnTo>
                <a:lnTo>
                  <a:pt x="2039874" y="17373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459877" y="5896355"/>
            <a:ext cx="631190" cy="212090"/>
          </a:xfrm>
          <a:custGeom>
            <a:avLst/>
            <a:gdLst/>
            <a:ahLst/>
            <a:cxnLst/>
            <a:rect l="l" t="t" r="r" b="b"/>
            <a:pathLst>
              <a:path w="631189" h="212089">
                <a:moveTo>
                  <a:pt x="6858" y="192786"/>
                </a:moveTo>
                <a:lnTo>
                  <a:pt x="6857" y="19050"/>
                </a:lnTo>
                <a:lnTo>
                  <a:pt x="6095" y="19812"/>
                </a:lnTo>
                <a:lnTo>
                  <a:pt x="3047" y="25908"/>
                </a:lnTo>
                <a:lnTo>
                  <a:pt x="1523" y="30480"/>
                </a:lnTo>
                <a:lnTo>
                  <a:pt x="0" y="38100"/>
                </a:lnTo>
                <a:lnTo>
                  <a:pt x="0" y="175260"/>
                </a:lnTo>
                <a:lnTo>
                  <a:pt x="1524" y="182880"/>
                </a:lnTo>
                <a:lnTo>
                  <a:pt x="3048" y="185928"/>
                </a:lnTo>
                <a:lnTo>
                  <a:pt x="3048" y="186690"/>
                </a:lnTo>
                <a:lnTo>
                  <a:pt x="3810" y="187452"/>
                </a:lnTo>
                <a:lnTo>
                  <a:pt x="6858" y="192786"/>
                </a:lnTo>
                <a:close/>
              </a:path>
              <a:path w="631189" h="212089">
                <a:moveTo>
                  <a:pt x="12192" y="199644"/>
                </a:moveTo>
                <a:lnTo>
                  <a:pt x="12191" y="12954"/>
                </a:lnTo>
                <a:lnTo>
                  <a:pt x="11429" y="12954"/>
                </a:lnTo>
                <a:lnTo>
                  <a:pt x="7619" y="17526"/>
                </a:lnTo>
                <a:lnTo>
                  <a:pt x="6857" y="18288"/>
                </a:lnTo>
                <a:lnTo>
                  <a:pt x="6858" y="193548"/>
                </a:lnTo>
                <a:lnTo>
                  <a:pt x="7620" y="194310"/>
                </a:lnTo>
                <a:lnTo>
                  <a:pt x="11430" y="198882"/>
                </a:lnTo>
                <a:lnTo>
                  <a:pt x="12192" y="199644"/>
                </a:lnTo>
                <a:close/>
              </a:path>
              <a:path w="631189" h="212089">
                <a:moveTo>
                  <a:pt x="611886" y="40386"/>
                </a:moveTo>
                <a:lnTo>
                  <a:pt x="611886" y="6858"/>
                </a:lnTo>
                <a:lnTo>
                  <a:pt x="605790" y="3810"/>
                </a:lnTo>
                <a:lnTo>
                  <a:pt x="604958" y="3782"/>
                </a:lnTo>
                <a:lnTo>
                  <a:pt x="597408" y="762"/>
                </a:lnTo>
                <a:lnTo>
                  <a:pt x="592836" y="762"/>
                </a:lnTo>
                <a:lnTo>
                  <a:pt x="589026" y="0"/>
                </a:lnTo>
                <a:lnTo>
                  <a:pt x="41148" y="0"/>
                </a:lnTo>
                <a:lnTo>
                  <a:pt x="18287" y="7620"/>
                </a:lnTo>
                <a:lnTo>
                  <a:pt x="17525" y="7620"/>
                </a:lnTo>
                <a:lnTo>
                  <a:pt x="17525" y="8382"/>
                </a:lnTo>
                <a:lnTo>
                  <a:pt x="12953" y="12192"/>
                </a:lnTo>
                <a:lnTo>
                  <a:pt x="12191" y="12192"/>
                </a:lnTo>
                <a:lnTo>
                  <a:pt x="12192" y="200406"/>
                </a:lnTo>
                <a:lnTo>
                  <a:pt x="12954" y="200406"/>
                </a:lnTo>
                <a:lnTo>
                  <a:pt x="17526" y="204216"/>
                </a:lnTo>
                <a:lnTo>
                  <a:pt x="18288" y="204978"/>
                </a:lnTo>
                <a:lnTo>
                  <a:pt x="19050" y="204978"/>
                </a:lnTo>
                <a:lnTo>
                  <a:pt x="19050" y="38862"/>
                </a:lnTo>
                <a:lnTo>
                  <a:pt x="19812" y="37338"/>
                </a:lnTo>
                <a:lnTo>
                  <a:pt x="19812" y="35052"/>
                </a:lnTo>
                <a:lnTo>
                  <a:pt x="20574" y="32766"/>
                </a:lnTo>
                <a:lnTo>
                  <a:pt x="22860" y="28194"/>
                </a:lnTo>
                <a:lnTo>
                  <a:pt x="22860" y="29413"/>
                </a:lnTo>
                <a:lnTo>
                  <a:pt x="25908" y="25146"/>
                </a:lnTo>
                <a:lnTo>
                  <a:pt x="25908" y="26035"/>
                </a:lnTo>
                <a:lnTo>
                  <a:pt x="28194" y="24130"/>
                </a:lnTo>
                <a:lnTo>
                  <a:pt x="28194" y="23622"/>
                </a:lnTo>
                <a:lnTo>
                  <a:pt x="33528" y="20574"/>
                </a:lnTo>
                <a:lnTo>
                  <a:pt x="35052" y="20574"/>
                </a:lnTo>
                <a:lnTo>
                  <a:pt x="39624" y="19050"/>
                </a:lnTo>
                <a:lnTo>
                  <a:pt x="589026" y="19050"/>
                </a:lnTo>
                <a:lnTo>
                  <a:pt x="592074" y="19812"/>
                </a:lnTo>
                <a:lnTo>
                  <a:pt x="594360" y="19812"/>
                </a:lnTo>
                <a:lnTo>
                  <a:pt x="596646" y="20574"/>
                </a:lnTo>
                <a:lnTo>
                  <a:pt x="597408" y="20955"/>
                </a:lnTo>
                <a:lnTo>
                  <a:pt x="597408" y="20574"/>
                </a:lnTo>
                <a:lnTo>
                  <a:pt x="602742" y="23622"/>
                </a:lnTo>
                <a:lnTo>
                  <a:pt x="602742" y="24130"/>
                </a:lnTo>
                <a:lnTo>
                  <a:pt x="604266" y="25400"/>
                </a:lnTo>
                <a:lnTo>
                  <a:pt x="604266" y="25146"/>
                </a:lnTo>
                <a:lnTo>
                  <a:pt x="605790" y="26670"/>
                </a:lnTo>
                <a:lnTo>
                  <a:pt x="605790" y="26974"/>
                </a:lnTo>
                <a:lnTo>
                  <a:pt x="607314" y="28803"/>
                </a:lnTo>
                <a:lnTo>
                  <a:pt x="607314" y="28194"/>
                </a:lnTo>
                <a:lnTo>
                  <a:pt x="611124" y="35814"/>
                </a:lnTo>
                <a:lnTo>
                  <a:pt x="611124" y="38100"/>
                </a:lnTo>
                <a:lnTo>
                  <a:pt x="611886" y="40386"/>
                </a:lnTo>
                <a:close/>
              </a:path>
              <a:path w="631189" h="212089">
                <a:moveTo>
                  <a:pt x="22322" y="182386"/>
                </a:moveTo>
                <a:lnTo>
                  <a:pt x="20574" y="178308"/>
                </a:lnTo>
                <a:lnTo>
                  <a:pt x="20574" y="179832"/>
                </a:lnTo>
                <a:lnTo>
                  <a:pt x="19812" y="176784"/>
                </a:lnTo>
                <a:lnTo>
                  <a:pt x="19050" y="174498"/>
                </a:lnTo>
                <a:lnTo>
                  <a:pt x="19050" y="204978"/>
                </a:lnTo>
                <a:lnTo>
                  <a:pt x="22098" y="206671"/>
                </a:lnTo>
                <a:lnTo>
                  <a:pt x="22098" y="182118"/>
                </a:lnTo>
                <a:lnTo>
                  <a:pt x="22322" y="182386"/>
                </a:lnTo>
                <a:close/>
              </a:path>
              <a:path w="631189" h="212089">
                <a:moveTo>
                  <a:pt x="22860" y="29413"/>
                </a:moveTo>
                <a:lnTo>
                  <a:pt x="22860" y="28194"/>
                </a:lnTo>
                <a:lnTo>
                  <a:pt x="22098" y="30480"/>
                </a:lnTo>
                <a:lnTo>
                  <a:pt x="22860" y="29413"/>
                </a:lnTo>
                <a:close/>
              </a:path>
              <a:path w="631189" h="212089">
                <a:moveTo>
                  <a:pt x="22860" y="183642"/>
                </a:moveTo>
                <a:lnTo>
                  <a:pt x="22322" y="182386"/>
                </a:lnTo>
                <a:lnTo>
                  <a:pt x="22098" y="182118"/>
                </a:lnTo>
                <a:lnTo>
                  <a:pt x="22860" y="183642"/>
                </a:lnTo>
                <a:close/>
              </a:path>
              <a:path w="631189" h="212089">
                <a:moveTo>
                  <a:pt x="22860" y="207094"/>
                </a:moveTo>
                <a:lnTo>
                  <a:pt x="22860" y="183642"/>
                </a:lnTo>
                <a:lnTo>
                  <a:pt x="22098" y="182118"/>
                </a:lnTo>
                <a:lnTo>
                  <a:pt x="22098" y="206671"/>
                </a:lnTo>
                <a:lnTo>
                  <a:pt x="22860" y="207094"/>
                </a:lnTo>
                <a:close/>
              </a:path>
              <a:path w="631189" h="212089">
                <a:moveTo>
                  <a:pt x="25561" y="186274"/>
                </a:moveTo>
                <a:lnTo>
                  <a:pt x="22322" y="182386"/>
                </a:lnTo>
                <a:lnTo>
                  <a:pt x="22860" y="183642"/>
                </a:lnTo>
                <a:lnTo>
                  <a:pt x="22860" y="207094"/>
                </a:lnTo>
                <a:lnTo>
                  <a:pt x="25146" y="208364"/>
                </a:lnTo>
                <a:lnTo>
                  <a:pt x="25146" y="185928"/>
                </a:lnTo>
                <a:lnTo>
                  <a:pt x="25561" y="186274"/>
                </a:lnTo>
                <a:close/>
              </a:path>
              <a:path w="631189" h="212089">
                <a:moveTo>
                  <a:pt x="25908" y="26035"/>
                </a:moveTo>
                <a:lnTo>
                  <a:pt x="25908" y="25146"/>
                </a:lnTo>
                <a:lnTo>
                  <a:pt x="25146" y="26670"/>
                </a:lnTo>
                <a:lnTo>
                  <a:pt x="25908" y="26035"/>
                </a:lnTo>
                <a:close/>
              </a:path>
              <a:path w="631189" h="212089">
                <a:moveTo>
                  <a:pt x="25908" y="186690"/>
                </a:moveTo>
                <a:lnTo>
                  <a:pt x="25561" y="186274"/>
                </a:lnTo>
                <a:lnTo>
                  <a:pt x="25146" y="185928"/>
                </a:lnTo>
                <a:lnTo>
                  <a:pt x="25908" y="186690"/>
                </a:lnTo>
                <a:close/>
              </a:path>
              <a:path w="631189" h="212089">
                <a:moveTo>
                  <a:pt x="25908" y="208788"/>
                </a:moveTo>
                <a:lnTo>
                  <a:pt x="25908" y="186690"/>
                </a:lnTo>
                <a:lnTo>
                  <a:pt x="25146" y="185928"/>
                </a:lnTo>
                <a:lnTo>
                  <a:pt x="25146" y="208364"/>
                </a:lnTo>
                <a:lnTo>
                  <a:pt x="25908" y="208788"/>
                </a:lnTo>
                <a:close/>
              </a:path>
              <a:path w="631189" h="212089">
                <a:moveTo>
                  <a:pt x="29718" y="210312"/>
                </a:moveTo>
                <a:lnTo>
                  <a:pt x="29718" y="189738"/>
                </a:lnTo>
                <a:lnTo>
                  <a:pt x="25561" y="186274"/>
                </a:lnTo>
                <a:lnTo>
                  <a:pt x="25908" y="186690"/>
                </a:lnTo>
                <a:lnTo>
                  <a:pt x="25908" y="208788"/>
                </a:lnTo>
                <a:lnTo>
                  <a:pt x="29718" y="210312"/>
                </a:lnTo>
                <a:close/>
              </a:path>
              <a:path w="631189" h="212089">
                <a:moveTo>
                  <a:pt x="29718" y="22860"/>
                </a:moveTo>
                <a:lnTo>
                  <a:pt x="28194" y="23622"/>
                </a:lnTo>
                <a:lnTo>
                  <a:pt x="28194" y="24130"/>
                </a:lnTo>
                <a:lnTo>
                  <a:pt x="29718" y="22860"/>
                </a:lnTo>
                <a:close/>
              </a:path>
              <a:path w="631189" h="212089">
                <a:moveTo>
                  <a:pt x="598170" y="211074"/>
                </a:moveTo>
                <a:lnTo>
                  <a:pt x="598170" y="191262"/>
                </a:lnTo>
                <a:lnTo>
                  <a:pt x="595122" y="192024"/>
                </a:lnTo>
                <a:lnTo>
                  <a:pt x="593598" y="192786"/>
                </a:lnTo>
                <a:lnTo>
                  <a:pt x="38862" y="192786"/>
                </a:lnTo>
                <a:lnTo>
                  <a:pt x="36576" y="192024"/>
                </a:lnTo>
                <a:lnTo>
                  <a:pt x="34290" y="192024"/>
                </a:lnTo>
                <a:lnTo>
                  <a:pt x="32004" y="191262"/>
                </a:lnTo>
                <a:lnTo>
                  <a:pt x="28194" y="188214"/>
                </a:lnTo>
                <a:lnTo>
                  <a:pt x="29718" y="189738"/>
                </a:lnTo>
                <a:lnTo>
                  <a:pt x="29718" y="210312"/>
                </a:lnTo>
                <a:lnTo>
                  <a:pt x="33528" y="211074"/>
                </a:lnTo>
                <a:lnTo>
                  <a:pt x="38100" y="211836"/>
                </a:lnTo>
                <a:lnTo>
                  <a:pt x="594360" y="211709"/>
                </a:lnTo>
                <a:lnTo>
                  <a:pt x="598170" y="211074"/>
                </a:lnTo>
                <a:close/>
              </a:path>
              <a:path w="631189" h="212089">
                <a:moveTo>
                  <a:pt x="598170" y="21336"/>
                </a:moveTo>
                <a:lnTo>
                  <a:pt x="597408" y="20574"/>
                </a:lnTo>
                <a:lnTo>
                  <a:pt x="597408" y="20955"/>
                </a:lnTo>
                <a:lnTo>
                  <a:pt x="598170" y="21336"/>
                </a:lnTo>
                <a:close/>
              </a:path>
              <a:path w="631189" h="212089">
                <a:moveTo>
                  <a:pt x="602742" y="209931"/>
                </a:moveTo>
                <a:lnTo>
                  <a:pt x="602742" y="188976"/>
                </a:lnTo>
                <a:lnTo>
                  <a:pt x="601218" y="189738"/>
                </a:lnTo>
                <a:lnTo>
                  <a:pt x="597408" y="191262"/>
                </a:lnTo>
                <a:lnTo>
                  <a:pt x="598170" y="191262"/>
                </a:lnTo>
                <a:lnTo>
                  <a:pt x="598170" y="211074"/>
                </a:lnTo>
                <a:lnTo>
                  <a:pt x="601980" y="210312"/>
                </a:lnTo>
                <a:lnTo>
                  <a:pt x="602742" y="209931"/>
                </a:lnTo>
                <a:close/>
              </a:path>
              <a:path w="631189" h="212089">
                <a:moveTo>
                  <a:pt x="602742" y="24130"/>
                </a:moveTo>
                <a:lnTo>
                  <a:pt x="602742" y="23622"/>
                </a:lnTo>
                <a:lnTo>
                  <a:pt x="601218" y="22860"/>
                </a:lnTo>
                <a:lnTo>
                  <a:pt x="602742" y="24130"/>
                </a:lnTo>
                <a:close/>
              </a:path>
              <a:path w="631189" h="212089">
                <a:moveTo>
                  <a:pt x="601486" y="189513"/>
                </a:moveTo>
                <a:lnTo>
                  <a:pt x="601218" y="189629"/>
                </a:lnTo>
                <a:lnTo>
                  <a:pt x="601486" y="189513"/>
                </a:lnTo>
                <a:close/>
              </a:path>
              <a:path w="631189" h="212089">
                <a:moveTo>
                  <a:pt x="602742" y="188976"/>
                </a:moveTo>
                <a:lnTo>
                  <a:pt x="601486" y="189513"/>
                </a:lnTo>
                <a:lnTo>
                  <a:pt x="601218" y="189738"/>
                </a:lnTo>
                <a:lnTo>
                  <a:pt x="602742" y="188976"/>
                </a:lnTo>
                <a:close/>
              </a:path>
              <a:path w="631189" h="212089">
                <a:moveTo>
                  <a:pt x="605790" y="208788"/>
                </a:moveTo>
                <a:lnTo>
                  <a:pt x="605790" y="185928"/>
                </a:lnTo>
                <a:lnTo>
                  <a:pt x="601486" y="189513"/>
                </a:lnTo>
                <a:lnTo>
                  <a:pt x="602742" y="188976"/>
                </a:lnTo>
                <a:lnTo>
                  <a:pt x="602742" y="209931"/>
                </a:lnTo>
                <a:lnTo>
                  <a:pt x="604958" y="208822"/>
                </a:lnTo>
                <a:lnTo>
                  <a:pt x="605790" y="208788"/>
                </a:lnTo>
                <a:close/>
              </a:path>
              <a:path w="631189" h="212089">
                <a:moveTo>
                  <a:pt x="605790" y="26670"/>
                </a:moveTo>
                <a:lnTo>
                  <a:pt x="604266" y="25146"/>
                </a:lnTo>
                <a:lnTo>
                  <a:pt x="604958" y="25977"/>
                </a:lnTo>
                <a:lnTo>
                  <a:pt x="605790" y="26670"/>
                </a:lnTo>
                <a:close/>
              </a:path>
              <a:path w="631189" h="212089">
                <a:moveTo>
                  <a:pt x="604958" y="25977"/>
                </a:moveTo>
                <a:lnTo>
                  <a:pt x="604266" y="25146"/>
                </a:lnTo>
                <a:lnTo>
                  <a:pt x="604266" y="25400"/>
                </a:lnTo>
                <a:lnTo>
                  <a:pt x="604958" y="25977"/>
                </a:lnTo>
                <a:close/>
              </a:path>
              <a:path w="631189" h="212089">
                <a:moveTo>
                  <a:pt x="608076" y="182118"/>
                </a:moveTo>
                <a:lnTo>
                  <a:pt x="604266" y="186690"/>
                </a:lnTo>
                <a:lnTo>
                  <a:pt x="605790" y="185928"/>
                </a:lnTo>
                <a:lnTo>
                  <a:pt x="605790" y="208026"/>
                </a:lnTo>
                <a:lnTo>
                  <a:pt x="607314" y="207264"/>
                </a:lnTo>
                <a:lnTo>
                  <a:pt x="607314" y="183642"/>
                </a:lnTo>
                <a:lnTo>
                  <a:pt x="608076" y="182118"/>
                </a:lnTo>
                <a:close/>
              </a:path>
              <a:path w="631189" h="212089">
                <a:moveTo>
                  <a:pt x="605790" y="26974"/>
                </a:moveTo>
                <a:lnTo>
                  <a:pt x="605790" y="26670"/>
                </a:lnTo>
                <a:lnTo>
                  <a:pt x="604958" y="25977"/>
                </a:lnTo>
                <a:lnTo>
                  <a:pt x="605790" y="26974"/>
                </a:lnTo>
                <a:close/>
              </a:path>
              <a:path w="631189" h="212089">
                <a:moveTo>
                  <a:pt x="608076" y="29718"/>
                </a:moveTo>
                <a:lnTo>
                  <a:pt x="607314" y="28194"/>
                </a:lnTo>
                <a:lnTo>
                  <a:pt x="607314" y="28803"/>
                </a:lnTo>
                <a:lnTo>
                  <a:pt x="608076" y="29718"/>
                </a:lnTo>
                <a:close/>
              </a:path>
              <a:path w="631189" h="212089">
                <a:moveTo>
                  <a:pt x="609752" y="179374"/>
                </a:moveTo>
                <a:lnTo>
                  <a:pt x="607314" y="183642"/>
                </a:lnTo>
                <a:lnTo>
                  <a:pt x="607314" y="207264"/>
                </a:lnTo>
                <a:lnTo>
                  <a:pt x="609600" y="206121"/>
                </a:lnTo>
                <a:lnTo>
                  <a:pt x="609600" y="179832"/>
                </a:lnTo>
                <a:lnTo>
                  <a:pt x="609752" y="179374"/>
                </a:lnTo>
                <a:close/>
              </a:path>
              <a:path w="631189" h="212089">
                <a:moveTo>
                  <a:pt x="610362" y="178308"/>
                </a:moveTo>
                <a:lnTo>
                  <a:pt x="609752" y="179374"/>
                </a:lnTo>
                <a:lnTo>
                  <a:pt x="609600" y="179832"/>
                </a:lnTo>
                <a:lnTo>
                  <a:pt x="610362" y="178308"/>
                </a:lnTo>
                <a:close/>
              </a:path>
              <a:path w="631189" h="212089">
                <a:moveTo>
                  <a:pt x="610362" y="205740"/>
                </a:moveTo>
                <a:lnTo>
                  <a:pt x="610362" y="178308"/>
                </a:lnTo>
                <a:lnTo>
                  <a:pt x="609600" y="179832"/>
                </a:lnTo>
                <a:lnTo>
                  <a:pt x="609600" y="206121"/>
                </a:lnTo>
                <a:lnTo>
                  <a:pt x="610362" y="205740"/>
                </a:lnTo>
                <a:close/>
              </a:path>
              <a:path w="631189" h="212089">
                <a:moveTo>
                  <a:pt x="624078" y="193548"/>
                </a:moveTo>
                <a:lnTo>
                  <a:pt x="624078" y="19050"/>
                </a:lnTo>
                <a:lnTo>
                  <a:pt x="623316" y="18288"/>
                </a:lnTo>
                <a:lnTo>
                  <a:pt x="618744" y="12954"/>
                </a:lnTo>
                <a:lnTo>
                  <a:pt x="617982" y="12192"/>
                </a:lnTo>
                <a:lnTo>
                  <a:pt x="613410" y="8382"/>
                </a:lnTo>
                <a:lnTo>
                  <a:pt x="612648" y="7620"/>
                </a:lnTo>
                <a:lnTo>
                  <a:pt x="611886" y="7620"/>
                </a:lnTo>
                <a:lnTo>
                  <a:pt x="611886" y="170688"/>
                </a:lnTo>
                <a:lnTo>
                  <a:pt x="611124" y="172974"/>
                </a:lnTo>
                <a:lnTo>
                  <a:pt x="611124" y="175260"/>
                </a:lnTo>
                <a:lnTo>
                  <a:pt x="609752" y="179374"/>
                </a:lnTo>
                <a:lnTo>
                  <a:pt x="610362" y="178308"/>
                </a:lnTo>
                <a:lnTo>
                  <a:pt x="610362" y="205740"/>
                </a:lnTo>
                <a:lnTo>
                  <a:pt x="611886" y="204978"/>
                </a:lnTo>
                <a:lnTo>
                  <a:pt x="612648" y="204978"/>
                </a:lnTo>
                <a:lnTo>
                  <a:pt x="613410" y="204216"/>
                </a:lnTo>
                <a:lnTo>
                  <a:pt x="617982" y="200406"/>
                </a:lnTo>
                <a:lnTo>
                  <a:pt x="619506" y="198882"/>
                </a:lnTo>
                <a:lnTo>
                  <a:pt x="623316" y="194310"/>
                </a:lnTo>
                <a:lnTo>
                  <a:pt x="623316" y="193548"/>
                </a:lnTo>
                <a:lnTo>
                  <a:pt x="624078" y="193548"/>
                </a:lnTo>
                <a:close/>
              </a:path>
              <a:path w="631189" h="212089">
                <a:moveTo>
                  <a:pt x="630936" y="170688"/>
                </a:moveTo>
                <a:lnTo>
                  <a:pt x="630936" y="41910"/>
                </a:lnTo>
                <a:lnTo>
                  <a:pt x="630174" y="37338"/>
                </a:lnTo>
                <a:lnTo>
                  <a:pt x="629412" y="33528"/>
                </a:lnTo>
                <a:lnTo>
                  <a:pt x="628650" y="28956"/>
                </a:lnTo>
                <a:lnTo>
                  <a:pt x="627126" y="25146"/>
                </a:lnTo>
                <a:lnTo>
                  <a:pt x="624078" y="19812"/>
                </a:lnTo>
                <a:lnTo>
                  <a:pt x="624078" y="192786"/>
                </a:lnTo>
                <a:lnTo>
                  <a:pt x="627126" y="187452"/>
                </a:lnTo>
                <a:lnTo>
                  <a:pt x="627126" y="186690"/>
                </a:lnTo>
                <a:lnTo>
                  <a:pt x="627888" y="185928"/>
                </a:lnTo>
                <a:lnTo>
                  <a:pt x="628650" y="182118"/>
                </a:lnTo>
                <a:lnTo>
                  <a:pt x="630174" y="178308"/>
                </a:lnTo>
                <a:lnTo>
                  <a:pt x="630174" y="173736"/>
                </a:lnTo>
                <a:lnTo>
                  <a:pt x="630936" y="170688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071763" y="2587751"/>
            <a:ext cx="1775460" cy="186055"/>
          </a:xfrm>
          <a:custGeom>
            <a:avLst/>
            <a:gdLst/>
            <a:ahLst/>
            <a:cxnLst/>
            <a:rect l="l" t="t" r="r" b="b"/>
            <a:pathLst>
              <a:path w="1775460" h="186055">
                <a:moveTo>
                  <a:pt x="762" y="155447"/>
                </a:moveTo>
                <a:lnTo>
                  <a:pt x="761" y="29717"/>
                </a:lnTo>
                <a:lnTo>
                  <a:pt x="0" y="33527"/>
                </a:lnTo>
                <a:lnTo>
                  <a:pt x="0" y="152399"/>
                </a:lnTo>
                <a:lnTo>
                  <a:pt x="762" y="155447"/>
                </a:lnTo>
                <a:close/>
              </a:path>
              <a:path w="1775460" h="186055">
                <a:moveTo>
                  <a:pt x="2286" y="161543"/>
                </a:moveTo>
                <a:lnTo>
                  <a:pt x="2285" y="23621"/>
                </a:lnTo>
                <a:lnTo>
                  <a:pt x="761" y="28955"/>
                </a:lnTo>
                <a:lnTo>
                  <a:pt x="762" y="156971"/>
                </a:lnTo>
                <a:lnTo>
                  <a:pt x="2286" y="161543"/>
                </a:lnTo>
                <a:close/>
              </a:path>
              <a:path w="1775460" h="186055">
                <a:moveTo>
                  <a:pt x="3048" y="163067"/>
                </a:moveTo>
                <a:lnTo>
                  <a:pt x="3047" y="22097"/>
                </a:lnTo>
                <a:lnTo>
                  <a:pt x="2285" y="22859"/>
                </a:lnTo>
                <a:lnTo>
                  <a:pt x="2286" y="162305"/>
                </a:lnTo>
                <a:lnTo>
                  <a:pt x="3048" y="163067"/>
                </a:lnTo>
                <a:close/>
              </a:path>
              <a:path w="1775460" h="186055">
                <a:moveTo>
                  <a:pt x="16764" y="179069"/>
                </a:moveTo>
                <a:lnTo>
                  <a:pt x="16763" y="6095"/>
                </a:lnTo>
                <a:lnTo>
                  <a:pt x="16001" y="6095"/>
                </a:lnTo>
                <a:lnTo>
                  <a:pt x="15239" y="6857"/>
                </a:lnTo>
                <a:lnTo>
                  <a:pt x="11429" y="9905"/>
                </a:lnTo>
                <a:lnTo>
                  <a:pt x="9905" y="11429"/>
                </a:lnTo>
                <a:lnTo>
                  <a:pt x="6857" y="15239"/>
                </a:lnTo>
                <a:lnTo>
                  <a:pt x="6095" y="16001"/>
                </a:lnTo>
                <a:lnTo>
                  <a:pt x="6095" y="16763"/>
                </a:lnTo>
                <a:lnTo>
                  <a:pt x="5333" y="16763"/>
                </a:lnTo>
                <a:lnTo>
                  <a:pt x="3047" y="21335"/>
                </a:lnTo>
                <a:lnTo>
                  <a:pt x="3048" y="163829"/>
                </a:lnTo>
                <a:lnTo>
                  <a:pt x="5334" y="168401"/>
                </a:lnTo>
                <a:lnTo>
                  <a:pt x="6858" y="169925"/>
                </a:lnTo>
                <a:lnTo>
                  <a:pt x="9906" y="173735"/>
                </a:lnTo>
                <a:lnTo>
                  <a:pt x="11430" y="175259"/>
                </a:lnTo>
                <a:lnTo>
                  <a:pt x="15240" y="178307"/>
                </a:lnTo>
                <a:lnTo>
                  <a:pt x="16002" y="179069"/>
                </a:lnTo>
                <a:lnTo>
                  <a:pt x="16764" y="179069"/>
                </a:lnTo>
                <a:close/>
              </a:path>
              <a:path w="1775460" h="186055">
                <a:moveTo>
                  <a:pt x="1758695" y="179831"/>
                </a:moveTo>
                <a:lnTo>
                  <a:pt x="1758695" y="5333"/>
                </a:lnTo>
                <a:lnTo>
                  <a:pt x="1753362" y="3047"/>
                </a:lnTo>
                <a:lnTo>
                  <a:pt x="1752600" y="2285"/>
                </a:lnTo>
                <a:lnTo>
                  <a:pt x="1751838" y="2285"/>
                </a:lnTo>
                <a:lnTo>
                  <a:pt x="1746504" y="761"/>
                </a:lnTo>
                <a:lnTo>
                  <a:pt x="1745742" y="761"/>
                </a:lnTo>
                <a:lnTo>
                  <a:pt x="1741932" y="0"/>
                </a:lnTo>
                <a:lnTo>
                  <a:pt x="32766" y="0"/>
                </a:lnTo>
                <a:lnTo>
                  <a:pt x="29718" y="761"/>
                </a:lnTo>
                <a:lnTo>
                  <a:pt x="28955" y="761"/>
                </a:lnTo>
                <a:lnTo>
                  <a:pt x="24045" y="2165"/>
                </a:lnTo>
                <a:lnTo>
                  <a:pt x="22859" y="2285"/>
                </a:lnTo>
                <a:lnTo>
                  <a:pt x="22097" y="3047"/>
                </a:lnTo>
                <a:lnTo>
                  <a:pt x="21335" y="3047"/>
                </a:lnTo>
                <a:lnTo>
                  <a:pt x="16763" y="5333"/>
                </a:lnTo>
                <a:lnTo>
                  <a:pt x="16764" y="179831"/>
                </a:lnTo>
                <a:lnTo>
                  <a:pt x="19050" y="180974"/>
                </a:lnTo>
                <a:lnTo>
                  <a:pt x="19050" y="34289"/>
                </a:lnTo>
                <a:lnTo>
                  <a:pt x="19812" y="31622"/>
                </a:lnTo>
                <a:lnTo>
                  <a:pt x="19812" y="30479"/>
                </a:lnTo>
                <a:lnTo>
                  <a:pt x="22098" y="25907"/>
                </a:lnTo>
                <a:lnTo>
                  <a:pt x="22098" y="26669"/>
                </a:lnTo>
                <a:lnTo>
                  <a:pt x="23622" y="25145"/>
                </a:lnTo>
                <a:lnTo>
                  <a:pt x="23622" y="24383"/>
                </a:lnTo>
                <a:lnTo>
                  <a:pt x="25908" y="22555"/>
                </a:lnTo>
                <a:lnTo>
                  <a:pt x="25908" y="22097"/>
                </a:lnTo>
                <a:lnTo>
                  <a:pt x="30480" y="19811"/>
                </a:lnTo>
                <a:lnTo>
                  <a:pt x="30480" y="20138"/>
                </a:lnTo>
                <a:lnTo>
                  <a:pt x="32766" y="19485"/>
                </a:lnTo>
                <a:lnTo>
                  <a:pt x="32766" y="19049"/>
                </a:lnTo>
                <a:lnTo>
                  <a:pt x="1742694" y="19049"/>
                </a:lnTo>
                <a:lnTo>
                  <a:pt x="1742694" y="19485"/>
                </a:lnTo>
                <a:lnTo>
                  <a:pt x="1744218" y="19920"/>
                </a:lnTo>
                <a:lnTo>
                  <a:pt x="1746504" y="20573"/>
                </a:lnTo>
                <a:lnTo>
                  <a:pt x="1746504" y="20791"/>
                </a:lnTo>
                <a:lnTo>
                  <a:pt x="1748027" y="21444"/>
                </a:lnTo>
                <a:lnTo>
                  <a:pt x="1749552" y="22097"/>
                </a:lnTo>
                <a:lnTo>
                  <a:pt x="1749552" y="22555"/>
                </a:lnTo>
                <a:lnTo>
                  <a:pt x="1751838" y="24383"/>
                </a:lnTo>
                <a:lnTo>
                  <a:pt x="1751838" y="25145"/>
                </a:lnTo>
                <a:lnTo>
                  <a:pt x="1754124" y="27431"/>
                </a:lnTo>
                <a:lnTo>
                  <a:pt x="1754124" y="28194"/>
                </a:lnTo>
                <a:lnTo>
                  <a:pt x="1754886" y="29337"/>
                </a:lnTo>
                <a:lnTo>
                  <a:pt x="1754886" y="28955"/>
                </a:lnTo>
                <a:lnTo>
                  <a:pt x="1755648" y="30479"/>
                </a:lnTo>
                <a:lnTo>
                  <a:pt x="1755648" y="31623"/>
                </a:lnTo>
                <a:lnTo>
                  <a:pt x="1756410" y="34289"/>
                </a:lnTo>
                <a:lnTo>
                  <a:pt x="1756410" y="180811"/>
                </a:lnTo>
                <a:lnTo>
                  <a:pt x="1758695" y="179831"/>
                </a:lnTo>
                <a:close/>
              </a:path>
              <a:path w="1775460" h="186055">
                <a:moveTo>
                  <a:pt x="20574" y="156209"/>
                </a:moveTo>
                <a:lnTo>
                  <a:pt x="19050" y="150875"/>
                </a:lnTo>
                <a:lnTo>
                  <a:pt x="19050" y="180974"/>
                </a:lnTo>
                <a:lnTo>
                  <a:pt x="19812" y="181355"/>
                </a:lnTo>
                <a:lnTo>
                  <a:pt x="19812" y="154685"/>
                </a:lnTo>
                <a:lnTo>
                  <a:pt x="20574" y="156209"/>
                </a:lnTo>
                <a:close/>
              </a:path>
              <a:path w="1775460" h="186055">
                <a:moveTo>
                  <a:pt x="20574" y="28955"/>
                </a:moveTo>
                <a:lnTo>
                  <a:pt x="19812" y="30479"/>
                </a:lnTo>
                <a:lnTo>
                  <a:pt x="19812" y="31622"/>
                </a:lnTo>
                <a:lnTo>
                  <a:pt x="20574" y="28955"/>
                </a:lnTo>
                <a:close/>
              </a:path>
              <a:path w="1775460" h="186055">
                <a:moveTo>
                  <a:pt x="22098" y="182117"/>
                </a:moveTo>
                <a:lnTo>
                  <a:pt x="22098" y="159257"/>
                </a:lnTo>
                <a:lnTo>
                  <a:pt x="19812" y="154685"/>
                </a:lnTo>
                <a:lnTo>
                  <a:pt x="19812" y="181355"/>
                </a:lnTo>
                <a:lnTo>
                  <a:pt x="21336" y="182117"/>
                </a:lnTo>
                <a:lnTo>
                  <a:pt x="22098" y="182117"/>
                </a:lnTo>
                <a:close/>
              </a:path>
              <a:path w="1775460" h="186055">
                <a:moveTo>
                  <a:pt x="22098" y="26669"/>
                </a:moveTo>
                <a:lnTo>
                  <a:pt x="22098" y="25907"/>
                </a:lnTo>
                <a:lnTo>
                  <a:pt x="21336" y="27431"/>
                </a:lnTo>
                <a:lnTo>
                  <a:pt x="22098" y="26669"/>
                </a:lnTo>
                <a:close/>
              </a:path>
              <a:path w="1775460" h="186055">
                <a:moveTo>
                  <a:pt x="24045" y="161120"/>
                </a:moveTo>
                <a:lnTo>
                  <a:pt x="21336" y="157733"/>
                </a:lnTo>
                <a:lnTo>
                  <a:pt x="22098" y="159257"/>
                </a:lnTo>
                <a:lnTo>
                  <a:pt x="22098" y="182117"/>
                </a:lnTo>
                <a:lnTo>
                  <a:pt x="22860" y="182879"/>
                </a:lnTo>
                <a:lnTo>
                  <a:pt x="23622" y="182879"/>
                </a:lnTo>
                <a:lnTo>
                  <a:pt x="23622" y="160781"/>
                </a:lnTo>
                <a:lnTo>
                  <a:pt x="24045" y="161120"/>
                </a:lnTo>
                <a:close/>
              </a:path>
              <a:path w="1775460" h="186055">
                <a:moveTo>
                  <a:pt x="25146" y="23621"/>
                </a:moveTo>
                <a:lnTo>
                  <a:pt x="23622" y="24383"/>
                </a:lnTo>
                <a:lnTo>
                  <a:pt x="23622" y="25145"/>
                </a:lnTo>
                <a:lnTo>
                  <a:pt x="25146" y="23621"/>
                </a:lnTo>
                <a:close/>
              </a:path>
              <a:path w="1775460" h="186055">
                <a:moveTo>
                  <a:pt x="24384" y="161543"/>
                </a:moveTo>
                <a:lnTo>
                  <a:pt x="24045" y="161120"/>
                </a:lnTo>
                <a:lnTo>
                  <a:pt x="23622" y="160781"/>
                </a:lnTo>
                <a:lnTo>
                  <a:pt x="24384" y="161543"/>
                </a:lnTo>
                <a:close/>
              </a:path>
              <a:path w="1775460" h="186055">
                <a:moveTo>
                  <a:pt x="24384" y="183097"/>
                </a:moveTo>
                <a:lnTo>
                  <a:pt x="24384" y="161543"/>
                </a:lnTo>
                <a:lnTo>
                  <a:pt x="23622" y="160781"/>
                </a:lnTo>
                <a:lnTo>
                  <a:pt x="23622" y="182879"/>
                </a:lnTo>
                <a:lnTo>
                  <a:pt x="24384" y="183097"/>
                </a:lnTo>
                <a:close/>
              </a:path>
              <a:path w="1775460" h="186055">
                <a:moveTo>
                  <a:pt x="27431" y="163829"/>
                </a:moveTo>
                <a:lnTo>
                  <a:pt x="24045" y="161120"/>
                </a:lnTo>
                <a:lnTo>
                  <a:pt x="24384" y="161543"/>
                </a:lnTo>
                <a:lnTo>
                  <a:pt x="24384" y="183097"/>
                </a:lnTo>
                <a:lnTo>
                  <a:pt x="25908" y="183533"/>
                </a:lnTo>
                <a:lnTo>
                  <a:pt x="25908" y="163067"/>
                </a:lnTo>
                <a:lnTo>
                  <a:pt x="27431" y="163829"/>
                </a:lnTo>
                <a:close/>
              </a:path>
              <a:path w="1775460" h="186055">
                <a:moveTo>
                  <a:pt x="27431" y="21335"/>
                </a:moveTo>
                <a:lnTo>
                  <a:pt x="25908" y="22097"/>
                </a:lnTo>
                <a:lnTo>
                  <a:pt x="25908" y="22555"/>
                </a:lnTo>
                <a:lnTo>
                  <a:pt x="27431" y="21335"/>
                </a:lnTo>
                <a:close/>
              </a:path>
              <a:path w="1775460" h="186055">
                <a:moveTo>
                  <a:pt x="30480" y="185165"/>
                </a:moveTo>
                <a:lnTo>
                  <a:pt x="30480" y="165353"/>
                </a:lnTo>
                <a:lnTo>
                  <a:pt x="25908" y="163067"/>
                </a:lnTo>
                <a:lnTo>
                  <a:pt x="25908" y="183533"/>
                </a:lnTo>
                <a:lnTo>
                  <a:pt x="28955" y="184403"/>
                </a:lnTo>
                <a:lnTo>
                  <a:pt x="29718" y="185165"/>
                </a:lnTo>
                <a:lnTo>
                  <a:pt x="30480" y="185165"/>
                </a:lnTo>
                <a:close/>
              </a:path>
              <a:path w="1775460" h="186055">
                <a:moveTo>
                  <a:pt x="30480" y="20138"/>
                </a:moveTo>
                <a:lnTo>
                  <a:pt x="30480" y="19811"/>
                </a:lnTo>
                <a:lnTo>
                  <a:pt x="28955" y="20573"/>
                </a:lnTo>
                <a:lnTo>
                  <a:pt x="30480" y="20138"/>
                </a:lnTo>
                <a:close/>
              </a:path>
              <a:path w="1775460" h="186055">
                <a:moveTo>
                  <a:pt x="34289" y="166115"/>
                </a:moveTo>
                <a:lnTo>
                  <a:pt x="28955" y="164591"/>
                </a:lnTo>
                <a:lnTo>
                  <a:pt x="30480" y="165353"/>
                </a:lnTo>
                <a:lnTo>
                  <a:pt x="30480" y="185165"/>
                </a:lnTo>
                <a:lnTo>
                  <a:pt x="32766" y="185165"/>
                </a:lnTo>
                <a:lnTo>
                  <a:pt x="32766" y="166115"/>
                </a:lnTo>
                <a:lnTo>
                  <a:pt x="34289" y="166115"/>
                </a:lnTo>
                <a:close/>
              </a:path>
              <a:path w="1775460" h="186055">
                <a:moveTo>
                  <a:pt x="34289" y="19050"/>
                </a:moveTo>
                <a:lnTo>
                  <a:pt x="32766" y="19049"/>
                </a:lnTo>
                <a:lnTo>
                  <a:pt x="32766" y="19485"/>
                </a:lnTo>
                <a:lnTo>
                  <a:pt x="34289" y="19050"/>
                </a:lnTo>
                <a:close/>
              </a:path>
              <a:path w="1775460" h="186055">
                <a:moveTo>
                  <a:pt x="1742694" y="185167"/>
                </a:moveTo>
                <a:lnTo>
                  <a:pt x="1742694" y="166115"/>
                </a:lnTo>
                <a:lnTo>
                  <a:pt x="1739645" y="166115"/>
                </a:lnTo>
                <a:lnTo>
                  <a:pt x="1738122" y="166877"/>
                </a:lnTo>
                <a:lnTo>
                  <a:pt x="37338" y="166877"/>
                </a:lnTo>
                <a:lnTo>
                  <a:pt x="35052" y="166115"/>
                </a:lnTo>
                <a:lnTo>
                  <a:pt x="32766" y="166115"/>
                </a:lnTo>
                <a:lnTo>
                  <a:pt x="32766" y="185165"/>
                </a:lnTo>
                <a:lnTo>
                  <a:pt x="33528" y="185165"/>
                </a:lnTo>
                <a:lnTo>
                  <a:pt x="37338" y="185927"/>
                </a:lnTo>
                <a:lnTo>
                  <a:pt x="1742694" y="185167"/>
                </a:lnTo>
                <a:close/>
              </a:path>
              <a:path w="1775460" h="186055">
                <a:moveTo>
                  <a:pt x="1742694" y="19485"/>
                </a:moveTo>
                <a:lnTo>
                  <a:pt x="1742694" y="19049"/>
                </a:lnTo>
                <a:lnTo>
                  <a:pt x="1741170" y="19049"/>
                </a:lnTo>
                <a:lnTo>
                  <a:pt x="1742694" y="19485"/>
                </a:lnTo>
                <a:close/>
              </a:path>
              <a:path w="1775460" h="186055">
                <a:moveTo>
                  <a:pt x="1746504" y="184403"/>
                </a:moveTo>
                <a:lnTo>
                  <a:pt x="1746504" y="164591"/>
                </a:lnTo>
                <a:lnTo>
                  <a:pt x="1744218" y="165353"/>
                </a:lnTo>
                <a:lnTo>
                  <a:pt x="1741170" y="166115"/>
                </a:lnTo>
                <a:lnTo>
                  <a:pt x="1742694" y="166115"/>
                </a:lnTo>
                <a:lnTo>
                  <a:pt x="1742694" y="185167"/>
                </a:lnTo>
                <a:lnTo>
                  <a:pt x="1745742" y="185165"/>
                </a:lnTo>
                <a:lnTo>
                  <a:pt x="1746504" y="184403"/>
                </a:lnTo>
                <a:close/>
              </a:path>
              <a:path w="1775460" h="186055">
                <a:moveTo>
                  <a:pt x="1746504" y="20573"/>
                </a:moveTo>
                <a:lnTo>
                  <a:pt x="1744218" y="19811"/>
                </a:lnTo>
                <a:lnTo>
                  <a:pt x="1744980" y="20138"/>
                </a:lnTo>
                <a:lnTo>
                  <a:pt x="1746504" y="20573"/>
                </a:lnTo>
                <a:close/>
              </a:path>
              <a:path w="1775460" h="186055">
                <a:moveTo>
                  <a:pt x="1744980" y="20138"/>
                </a:moveTo>
                <a:lnTo>
                  <a:pt x="1744218" y="19811"/>
                </a:lnTo>
                <a:lnTo>
                  <a:pt x="1744980" y="20138"/>
                </a:lnTo>
                <a:close/>
              </a:path>
              <a:path w="1775460" h="186055">
                <a:moveTo>
                  <a:pt x="1744980" y="165027"/>
                </a:moveTo>
                <a:lnTo>
                  <a:pt x="1744218" y="165245"/>
                </a:lnTo>
                <a:lnTo>
                  <a:pt x="1744980" y="165027"/>
                </a:lnTo>
                <a:close/>
              </a:path>
              <a:path w="1775460" h="186055">
                <a:moveTo>
                  <a:pt x="1746504" y="164591"/>
                </a:moveTo>
                <a:lnTo>
                  <a:pt x="1744980" y="165027"/>
                </a:lnTo>
                <a:lnTo>
                  <a:pt x="1744218" y="165353"/>
                </a:lnTo>
                <a:lnTo>
                  <a:pt x="1746504" y="164591"/>
                </a:lnTo>
                <a:close/>
              </a:path>
              <a:path w="1775460" h="186055">
                <a:moveTo>
                  <a:pt x="1746504" y="20791"/>
                </a:moveTo>
                <a:lnTo>
                  <a:pt x="1746504" y="20573"/>
                </a:lnTo>
                <a:lnTo>
                  <a:pt x="1744980" y="20138"/>
                </a:lnTo>
                <a:lnTo>
                  <a:pt x="1746504" y="20791"/>
                </a:lnTo>
                <a:close/>
              </a:path>
              <a:path w="1775460" h="186055">
                <a:moveTo>
                  <a:pt x="1749552" y="183533"/>
                </a:moveTo>
                <a:lnTo>
                  <a:pt x="1749552" y="163067"/>
                </a:lnTo>
                <a:lnTo>
                  <a:pt x="1748027" y="163829"/>
                </a:lnTo>
                <a:lnTo>
                  <a:pt x="1744980" y="165027"/>
                </a:lnTo>
                <a:lnTo>
                  <a:pt x="1746504" y="164591"/>
                </a:lnTo>
                <a:lnTo>
                  <a:pt x="1746504" y="184403"/>
                </a:lnTo>
                <a:lnTo>
                  <a:pt x="1749552" y="183533"/>
                </a:lnTo>
                <a:close/>
              </a:path>
              <a:path w="1775460" h="186055">
                <a:moveTo>
                  <a:pt x="1749552" y="22097"/>
                </a:moveTo>
                <a:lnTo>
                  <a:pt x="1748027" y="21335"/>
                </a:lnTo>
                <a:lnTo>
                  <a:pt x="1748321" y="21570"/>
                </a:lnTo>
                <a:lnTo>
                  <a:pt x="1749552" y="22097"/>
                </a:lnTo>
                <a:close/>
              </a:path>
              <a:path w="1775460" h="186055">
                <a:moveTo>
                  <a:pt x="1748321" y="21570"/>
                </a:moveTo>
                <a:lnTo>
                  <a:pt x="1748027" y="21335"/>
                </a:lnTo>
                <a:lnTo>
                  <a:pt x="1748321" y="21570"/>
                </a:lnTo>
                <a:close/>
              </a:path>
              <a:path w="1775460" h="186055">
                <a:moveTo>
                  <a:pt x="1748321" y="163595"/>
                </a:moveTo>
                <a:lnTo>
                  <a:pt x="1748027" y="163721"/>
                </a:lnTo>
                <a:lnTo>
                  <a:pt x="1748321" y="163595"/>
                </a:lnTo>
                <a:close/>
              </a:path>
              <a:path w="1775460" h="186055">
                <a:moveTo>
                  <a:pt x="1749552" y="163067"/>
                </a:moveTo>
                <a:lnTo>
                  <a:pt x="1748321" y="163595"/>
                </a:lnTo>
                <a:lnTo>
                  <a:pt x="1748027" y="163829"/>
                </a:lnTo>
                <a:lnTo>
                  <a:pt x="1749552" y="163067"/>
                </a:lnTo>
                <a:close/>
              </a:path>
              <a:path w="1775460" h="186055">
                <a:moveTo>
                  <a:pt x="1749552" y="22555"/>
                </a:moveTo>
                <a:lnTo>
                  <a:pt x="1749552" y="22097"/>
                </a:lnTo>
                <a:lnTo>
                  <a:pt x="1748321" y="21570"/>
                </a:lnTo>
                <a:lnTo>
                  <a:pt x="1749552" y="22555"/>
                </a:lnTo>
                <a:close/>
              </a:path>
              <a:path w="1775460" h="186055">
                <a:moveTo>
                  <a:pt x="1751838" y="182879"/>
                </a:moveTo>
                <a:lnTo>
                  <a:pt x="1751838" y="160781"/>
                </a:lnTo>
                <a:lnTo>
                  <a:pt x="1748321" y="163595"/>
                </a:lnTo>
                <a:lnTo>
                  <a:pt x="1749552" y="163067"/>
                </a:lnTo>
                <a:lnTo>
                  <a:pt x="1749552" y="183533"/>
                </a:lnTo>
                <a:lnTo>
                  <a:pt x="1751838" y="182879"/>
                </a:lnTo>
                <a:close/>
              </a:path>
              <a:path w="1775460" h="186055">
                <a:moveTo>
                  <a:pt x="1751838" y="25145"/>
                </a:moveTo>
                <a:lnTo>
                  <a:pt x="1751838" y="24383"/>
                </a:lnTo>
                <a:lnTo>
                  <a:pt x="1750314" y="23621"/>
                </a:lnTo>
                <a:lnTo>
                  <a:pt x="1751838" y="25145"/>
                </a:lnTo>
                <a:close/>
              </a:path>
              <a:path w="1775460" h="186055">
                <a:moveTo>
                  <a:pt x="1754124" y="181791"/>
                </a:moveTo>
                <a:lnTo>
                  <a:pt x="1754124" y="157733"/>
                </a:lnTo>
                <a:lnTo>
                  <a:pt x="1750314" y="161543"/>
                </a:lnTo>
                <a:lnTo>
                  <a:pt x="1751838" y="160781"/>
                </a:lnTo>
                <a:lnTo>
                  <a:pt x="1751838" y="182879"/>
                </a:lnTo>
                <a:lnTo>
                  <a:pt x="1752600" y="182879"/>
                </a:lnTo>
                <a:lnTo>
                  <a:pt x="1753362" y="182117"/>
                </a:lnTo>
                <a:lnTo>
                  <a:pt x="1754124" y="181791"/>
                </a:lnTo>
                <a:close/>
              </a:path>
              <a:path w="1775460" h="186055">
                <a:moveTo>
                  <a:pt x="1754124" y="28194"/>
                </a:moveTo>
                <a:lnTo>
                  <a:pt x="1754124" y="27431"/>
                </a:lnTo>
                <a:lnTo>
                  <a:pt x="1752600" y="25907"/>
                </a:lnTo>
                <a:lnTo>
                  <a:pt x="1754124" y="28194"/>
                </a:lnTo>
                <a:close/>
              </a:path>
              <a:path w="1775460" h="186055">
                <a:moveTo>
                  <a:pt x="1755076" y="155543"/>
                </a:moveTo>
                <a:lnTo>
                  <a:pt x="1752600" y="159257"/>
                </a:lnTo>
                <a:lnTo>
                  <a:pt x="1754124" y="157733"/>
                </a:lnTo>
                <a:lnTo>
                  <a:pt x="1754124" y="181791"/>
                </a:lnTo>
                <a:lnTo>
                  <a:pt x="1754886" y="181464"/>
                </a:lnTo>
                <a:lnTo>
                  <a:pt x="1754886" y="156209"/>
                </a:lnTo>
                <a:lnTo>
                  <a:pt x="1755076" y="155543"/>
                </a:lnTo>
                <a:close/>
              </a:path>
              <a:path w="1775460" h="186055">
                <a:moveTo>
                  <a:pt x="1755648" y="30479"/>
                </a:moveTo>
                <a:lnTo>
                  <a:pt x="1754886" y="28955"/>
                </a:lnTo>
                <a:lnTo>
                  <a:pt x="1755076" y="29622"/>
                </a:lnTo>
                <a:lnTo>
                  <a:pt x="1755648" y="30479"/>
                </a:lnTo>
                <a:close/>
              </a:path>
              <a:path w="1775460" h="186055">
                <a:moveTo>
                  <a:pt x="1755076" y="29622"/>
                </a:moveTo>
                <a:lnTo>
                  <a:pt x="1754886" y="28955"/>
                </a:lnTo>
                <a:lnTo>
                  <a:pt x="1754886" y="29337"/>
                </a:lnTo>
                <a:lnTo>
                  <a:pt x="1755076" y="29622"/>
                </a:lnTo>
                <a:close/>
              </a:path>
              <a:path w="1775460" h="186055">
                <a:moveTo>
                  <a:pt x="1755648" y="154685"/>
                </a:moveTo>
                <a:lnTo>
                  <a:pt x="1755076" y="155543"/>
                </a:lnTo>
                <a:lnTo>
                  <a:pt x="1754886" y="156209"/>
                </a:lnTo>
                <a:lnTo>
                  <a:pt x="1755648" y="154685"/>
                </a:lnTo>
                <a:close/>
              </a:path>
              <a:path w="1775460" h="186055">
                <a:moveTo>
                  <a:pt x="1755648" y="181138"/>
                </a:moveTo>
                <a:lnTo>
                  <a:pt x="1755648" y="154685"/>
                </a:lnTo>
                <a:lnTo>
                  <a:pt x="1754886" y="156209"/>
                </a:lnTo>
                <a:lnTo>
                  <a:pt x="1754886" y="181464"/>
                </a:lnTo>
                <a:lnTo>
                  <a:pt x="1755648" y="181138"/>
                </a:lnTo>
                <a:close/>
              </a:path>
              <a:path w="1775460" h="186055">
                <a:moveTo>
                  <a:pt x="1755648" y="31623"/>
                </a:moveTo>
                <a:lnTo>
                  <a:pt x="1755648" y="30479"/>
                </a:lnTo>
                <a:lnTo>
                  <a:pt x="1755076" y="29622"/>
                </a:lnTo>
                <a:lnTo>
                  <a:pt x="1755648" y="31623"/>
                </a:lnTo>
                <a:close/>
              </a:path>
              <a:path w="1775460" h="186055">
                <a:moveTo>
                  <a:pt x="1756410" y="180811"/>
                </a:moveTo>
                <a:lnTo>
                  <a:pt x="1756410" y="150875"/>
                </a:lnTo>
                <a:lnTo>
                  <a:pt x="1755076" y="155543"/>
                </a:lnTo>
                <a:lnTo>
                  <a:pt x="1755648" y="154685"/>
                </a:lnTo>
                <a:lnTo>
                  <a:pt x="1755648" y="181138"/>
                </a:lnTo>
                <a:lnTo>
                  <a:pt x="1756410" y="180811"/>
                </a:lnTo>
                <a:close/>
              </a:path>
              <a:path w="1775460" h="186055">
                <a:moveTo>
                  <a:pt x="1769364" y="169163"/>
                </a:moveTo>
                <a:lnTo>
                  <a:pt x="1769364" y="16001"/>
                </a:lnTo>
                <a:lnTo>
                  <a:pt x="1768602" y="15239"/>
                </a:lnTo>
                <a:lnTo>
                  <a:pt x="1765554" y="11429"/>
                </a:lnTo>
                <a:lnTo>
                  <a:pt x="1764030" y="9905"/>
                </a:lnTo>
                <a:lnTo>
                  <a:pt x="1760220" y="6857"/>
                </a:lnTo>
                <a:lnTo>
                  <a:pt x="1759458" y="6095"/>
                </a:lnTo>
                <a:lnTo>
                  <a:pt x="1758695" y="6095"/>
                </a:lnTo>
                <a:lnTo>
                  <a:pt x="1758695" y="179069"/>
                </a:lnTo>
                <a:lnTo>
                  <a:pt x="1759458" y="179069"/>
                </a:lnTo>
                <a:lnTo>
                  <a:pt x="1760220" y="178307"/>
                </a:lnTo>
                <a:lnTo>
                  <a:pt x="1764030" y="175259"/>
                </a:lnTo>
                <a:lnTo>
                  <a:pt x="1765554" y="173735"/>
                </a:lnTo>
                <a:lnTo>
                  <a:pt x="1768602" y="169925"/>
                </a:lnTo>
                <a:lnTo>
                  <a:pt x="1769364" y="169163"/>
                </a:lnTo>
                <a:close/>
              </a:path>
              <a:path w="1775460" h="186055">
                <a:moveTo>
                  <a:pt x="1772412" y="163829"/>
                </a:moveTo>
                <a:lnTo>
                  <a:pt x="1772412" y="21335"/>
                </a:lnTo>
                <a:lnTo>
                  <a:pt x="1769364" y="16763"/>
                </a:lnTo>
                <a:lnTo>
                  <a:pt x="1769364" y="168401"/>
                </a:lnTo>
                <a:lnTo>
                  <a:pt x="1772412" y="163829"/>
                </a:lnTo>
                <a:close/>
              </a:path>
              <a:path w="1775460" h="186055">
                <a:moveTo>
                  <a:pt x="1774698" y="156971"/>
                </a:moveTo>
                <a:lnTo>
                  <a:pt x="1774698" y="28955"/>
                </a:lnTo>
                <a:lnTo>
                  <a:pt x="1773174" y="23621"/>
                </a:lnTo>
                <a:lnTo>
                  <a:pt x="1772412" y="22859"/>
                </a:lnTo>
                <a:lnTo>
                  <a:pt x="1772412" y="162305"/>
                </a:lnTo>
                <a:lnTo>
                  <a:pt x="1773174" y="161543"/>
                </a:lnTo>
                <a:lnTo>
                  <a:pt x="1774698" y="156971"/>
                </a:lnTo>
                <a:close/>
              </a:path>
              <a:path w="1775460" h="186055">
                <a:moveTo>
                  <a:pt x="1775460" y="151637"/>
                </a:moveTo>
                <a:lnTo>
                  <a:pt x="1775460" y="32765"/>
                </a:lnTo>
                <a:lnTo>
                  <a:pt x="1774698" y="29717"/>
                </a:lnTo>
                <a:lnTo>
                  <a:pt x="1774698" y="155447"/>
                </a:lnTo>
                <a:lnTo>
                  <a:pt x="1775460" y="1516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78799" y="2785110"/>
            <a:ext cx="1080135" cy="186055"/>
          </a:xfrm>
          <a:custGeom>
            <a:avLst/>
            <a:gdLst/>
            <a:ahLst/>
            <a:cxnLst/>
            <a:rect l="l" t="t" r="r" b="b"/>
            <a:pathLst>
              <a:path w="1080135" h="186055">
                <a:moveTo>
                  <a:pt x="762" y="153161"/>
                </a:moveTo>
                <a:lnTo>
                  <a:pt x="761" y="34289"/>
                </a:lnTo>
                <a:lnTo>
                  <a:pt x="0" y="37337"/>
                </a:lnTo>
                <a:lnTo>
                  <a:pt x="0" y="149351"/>
                </a:lnTo>
                <a:lnTo>
                  <a:pt x="762" y="153161"/>
                </a:lnTo>
                <a:close/>
              </a:path>
              <a:path w="1080135" h="186055">
                <a:moveTo>
                  <a:pt x="1524" y="156209"/>
                </a:moveTo>
                <a:lnTo>
                  <a:pt x="1523" y="29717"/>
                </a:lnTo>
                <a:lnTo>
                  <a:pt x="761" y="29717"/>
                </a:lnTo>
                <a:lnTo>
                  <a:pt x="762" y="156209"/>
                </a:lnTo>
                <a:lnTo>
                  <a:pt x="1524" y="156209"/>
                </a:lnTo>
                <a:close/>
              </a:path>
              <a:path w="1080135" h="186055">
                <a:moveTo>
                  <a:pt x="3048" y="162305"/>
                </a:moveTo>
                <a:lnTo>
                  <a:pt x="3047" y="23621"/>
                </a:lnTo>
                <a:lnTo>
                  <a:pt x="1523" y="28955"/>
                </a:lnTo>
                <a:lnTo>
                  <a:pt x="1524" y="156971"/>
                </a:lnTo>
                <a:lnTo>
                  <a:pt x="3048" y="162305"/>
                </a:lnTo>
                <a:close/>
              </a:path>
              <a:path w="1080135" h="186055">
                <a:moveTo>
                  <a:pt x="6858" y="169163"/>
                </a:moveTo>
                <a:lnTo>
                  <a:pt x="6857" y="16763"/>
                </a:lnTo>
                <a:lnTo>
                  <a:pt x="6095" y="17525"/>
                </a:lnTo>
                <a:lnTo>
                  <a:pt x="3809" y="22097"/>
                </a:lnTo>
                <a:lnTo>
                  <a:pt x="3047" y="22859"/>
                </a:lnTo>
                <a:lnTo>
                  <a:pt x="3048" y="163067"/>
                </a:lnTo>
                <a:lnTo>
                  <a:pt x="3810" y="163829"/>
                </a:lnTo>
                <a:lnTo>
                  <a:pt x="6096" y="168401"/>
                </a:lnTo>
                <a:lnTo>
                  <a:pt x="6858" y="169163"/>
                </a:lnTo>
                <a:close/>
              </a:path>
              <a:path w="1080135" h="186055">
                <a:moveTo>
                  <a:pt x="16764" y="179069"/>
                </a:moveTo>
                <a:lnTo>
                  <a:pt x="16763" y="6857"/>
                </a:lnTo>
                <a:lnTo>
                  <a:pt x="16001" y="6857"/>
                </a:lnTo>
                <a:lnTo>
                  <a:pt x="12191" y="10667"/>
                </a:lnTo>
                <a:lnTo>
                  <a:pt x="11429" y="10667"/>
                </a:lnTo>
                <a:lnTo>
                  <a:pt x="10667" y="11429"/>
                </a:lnTo>
                <a:lnTo>
                  <a:pt x="7619" y="16001"/>
                </a:lnTo>
                <a:lnTo>
                  <a:pt x="6857" y="16001"/>
                </a:lnTo>
                <a:lnTo>
                  <a:pt x="6858" y="169925"/>
                </a:lnTo>
                <a:lnTo>
                  <a:pt x="7620" y="169925"/>
                </a:lnTo>
                <a:lnTo>
                  <a:pt x="10668" y="174497"/>
                </a:lnTo>
                <a:lnTo>
                  <a:pt x="11430" y="174497"/>
                </a:lnTo>
                <a:lnTo>
                  <a:pt x="11430" y="175259"/>
                </a:lnTo>
                <a:lnTo>
                  <a:pt x="12192" y="175259"/>
                </a:lnTo>
                <a:lnTo>
                  <a:pt x="16002" y="179069"/>
                </a:lnTo>
                <a:lnTo>
                  <a:pt x="16764" y="179069"/>
                </a:lnTo>
                <a:close/>
              </a:path>
              <a:path w="1080135" h="186055">
                <a:moveTo>
                  <a:pt x="1062990" y="179831"/>
                </a:moveTo>
                <a:lnTo>
                  <a:pt x="1062990" y="6095"/>
                </a:lnTo>
                <a:lnTo>
                  <a:pt x="1062228" y="6095"/>
                </a:lnTo>
                <a:lnTo>
                  <a:pt x="1057656" y="3047"/>
                </a:lnTo>
                <a:lnTo>
                  <a:pt x="1056132" y="3047"/>
                </a:lnTo>
                <a:lnTo>
                  <a:pt x="1056132" y="2285"/>
                </a:lnTo>
                <a:lnTo>
                  <a:pt x="1050798" y="761"/>
                </a:lnTo>
                <a:lnTo>
                  <a:pt x="1049274" y="761"/>
                </a:lnTo>
                <a:lnTo>
                  <a:pt x="1045463" y="0"/>
                </a:lnTo>
                <a:lnTo>
                  <a:pt x="33528" y="0"/>
                </a:lnTo>
                <a:lnTo>
                  <a:pt x="30480" y="761"/>
                </a:lnTo>
                <a:lnTo>
                  <a:pt x="28956" y="761"/>
                </a:lnTo>
                <a:lnTo>
                  <a:pt x="24383" y="2285"/>
                </a:lnTo>
                <a:lnTo>
                  <a:pt x="23621" y="3047"/>
                </a:lnTo>
                <a:lnTo>
                  <a:pt x="22097" y="3047"/>
                </a:lnTo>
                <a:lnTo>
                  <a:pt x="17525" y="6095"/>
                </a:lnTo>
                <a:lnTo>
                  <a:pt x="16763" y="6095"/>
                </a:lnTo>
                <a:lnTo>
                  <a:pt x="16764" y="179831"/>
                </a:lnTo>
                <a:lnTo>
                  <a:pt x="17526" y="179831"/>
                </a:lnTo>
                <a:lnTo>
                  <a:pt x="19050" y="180847"/>
                </a:lnTo>
                <a:lnTo>
                  <a:pt x="19050" y="37337"/>
                </a:lnTo>
                <a:lnTo>
                  <a:pt x="19812" y="35051"/>
                </a:lnTo>
                <a:lnTo>
                  <a:pt x="19812" y="34289"/>
                </a:lnTo>
                <a:lnTo>
                  <a:pt x="20574" y="32003"/>
                </a:lnTo>
                <a:lnTo>
                  <a:pt x="20574" y="31241"/>
                </a:lnTo>
                <a:lnTo>
                  <a:pt x="22860" y="26669"/>
                </a:lnTo>
                <a:lnTo>
                  <a:pt x="22860" y="27050"/>
                </a:lnTo>
                <a:lnTo>
                  <a:pt x="25146" y="23621"/>
                </a:lnTo>
                <a:lnTo>
                  <a:pt x="25146" y="24383"/>
                </a:lnTo>
                <a:lnTo>
                  <a:pt x="28194" y="21335"/>
                </a:lnTo>
                <a:lnTo>
                  <a:pt x="28194" y="21843"/>
                </a:lnTo>
                <a:lnTo>
                  <a:pt x="29718" y="20827"/>
                </a:lnTo>
                <a:lnTo>
                  <a:pt x="29718" y="20573"/>
                </a:lnTo>
                <a:lnTo>
                  <a:pt x="31242" y="19811"/>
                </a:lnTo>
                <a:lnTo>
                  <a:pt x="31242" y="20138"/>
                </a:lnTo>
                <a:lnTo>
                  <a:pt x="35052" y="19049"/>
                </a:lnTo>
                <a:lnTo>
                  <a:pt x="35052" y="19430"/>
                </a:lnTo>
                <a:lnTo>
                  <a:pt x="36576" y="19049"/>
                </a:lnTo>
                <a:lnTo>
                  <a:pt x="1044702" y="19049"/>
                </a:lnTo>
                <a:lnTo>
                  <a:pt x="1048512" y="20138"/>
                </a:lnTo>
                <a:lnTo>
                  <a:pt x="1048512" y="19811"/>
                </a:lnTo>
                <a:lnTo>
                  <a:pt x="1050036" y="20573"/>
                </a:lnTo>
                <a:lnTo>
                  <a:pt x="1050036" y="20827"/>
                </a:lnTo>
                <a:lnTo>
                  <a:pt x="1051560" y="21843"/>
                </a:lnTo>
                <a:lnTo>
                  <a:pt x="1051560" y="21335"/>
                </a:lnTo>
                <a:lnTo>
                  <a:pt x="1054608" y="24384"/>
                </a:lnTo>
                <a:lnTo>
                  <a:pt x="1054608" y="23621"/>
                </a:lnTo>
                <a:lnTo>
                  <a:pt x="1056894" y="27050"/>
                </a:lnTo>
                <a:lnTo>
                  <a:pt x="1056894" y="26669"/>
                </a:lnTo>
                <a:lnTo>
                  <a:pt x="1059180" y="31241"/>
                </a:lnTo>
                <a:lnTo>
                  <a:pt x="1059180" y="32004"/>
                </a:lnTo>
                <a:lnTo>
                  <a:pt x="1059942" y="34289"/>
                </a:lnTo>
                <a:lnTo>
                  <a:pt x="1059942" y="33527"/>
                </a:lnTo>
                <a:lnTo>
                  <a:pt x="1060704" y="35813"/>
                </a:lnTo>
                <a:lnTo>
                  <a:pt x="1060704" y="180847"/>
                </a:lnTo>
                <a:lnTo>
                  <a:pt x="1062228" y="179831"/>
                </a:lnTo>
                <a:lnTo>
                  <a:pt x="1062990" y="179831"/>
                </a:lnTo>
                <a:close/>
              </a:path>
              <a:path w="1080135" h="186055">
                <a:moveTo>
                  <a:pt x="21336" y="156209"/>
                </a:moveTo>
                <a:lnTo>
                  <a:pt x="19812" y="151637"/>
                </a:lnTo>
                <a:lnTo>
                  <a:pt x="19812" y="152399"/>
                </a:lnTo>
                <a:lnTo>
                  <a:pt x="19050" y="150113"/>
                </a:lnTo>
                <a:lnTo>
                  <a:pt x="19050" y="180847"/>
                </a:lnTo>
                <a:lnTo>
                  <a:pt x="20574" y="181863"/>
                </a:lnTo>
                <a:lnTo>
                  <a:pt x="20574" y="154685"/>
                </a:lnTo>
                <a:lnTo>
                  <a:pt x="21336" y="156209"/>
                </a:lnTo>
                <a:close/>
              </a:path>
              <a:path w="1080135" h="186055">
                <a:moveTo>
                  <a:pt x="21336" y="29717"/>
                </a:moveTo>
                <a:lnTo>
                  <a:pt x="20574" y="31241"/>
                </a:lnTo>
                <a:lnTo>
                  <a:pt x="20574" y="32003"/>
                </a:lnTo>
                <a:lnTo>
                  <a:pt x="21336" y="29717"/>
                </a:lnTo>
                <a:close/>
              </a:path>
              <a:path w="1080135" h="186055">
                <a:moveTo>
                  <a:pt x="22860" y="182879"/>
                </a:moveTo>
                <a:lnTo>
                  <a:pt x="22860" y="159257"/>
                </a:lnTo>
                <a:lnTo>
                  <a:pt x="20574" y="154685"/>
                </a:lnTo>
                <a:lnTo>
                  <a:pt x="20574" y="181863"/>
                </a:lnTo>
                <a:lnTo>
                  <a:pt x="22098" y="182879"/>
                </a:lnTo>
                <a:lnTo>
                  <a:pt x="22860" y="182879"/>
                </a:lnTo>
                <a:close/>
              </a:path>
              <a:path w="1080135" h="186055">
                <a:moveTo>
                  <a:pt x="22860" y="27050"/>
                </a:moveTo>
                <a:lnTo>
                  <a:pt x="22860" y="26669"/>
                </a:lnTo>
                <a:lnTo>
                  <a:pt x="22098" y="28193"/>
                </a:lnTo>
                <a:lnTo>
                  <a:pt x="22860" y="27050"/>
                </a:lnTo>
                <a:close/>
              </a:path>
              <a:path w="1080135" h="186055">
                <a:moveTo>
                  <a:pt x="25146" y="183260"/>
                </a:moveTo>
                <a:lnTo>
                  <a:pt x="25146" y="162305"/>
                </a:lnTo>
                <a:lnTo>
                  <a:pt x="22098" y="157733"/>
                </a:lnTo>
                <a:lnTo>
                  <a:pt x="22860" y="159257"/>
                </a:lnTo>
                <a:lnTo>
                  <a:pt x="22860" y="182879"/>
                </a:lnTo>
                <a:lnTo>
                  <a:pt x="24384" y="182879"/>
                </a:lnTo>
                <a:lnTo>
                  <a:pt x="25146" y="183260"/>
                </a:lnTo>
                <a:close/>
              </a:path>
              <a:path w="1080135" h="186055">
                <a:moveTo>
                  <a:pt x="25146" y="24383"/>
                </a:moveTo>
                <a:lnTo>
                  <a:pt x="25146" y="23621"/>
                </a:lnTo>
                <a:lnTo>
                  <a:pt x="24384" y="25145"/>
                </a:lnTo>
                <a:lnTo>
                  <a:pt x="25146" y="24383"/>
                </a:lnTo>
                <a:close/>
              </a:path>
              <a:path w="1080135" h="186055">
                <a:moveTo>
                  <a:pt x="28194" y="163829"/>
                </a:moveTo>
                <a:lnTo>
                  <a:pt x="24384" y="160781"/>
                </a:lnTo>
                <a:lnTo>
                  <a:pt x="25146" y="162305"/>
                </a:lnTo>
                <a:lnTo>
                  <a:pt x="25146" y="183260"/>
                </a:lnTo>
                <a:lnTo>
                  <a:pt x="26670" y="184022"/>
                </a:lnTo>
                <a:lnTo>
                  <a:pt x="26670" y="163067"/>
                </a:lnTo>
                <a:lnTo>
                  <a:pt x="28194" y="163829"/>
                </a:lnTo>
                <a:close/>
              </a:path>
              <a:path w="1080135" h="186055">
                <a:moveTo>
                  <a:pt x="28194" y="21843"/>
                </a:moveTo>
                <a:lnTo>
                  <a:pt x="28194" y="21335"/>
                </a:lnTo>
                <a:lnTo>
                  <a:pt x="26670" y="22859"/>
                </a:lnTo>
                <a:lnTo>
                  <a:pt x="28194" y="21843"/>
                </a:lnTo>
                <a:close/>
              </a:path>
              <a:path w="1080135" h="186055">
                <a:moveTo>
                  <a:pt x="30384" y="165544"/>
                </a:moveTo>
                <a:lnTo>
                  <a:pt x="26670" y="163067"/>
                </a:lnTo>
                <a:lnTo>
                  <a:pt x="26670" y="184022"/>
                </a:lnTo>
                <a:lnTo>
                  <a:pt x="28956" y="185165"/>
                </a:lnTo>
                <a:lnTo>
                  <a:pt x="29718" y="185165"/>
                </a:lnTo>
                <a:lnTo>
                  <a:pt x="29718" y="165353"/>
                </a:lnTo>
                <a:lnTo>
                  <a:pt x="30384" y="165544"/>
                </a:lnTo>
                <a:close/>
              </a:path>
              <a:path w="1080135" h="186055">
                <a:moveTo>
                  <a:pt x="31242" y="19811"/>
                </a:moveTo>
                <a:lnTo>
                  <a:pt x="29718" y="20573"/>
                </a:lnTo>
                <a:lnTo>
                  <a:pt x="30384" y="20383"/>
                </a:lnTo>
                <a:lnTo>
                  <a:pt x="31242" y="19811"/>
                </a:lnTo>
                <a:close/>
              </a:path>
              <a:path w="1080135" h="186055">
                <a:moveTo>
                  <a:pt x="30384" y="20383"/>
                </a:moveTo>
                <a:lnTo>
                  <a:pt x="29718" y="20573"/>
                </a:lnTo>
                <a:lnTo>
                  <a:pt x="29718" y="20827"/>
                </a:lnTo>
                <a:lnTo>
                  <a:pt x="30384" y="20383"/>
                </a:lnTo>
                <a:close/>
              </a:path>
              <a:path w="1080135" h="186055">
                <a:moveTo>
                  <a:pt x="31242" y="166115"/>
                </a:moveTo>
                <a:lnTo>
                  <a:pt x="30384" y="165544"/>
                </a:lnTo>
                <a:lnTo>
                  <a:pt x="29718" y="165353"/>
                </a:lnTo>
                <a:lnTo>
                  <a:pt x="31242" y="166115"/>
                </a:lnTo>
                <a:close/>
              </a:path>
              <a:path w="1080135" h="186055">
                <a:moveTo>
                  <a:pt x="31242" y="185318"/>
                </a:moveTo>
                <a:lnTo>
                  <a:pt x="31242" y="166115"/>
                </a:lnTo>
                <a:lnTo>
                  <a:pt x="29718" y="165353"/>
                </a:lnTo>
                <a:lnTo>
                  <a:pt x="29718" y="185165"/>
                </a:lnTo>
                <a:lnTo>
                  <a:pt x="30480" y="185165"/>
                </a:lnTo>
                <a:lnTo>
                  <a:pt x="31242" y="185318"/>
                </a:lnTo>
                <a:close/>
              </a:path>
              <a:path w="1080135" h="186055">
                <a:moveTo>
                  <a:pt x="31242" y="20138"/>
                </a:moveTo>
                <a:lnTo>
                  <a:pt x="31242" y="19811"/>
                </a:lnTo>
                <a:lnTo>
                  <a:pt x="30384" y="20383"/>
                </a:lnTo>
                <a:lnTo>
                  <a:pt x="31242" y="20138"/>
                </a:lnTo>
                <a:close/>
              </a:path>
              <a:path w="1080135" h="186055">
                <a:moveTo>
                  <a:pt x="1046226" y="166115"/>
                </a:moveTo>
                <a:lnTo>
                  <a:pt x="1043178" y="166877"/>
                </a:lnTo>
                <a:lnTo>
                  <a:pt x="35052" y="166877"/>
                </a:lnTo>
                <a:lnTo>
                  <a:pt x="30384" y="165544"/>
                </a:lnTo>
                <a:lnTo>
                  <a:pt x="31242" y="166115"/>
                </a:lnTo>
                <a:lnTo>
                  <a:pt x="31242" y="185318"/>
                </a:lnTo>
                <a:lnTo>
                  <a:pt x="34290" y="185927"/>
                </a:lnTo>
                <a:lnTo>
                  <a:pt x="1044702" y="185927"/>
                </a:lnTo>
                <a:lnTo>
                  <a:pt x="1044702" y="166877"/>
                </a:lnTo>
                <a:lnTo>
                  <a:pt x="1046226" y="166115"/>
                </a:lnTo>
                <a:close/>
              </a:path>
              <a:path w="1080135" h="186055">
                <a:moveTo>
                  <a:pt x="35052" y="19430"/>
                </a:moveTo>
                <a:lnTo>
                  <a:pt x="35052" y="19049"/>
                </a:lnTo>
                <a:lnTo>
                  <a:pt x="33528" y="19811"/>
                </a:lnTo>
                <a:lnTo>
                  <a:pt x="35052" y="19430"/>
                </a:lnTo>
                <a:close/>
              </a:path>
              <a:path w="1080135" h="186055">
                <a:moveTo>
                  <a:pt x="1049369" y="165544"/>
                </a:moveTo>
                <a:lnTo>
                  <a:pt x="1044702" y="166877"/>
                </a:lnTo>
                <a:lnTo>
                  <a:pt x="1044702" y="185927"/>
                </a:lnTo>
                <a:lnTo>
                  <a:pt x="1046226" y="185927"/>
                </a:lnTo>
                <a:lnTo>
                  <a:pt x="1048512" y="185356"/>
                </a:lnTo>
                <a:lnTo>
                  <a:pt x="1048512" y="166115"/>
                </a:lnTo>
                <a:lnTo>
                  <a:pt x="1049369" y="165544"/>
                </a:lnTo>
                <a:close/>
              </a:path>
              <a:path w="1080135" h="186055">
                <a:moveTo>
                  <a:pt x="1050036" y="20573"/>
                </a:moveTo>
                <a:lnTo>
                  <a:pt x="1048512" y="19811"/>
                </a:lnTo>
                <a:lnTo>
                  <a:pt x="1049369" y="20383"/>
                </a:lnTo>
                <a:lnTo>
                  <a:pt x="1050036" y="20573"/>
                </a:lnTo>
                <a:close/>
              </a:path>
              <a:path w="1080135" h="186055">
                <a:moveTo>
                  <a:pt x="1049369" y="20383"/>
                </a:moveTo>
                <a:lnTo>
                  <a:pt x="1048512" y="19811"/>
                </a:lnTo>
                <a:lnTo>
                  <a:pt x="1048512" y="20138"/>
                </a:lnTo>
                <a:lnTo>
                  <a:pt x="1049369" y="20383"/>
                </a:lnTo>
                <a:close/>
              </a:path>
              <a:path w="1080135" h="186055">
                <a:moveTo>
                  <a:pt x="1050036" y="165353"/>
                </a:moveTo>
                <a:lnTo>
                  <a:pt x="1049369" y="165544"/>
                </a:lnTo>
                <a:lnTo>
                  <a:pt x="1048512" y="166115"/>
                </a:lnTo>
                <a:lnTo>
                  <a:pt x="1050036" y="165353"/>
                </a:lnTo>
                <a:close/>
              </a:path>
              <a:path w="1080135" h="186055">
                <a:moveTo>
                  <a:pt x="1050036" y="185165"/>
                </a:moveTo>
                <a:lnTo>
                  <a:pt x="1050036" y="165353"/>
                </a:lnTo>
                <a:lnTo>
                  <a:pt x="1048512" y="166115"/>
                </a:lnTo>
                <a:lnTo>
                  <a:pt x="1048512" y="185356"/>
                </a:lnTo>
                <a:lnTo>
                  <a:pt x="1049274" y="185165"/>
                </a:lnTo>
                <a:lnTo>
                  <a:pt x="1050036" y="185165"/>
                </a:lnTo>
                <a:close/>
              </a:path>
              <a:path w="1080135" h="186055">
                <a:moveTo>
                  <a:pt x="1050036" y="20827"/>
                </a:moveTo>
                <a:lnTo>
                  <a:pt x="1050036" y="20573"/>
                </a:lnTo>
                <a:lnTo>
                  <a:pt x="1049369" y="20383"/>
                </a:lnTo>
                <a:lnTo>
                  <a:pt x="1050036" y="20827"/>
                </a:lnTo>
                <a:close/>
              </a:path>
              <a:path w="1080135" h="186055">
                <a:moveTo>
                  <a:pt x="1053083" y="163068"/>
                </a:moveTo>
                <a:lnTo>
                  <a:pt x="1049369" y="165544"/>
                </a:lnTo>
                <a:lnTo>
                  <a:pt x="1050036" y="165353"/>
                </a:lnTo>
                <a:lnTo>
                  <a:pt x="1050036" y="185165"/>
                </a:lnTo>
                <a:lnTo>
                  <a:pt x="1050798" y="185165"/>
                </a:lnTo>
                <a:lnTo>
                  <a:pt x="1051560" y="184839"/>
                </a:lnTo>
                <a:lnTo>
                  <a:pt x="1051560" y="164591"/>
                </a:lnTo>
                <a:lnTo>
                  <a:pt x="1053083" y="163068"/>
                </a:lnTo>
                <a:close/>
              </a:path>
              <a:path w="1080135" h="186055">
                <a:moveTo>
                  <a:pt x="1053083" y="22859"/>
                </a:moveTo>
                <a:lnTo>
                  <a:pt x="1051560" y="21335"/>
                </a:lnTo>
                <a:lnTo>
                  <a:pt x="1051560" y="21843"/>
                </a:lnTo>
                <a:lnTo>
                  <a:pt x="1053083" y="22859"/>
                </a:lnTo>
                <a:close/>
              </a:path>
              <a:path w="1080135" h="186055">
                <a:moveTo>
                  <a:pt x="1055370" y="160781"/>
                </a:moveTo>
                <a:lnTo>
                  <a:pt x="1051560" y="164591"/>
                </a:lnTo>
                <a:lnTo>
                  <a:pt x="1051560" y="184839"/>
                </a:lnTo>
                <a:lnTo>
                  <a:pt x="1054608" y="183533"/>
                </a:lnTo>
                <a:lnTo>
                  <a:pt x="1054608" y="162305"/>
                </a:lnTo>
                <a:lnTo>
                  <a:pt x="1055370" y="160781"/>
                </a:lnTo>
                <a:close/>
              </a:path>
              <a:path w="1080135" h="186055">
                <a:moveTo>
                  <a:pt x="1055370" y="25145"/>
                </a:moveTo>
                <a:lnTo>
                  <a:pt x="1054608" y="23621"/>
                </a:lnTo>
                <a:lnTo>
                  <a:pt x="1054608" y="24384"/>
                </a:lnTo>
                <a:lnTo>
                  <a:pt x="1055370" y="25145"/>
                </a:lnTo>
                <a:close/>
              </a:path>
              <a:path w="1080135" h="186055">
                <a:moveTo>
                  <a:pt x="1057656" y="157733"/>
                </a:moveTo>
                <a:lnTo>
                  <a:pt x="1054608" y="162305"/>
                </a:lnTo>
                <a:lnTo>
                  <a:pt x="1054608" y="183533"/>
                </a:lnTo>
                <a:lnTo>
                  <a:pt x="1056132" y="182879"/>
                </a:lnTo>
                <a:lnTo>
                  <a:pt x="1056894" y="182879"/>
                </a:lnTo>
                <a:lnTo>
                  <a:pt x="1056894" y="159257"/>
                </a:lnTo>
                <a:lnTo>
                  <a:pt x="1057656" y="157733"/>
                </a:lnTo>
                <a:close/>
              </a:path>
              <a:path w="1080135" h="186055">
                <a:moveTo>
                  <a:pt x="1057656" y="28193"/>
                </a:moveTo>
                <a:lnTo>
                  <a:pt x="1056894" y="26669"/>
                </a:lnTo>
                <a:lnTo>
                  <a:pt x="1056894" y="27050"/>
                </a:lnTo>
                <a:lnTo>
                  <a:pt x="1057656" y="28193"/>
                </a:lnTo>
                <a:close/>
              </a:path>
              <a:path w="1080135" h="186055">
                <a:moveTo>
                  <a:pt x="1059180" y="181863"/>
                </a:moveTo>
                <a:lnTo>
                  <a:pt x="1059180" y="154685"/>
                </a:lnTo>
                <a:lnTo>
                  <a:pt x="1056894" y="159257"/>
                </a:lnTo>
                <a:lnTo>
                  <a:pt x="1056894" y="182879"/>
                </a:lnTo>
                <a:lnTo>
                  <a:pt x="1057656" y="182879"/>
                </a:lnTo>
                <a:lnTo>
                  <a:pt x="1059180" y="181863"/>
                </a:lnTo>
                <a:close/>
              </a:path>
              <a:path w="1080135" h="186055">
                <a:moveTo>
                  <a:pt x="1059180" y="32004"/>
                </a:moveTo>
                <a:lnTo>
                  <a:pt x="1059180" y="31241"/>
                </a:lnTo>
                <a:lnTo>
                  <a:pt x="1058418" y="29717"/>
                </a:lnTo>
                <a:lnTo>
                  <a:pt x="1059180" y="32004"/>
                </a:lnTo>
                <a:close/>
              </a:path>
              <a:path w="1080135" h="186055">
                <a:moveTo>
                  <a:pt x="1060704" y="180847"/>
                </a:moveTo>
                <a:lnTo>
                  <a:pt x="1060704" y="148589"/>
                </a:lnTo>
                <a:lnTo>
                  <a:pt x="1059942" y="150875"/>
                </a:lnTo>
                <a:lnTo>
                  <a:pt x="1059942" y="151637"/>
                </a:lnTo>
                <a:lnTo>
                  <a:pt x="1058418" y="156209"/>
                </a:lnTo>
                <a:lnTo>
                  <a:pt x="1059180" y="154685"/>
                </a:lnTo>
                <a:lnTo>
                  <a:pt x="1059180" y="181863"/>
                </a:lnTo>
                <a:lnTo>
                  <a:pt x="1060704" y="180847"/>
                </a:lnTo>
                <a:close/>
              </a:path>
              <a:path w="1080135" h="186055">
                <a:moveTo>
                  <a:pt x="1072896" y="169925"/>
                </a:moveTo>
                <a:lnTo>
                  <a:pt x="1072896" y="16001"/>
                </a:lnTo>
                <a:lnTo>
                  <a:pt x="1072134" y="16001"/>
                </a:lnTo>
                <a:lnTo>
                  <a:pt x="1069086" y="11429"/>
                </a:lnTo>
                <a:lnTo>
                  <a:pt x="1068324" y="10667"/>
                </a:lnTo>
                <a:lnTo>
                  <a:pt x="1067562" y="10667"/>
                </a:lnTo>
                <a:lnTo>
                  <a:pt x="1063752" y="6857"/>
                </a:lnTo>
                <a:lnTo>
                  <a:pt x="1062990" y="6857"/>
                </a:lnTo>
                <a:lnTo>
                  <a:pt x="1062990" y="179069"/>
                </a:lnTo>
                <a:lnTo>
                  <a:pt x="1063752" y="179069"/>
                </a:lnTo>
                <a:lnTo>
                  <a:pt x="1067562" y="175259"/>
                </a:lnTo>
                <a:lnTo>
                  <a:pt x="1068324" y="175259"/>
                </a:lnTo>
                <a:lnTo>
                  <a:pt x="1069086" y="174497"/>
                </a:lnTo>
                <a:lnTo>
                  <a:pt x="1072134" y="169925"/>
                </a:lnTo>
                <a:lnTo>
                  <a:pt x="1072896" y="169925"/>
                </a:lnTo>
                <a:close/>
              </a:path>
              <a:path w="1080135" h="186055">
                <a:moveTo>
                  <a:pt x="1076706" y="163067"/>
                </a:moveTo>
                <a:lnTo>
                  <a:pt x="1076706" y="22859"/>
                </a:lnTo>
                <a:lnTo>
                  <a:pt x="1075944" y="22097"/>
                </a:lnTo>
                <a:lnTo>
                  <a:pt x="1073658" y="17525"/>
                </a:lnTo>
                <a:lnTo>
                  <a:pt x="1072896" y="16763"/>
                </a:lnTo>
                <a:lnTo>
                  <a:pt x="1072896" y="169163"/>
                </a:lnTo>
                <a:lnTo>
                  <a:pt x="1073658" y="168401"/>
                </a:lnTo>
                <a:lnTo>
                  <a:pt x="1075944" y="163829"/>
                </a:lnTo>
                <a:lnTo>
                  <a:pt x="1076706" y="163067"/>
                </a:lnTo>
                <a:close/>
              </a:path>
              <a:path w="1080135" h="186055">
                <a:moveTo>
                  <a:pt x="1078230" y="156971"/>
                </a:moveTo>
                <a:lnTo>
                  <a:pt x="1078230" y="28955"/>
                </a:lnTo>
                <a:lnTo>
                  <a:pt x="1076706" y="23621"/>
                </a:lnTo>
                <a:lnTo>
                  <a:pt x="1076706" y="162305"/>
                </a:lnTo>
                <a:lnTo>
                  <a:pt x="1078230" y="156971"/>
                </a:lnTo>
                <a:close/>
              </a:path>
              <a:path w="1080135" h="186055">
                <a:moveTo>
                  <a:pt x="1078992" y="156209"/>
                </a:moveTo>
                <a:lnTo>
                  <a:pt x="1078992" y="29717"/>
                </a:lnTo>
                <a:lnTo>
                  <a:pt x="1078230" y="29717"/>
                </a:lnTo>
                <a:lnTo>
                  <a:pt x="1078230" y="156209"/>
                </a:lnTo>
                <a:lnTo>
                  <a:pt x="1078992" y="156209"/>
                </a:lnTo>
                <a:close/>
              </a:path>
              <a:path w="1080135" h="186055">
                <a:moveTo>
                  <a:pt x="1079754" y="148589"/>
                </a:moveTo>
                <a:lnTo>
                  <a:pt x="1079754" y="36575"/>
                </a:lnTo>
                <a:lnTo>
                  <a:pt x="1078992" y="32765"/>
                </a:lnTo>
                <a:lnTo>
                  <a:pt x="1078992" y="151637"/>
                </a:lnTo>
                <a:lnTo>
                  <a:pt x="1079754" y="14858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2071763" y="3481578"/>
            <a:ext cx="1775460" cy="186055"/>
          </a:xfrm>
          <a:custGeom>
            <a:avLst/>
            <a:gdLst/>
            <a:ahLst/>
            <a:cxnLst/>
            <a:rect l="l" t="t" r="r" b="b"/>
            <a:pathLst>
              <a:path w="1775460" h="186054">
                <a:moveTo>
                  <a:pt x="762" y="155447"/>
                </a:moveTo>
                <a:lnTo>
                  <a:pt x="761" y="30479"/>
                </a:lnTo>
                <a:lnTo>
                  <a:pt x="0" y="34289"/>
                </a:lnTo>
                <a:lnTo>
                  <a:pt x="0" y="152399"/>
                </a:lnTo>
                <a:lnTo>
                  <a:pt x="762" y="155447"/>
                </a:lnTo>
                <a:close/>
              </a:path>
              <a:path w="1775460" h="186054">
                <a:moveTo>
                  <a:pt x="2286" y="162305"/>
                </a:moveTo>
                <a:lnTo>
                  <a:pt x="2285" y="23621"/>
                </a:lnTo>
                <a:lnTo>
                  <a:pt x="761" y="28955"/>
                </a:lnTo>
                <a:lnTo>
                  <a:pt x="762" y="156971"/>
                </a:lnTo>
                <a:lnTo>
                  <a:pt x="2286" y="162305"/>
                </a:lnTo>
                <a:close/>
              </a:path>
              <a:path w="1775460" h="186054">
                <a:moveTo>
                  <a:pt x="6096" y="169163"/>
                </a:moveTo>
                <a:lnTo>
                  <a:pt x="6095" y="16763"/>
                </a:lnTo>
                <a:lnTo>
                  <a:pt x="5333" y="17525"/>
                </a:lnTo>
                <a:lnTo>
                  <a:pt x="3047" y="22097"/>
                </a:lnTo>
                <a:lnTo>
                  <a:pt x="2285" y="22859"/>
                </a:lnTo>
                <a:lnTo>
                  <a:pt x="2286" y="163067"/>
                </a:lnTo>
                <a:lnTo>
                  <a:pt x="3048" y="163067"/>
                </a:lnTo>
                <a:lnTo>
                  <a:pt x="3048" y="163829"/>
                </a:lnTo>
                <a:lnTo>
                  <a:pt x="5334" y="168401"/>
                </a:lnTo>
                <a:lnTo>
                  <a:pt x="6096" y="169163"/>
                </a:lnTo>
                <a:close/>
              </a:path>
              <a:path w="1775460" h="186054">
                <a:moveTo>
                  <a:pt x="10668" y="174497"/>
                </a:moveTo>
                <a:lnTo>
                  <a:pt x="10667" y="11429"/>
                </a:lnTo>
                <a:lnTo>
                  <a:pt x="9905" y="11429"/>
                </a:lnTo>
                <a:lnTo>
                  <a:pt x="6857" y="16001"/>
                </a:lnTo>
                <a:lnTo>
                  <a:pt x="6095" y="16001"/>
                </a:lnTo>
                <a:lnTo>
                  <a:pt x="6096" y="169925"/>
                </a:lnTo>
                <a:lnTo>
                  <a:pt x="6858" y="169925"/>
                </a:lnTo>
                <a:lnTo>
                  <a:pt x="9906" y="174497"/>
                </a:lnTo>
                <a:lnTo>
                  <a:pt x="10668" y="174497"/>
                </a:lnTo>
                <a:close/>
              </a:path>
              <a:path w="1775460" h="186054">
                <a:moveTo>
                  <a:pt x="1764792" y="175259"/>
                </a:moveTo>
                <a:lnTo>
                  <a:pt x="1764792" y="10667"/>
                </a:lnTo>
                <a:lnTo>
                  <a:pt x="1764030" y="9905"/>
                </a:lnTo>
                <a:lnTo>
                  <a:pt x="1760220" y="6857"/>
                </a:lnTo>
                <a:lnTo>
                  <a:pt x="1759458" y="6857"/>
                </a:lnTo>
                <a:lnTo>
                  <a:pt x="1758695" y="6095"/>
                </a:lnTo>
                <a:lnTo>
                  <a:pt x="1753362" y="3047"/>
                </a:lnTo>
                <a:lnTo>
                  <a:pt x="1752600" y="3047"/>
                </a:lnTo>
                <a:lnTo>
                  <a:pt x="1751838" y="2285"/>
                </a:lnTo>
                <a:lnTo>
                  <a:pt x="1746504" y="761"/>
                </a:lnTo>
                <a:lnTo>
                  <a:pt x="1745742" y="761"/>
                </a:lnTo>
                <a:lnTo>
                  <a:pt x="1741932" y="0"/>
                </a:lnTo>
                <a:lnTo>
                  <a:pt x="32766" y="0"/>
                </a:lnTo>
                <a:lnTo>
                  <a:pt x="29718" y="761"/>
                </a:lnTo>
                <a:lnTo>
                  <a:pt x="28955" y="762"/>
                </a:lnTo>
                <a:lnTo>
                  <a:pt x="23621" y="2285"/>
                </a:lnTo>
                <a:lnTo>
                  <a:pt x="22859" y="3047"/>
                </a:lnTo>
                <a:lnTo>
                  <a:pt x="21336" y="3047"/>
                </a:lnTo>
                <a:lnTo>
                  <a:pt x="16763" y="6095"/>
                </a:lnTo>
                <a:lnTo>
                  <a:pt x="16001" y="6095"/>
                </a:lnTo>
                <a:lnTo>
                  <a:pt x="15239" y="6857"/>
                </a:lnTo>
                <a:lnTo>
                  <a:pt x="11429" y="9905"/>
                </a:lnTo>
                <a:lnTo>
                  <a:pt x="10667" y="10667"/>
                </a:lnTo>
                <a:lnTo>
                  <a:pt x="10668" y="175259"/>
                </a:lnTo>
                <a:lnTo>
                  <a:pt x="11430" y="175259"/>
                </a:lnTo>
                <a:lnTo>
                  <a:pt x="15240" y="179069"/>
                </a:lnTo>
                <a:lnTo>
                  <a:pt x="16002" y="179069"/>
                </a:lnTo>
                <a:lnTo>
                  <a:pt x="16764" y="179831"/>
                </a:lnTo>
                <a:lnTo>
                  <a:pt x="19050" y="180974"/>
                </a:lnTo>
                <a:lnTo>
                  <a:pt x="19050" y="34289"/>
                </a:lnTo>
                <a:lnTo>
                  <a:pt x="19812" y="31622"/>
                </a:lnTo>
                <a:lnTo>
                  <a:pt x="19812" y="31241"/>
                </a:lnTo>
                <a:lnTo>
                  <a:pt x="20574" y="28955"/>
                </a:lnTo>
                <a:lnTo>
                  <a:pt x="20574" y="29717"/>
                </a:lnTo>
                <a:lnTo>
                  <a:pt x="21336" y="28193"/>
                </a:lnTo>
                <a:lnTo>
                  <a:pt x="21336" y="27431"/>
                </a:lnTo>
                <a:lnTo>
                  <a:pt x="27431" y="21335"/>
                </a:lnTo>
                <a:lnTo>
                  <a:pt x="27431" y="21843"/>
                </a:lnTo>
                <a:lnTo>
                  <a:pt x="28955" y="20828"/>
                </a:lnTo>
                <a:lnTo>
                  <a:pt x="28955" y="20574"/>
                </a:lnTo>
                <a:lnTo>
                  <a:pt x="30480" y="19811"/>
                </a:lnTo>
                <a:lnTo>
                  <a:pt x="30480" y="20138"/>
                </a:lnTo>
                <a:lnTo>
                  <a:pt x="34290" y="19049"/>
                </a:lnTo>
                <a:lnTo>
                  <a:pt x="34290" y="19430"/>
                </a:lnTo>
                <a:lnTo>
                  <a:pt x="35814" y="19049"/>
                </a:lnTo>
                <a:lnTo>
                  <a:pt x="1740408" y="19049"/>
                </a:lnTo>
                <a:lnTo>
                  <a:pt x="1741170" y="19303"/>
                </a:lnTo>
                <a:lnTo>
                  <a:pt x="1741170" y="19049"/>
                </a:lnTo>
                <a:lnTo>
                  <a:pt x="1744218" y="19920"/>
                </a:lnTo>
                <a:lnTo>
                  <a:pt x="1746504" y="20573"/>
                </a:lnTo>
                <a:lnTo>
                  <a:pt x="1746504" y="21118"/>
                </a:lnTo>
                <a:lnTo>
                  <a:pt x="1748027" y="21989"/>
                </a:lnTo>
                <a:lnTo>
                  <a:pt x="1748027" y="21335"/>
                </a:lnTo>
                <a:lnTo>
                  <a:pt x="1754124" y="27431"/>
                </a:lnTo>
                <a:lnTo>
                  <a:pt x="1754124" y="28955"/>
                </a:lnTo>
                <a:lnTo>
                  <a:pt x="1754886" y="30098"/>
                </a:lnTo>
                <a:lnTo>
                  <a:pt x="1754886" y="28955"/>
                </a:lnTo>
                <a:lnTo>
                  <a:pt x="1755648" y="31241"/>
                </a:lnTo>
                <a:lnTo>
                  <a:pt x="1755648" y="31622"/>
                </a:lnTo>
                <a:lnTo>
                  <a:pt x="1756410" y="34289"/>
                </a:lnTo>
                <a:lnTo>
                  <a:pt x="1756410" y="180811"/>
                </a:lnTo>
                <a:lnTo>
                  <a:pt x="1758695" y="179831"/>
                </a:lnTo>
                <a:lnTo>
                  <a:pt x="1759458" y="179069"/>
                </a:lnTo>
                <a:lnTo>
                  <a:pt x="1760220" y="179069"/>
                </a:lnTo>
                <a:lnTo>
                  <a:pt x="1764030" y="175259"/>
                </a:lnTo>
                <a:lnTo>
                  <a:pt x="1764792" y="175259"/>
                </a:lnTo>
                <a:close/>
              </a:path>
              <a:path w="1775460" h="186054">
                <a:moveTo>
                  <a:pt x="20574" y="156209"/>
                </a:moveTo>
                <a:lnTo>
                  <a:pt x="19050" y="150875"/>
                </a:lnTo>
                <a:lnTo>
                  <a:pt x="19050" y="180974"/>
                </a:lnTo>
                <a:lnTo>
                  <a:pt x="19812" y="181355"/>
                </a:lnTo>
                <a:lnTo>
                  <a:pt x="19812" y="154685"/>
                </a:lnTo>
                <a:lnTo>
                  <a:pt x="20574" y="156209"/>
                </a:lnTo>
                <a:close/>
              </a:path>
              <a:path w="1775460" h="186054">
                <a:moveTo>
                  <a:pt x="20574" y="28955"/>
                </a:moveTo>
                <a:lnTo>
                  <a:pt x="19812" y="31241"/>
                </a:lnTo>
                <a:lnTo>
                  <a:pt x="20066" y="30733"/>
                </a:lnTo>
                <a:lnTo>
                  <a:pt x="20574" y="28955"/>
                </a:lnTo>
                <a:close/>
              </a:path>
              <a:path w="1775460" h="186054">
                <a:moveTo>
                  <a:pt x="20066" y="30733"/>
                </a:moveTo>
                <a:lnTo>
                  <a:pt x="19812" y="31241"/>
                </a:lnTo>
                <a:lnTo>
                  <a:pt x="19812" y="31622"/>
                </a:lnTo>
                <a:lnTo>
                  <a:pt x="20066" y="30733"/>
                </a:lnTo>
                <a:close/>
              </a:path>
              <a:path w="1775460" h="186054">
                <a:moveTo>
                  <a:pt x="22098" y="182879"/>
                </a:moveTo>
                <a:lnTo>
                  <a:pt x="22098" y="159257"/>
                </a:lnTo>
                <a:lnTo>
                  <a:pt x="19812" y="154685"/>
                </a:lnTo>
                <a:lnTo>
                  <a:pt x="19812" y="181355"/>
                </a:lnTo>
                <a:lnTo>
                  <a:pt x="21336" y="182117"/>
                </a:lnTo>
                <a:lnTo>
                  <a:pt x="22098" y="182879"/>
                </a:lnTo>
                <a:close/>
              </a:path>
              <a:path w="1775460" h="186054">
                <a:moveTo>
                  <a:pt x="20574" y="29717"/>
                </a:moveTo>
                <a:lnTo>
                  <a:pt x="20574" y="28955"/>
                </a:lnTo>
                <a:lnTo>
                  <a:pt x="20066" y="30733"/>
                </a:lnTo>
                <a:lnTo>
                  <a:pt x="20574" y="29717"/>
                </a:lnTo>
                <a:close/>
              </a:path>
              <a:path w="1775460" h="186054">
                <a:moveTo>
                  <a:pt x="22098" y="26669"/>
                </a:moveTo>
                <a:lnTo>
                  <a:pt x="21336" y="27431"/>
                </a:lnTo>
                <a:lnTo>
                  <a:pt x="21336" y="28193"/>
                </a:lnTo>
                <a:lnTo>
                  <a:pt x="22098" y="26669"/>
                </a:lnTo>
                <a:close/>
              </a:path>
              <a:path w="1775460" h="186054">
                <a:moveTo>
                  <a:pt x="24384" y="183097"/>
                </a:moveTo>
                <a:lnTo>
                  <a:pt x="24384" y="162305"/>
                </a:lnTo>
                <a:lnTo>
                  <a:pt x="21336" y="157733"/>
                </a:lnTo>
                <a:lnTo>
                  <a:pt x="22098" y="159257"/>
                </a:lnTo>
                <a:lnTo>
                  <a:pt x="22098" y="182879"/>
                </a:lnTo>
                <a:lnTo>
                  <a:pt x="23622" y="182879"/>
                </a:lnTo>
                <a:lnTo>
                  <a:pt x="24384" y="183097"/>
                </a:lnTo>
                <a:close/>
              </a:path>
              <a:path w="1775460" h="186054">
                <a:moveTo>
                  <a:pt x="27431" y="163829"/>
                </a:moveTo>
                <a:lnTo>
                  <a:pt x="23622" y="160781"/>
                </a:lnTo>
                <a:lnTo>
                  <a:pt x="24384" y="162305"/>
                </a:lnTo>
                <a:lnTo>
                  <a:pt x="24384" y="183097"/>
                </a:lnTo>
                <a:lnTo>
                  <a:pt x="25908" y="183533"/>
                </a:lnTo>
                <a:lnTo>
                  <a:pt x="25908" y="163067"/>
                </a:lnTo>
                <a:lnTo>
                  <a:pt x="27431" y="163829"/>
                </a:lnTo>
                <a:close/>
              </a:path>
              <a:path w="1775460" h="186054">
                <a:moveTo>
                  <a:pt x="27431" y="21843"/>
                </a:moveTo>
                <a:lnTo>
                  <a:pt x="27431" y="21335"/>
                </a:lnTo>
                <a:lnTo>
                  <a:pt x="25908" y="22859"/>
                </a:lnTo>
                <a:lnTo>
                  <a:pt x="27431" y="21843"/>
                </a:lnTo>
                <a:close/>
              </a:path>
              <a:path w="1775460" h="186054">
                <a:moveTo>
                  <a:pt x="30480" y="185318"/>
                </a:moveTo>
                <a:lnTo>
                  <a:pt x="30480" y="165353"/>
                </a:lnTo>
                <a:lnTo>
                  <a:pt x="25908" y="163067"/>
                </a:lnTo>
                <a:lnTo>
                  <a:pt x="25908" y="183533"/>
                </a:lnTo>
                <a:lnTo>
                  <a:pt x="28955" y="184403"/>
                </a:lnTo>
                <a:lnTo>
                  <a:pt x="28955" y="185165"/>
                </a:lnTo>
                <a:lnTo>
                  <a:pt x="29718" y="185165"/>
                </a:lnTo>
                <a:lnTo>
                  <a:pt x="30480" y="185318"/>
                </a:lnTo>
                <a:close/>
              </a:path>
              <a:path w="1775460" h="186054">
                <a:moveTo>
                  <a:pt x="30480" y="19811"/>
                </a:moveTo>
                <a:lnTo>
                  <a:pt x="28955" y="20574"/>
                </a:lnTo>
                <a:lnTo>
                  <a:pt x="29622" y="20383"/>
                </a:lnTo>
                <a:lnTo>
                  <a:pt x="30480" y="19811"/>
                </a:lnTo>
                <a:close/>
              </a:path>
              <a:path w="1775460" h="186054">
                <a:moveTo>
                  <a:pt x="29622" y="20383"/>
                </a:moveTo>
                <a:lnTo>
                  <a:pt x="28955" y="20574"/>
                </a:lnTo>
                <a:lnTo>
                  <a:pt x="28955" y="20828"/>
                </a:lnTo>
                <a:lnTo>
                  <a:pt x="29622" y="20383"/>
                </a:lnTo>
                <a:close/>
              </a:path>
              <a:path w="1775460" h="186054">
                <a:moveTo>
                  <a:pt x="34289" y="185927"/>
                </a:moveTo>
                <a:lnTo>
                  <a:pt x="34290" y="166877"/>
                </a:lnTo>
                <a:lnTo>
                  <a:pt x="28955" y="164591"/>
                </a:lnTo>
                <a:lnTo>
                  <a:pt x="30480" y="165353"/>
                </a:lnTo>
                <a:lnTo>
                  <a:pt x="30480" y="185318"/>
                </a:lnTo>
                <a:lnTo>
                  <a:pt x="33528" y="185927"/>
                </a:lnTo>
                <a:lnTo>
                  <a:pt x="34289" y="185927"/>
                </a:lnTo>
                <a:close/>
              </a:path>
              <a:path w="1775460" h="186054">
                <a:moveTo>
                  <a:pt x="30480" y="20138"/>
                </a:moveTo>
                <a:lnTo>
                  <a:pt x="30480" y="19811"/>
                </a:lnTo>
                <a:lnTo>
                  <a:pt x="29622" y="20383"/>
                </a:lnTo>
                <a:lnTo>
                  <a:pt x="30480" y="20138"/>
                </a:lnTo>
                <a:close/>
              </a:path>
              <a:path w="1775460" h="186054">
                <a:moveTo>
                  <a:pt x="34290" y="19430"/>
                </a:moveTo>
                <a:lnTo>
                  <a:pt x="34290" y="19049"/>
                </a:lnTo>
                <a:lnTo>
                  <a:pt x="32766" y="19811"/>
                </a:lnTo>
                <a:lnTo>
                  <a:pt x="34290" y="19430"/>
                </a:lnTo>
                <a:close/>
              </a:path>
              <a:path w="1775460" h="186054">
                <a:moveTo>
                  <a:pt x="1742694" y="166115"/>
                </a:moveTo>
                <a:lnTo>
                  <a:pt x="1739645" y="166877"/>
                </a:lnTo>
                <a:lnTo>
                  <a:pt x="35052" y="166877"/>
                </a:lnTo>
                <a:lnTo>
                  <a:pt x="32766" y="166115"/>
                </a:lnTo>
                <a:lnTo>
                  <a:pt x="34290" y="166877"/>
                </a:lnTo>
                <a:lnTo>
                  <a:pt x="34289" y="185927"/>
                </a:lnTo>
                <a:lnTo>
                  <a:pt x="1738883" y="185927"/>
                </a:lnTo>
                <a:lnTo>
                  <a:pt x="1741170" y="185470"/>
                </a:lnTo>
                <a:lnTo>
                  <a:pt x="1741170" y="166877"/>
                </a:lnTo>
                <a:lnTo>
                  <a:pt x="1742694" y="166115"/>
                </a:lnTo>
                <a:close/>
              </a:path>
              <a:path w="1775460" h="186054">
                <a:moveTo>
                  <a:pt x="1742694" y="19811"/>
                </a:moveTo>
                <a:lnTo>
                  <a:pt x="1741170" y="19049"/>
                </a:lnTo>
                <a:lnTo>
                  <a:pt x="1741170" y="19303"/>
                </a:lnTo>
                <a:lnTo>
                  <a:pt x="1742694" y="19811"/>
                </a:lnTo>
                <a:close/>
              </a:path>
              <a:path w="1775460" h="186054">
                <a:moveTo>
                  <a:pt x="1746504" y="185165"/>
                </a:moveTo>
                <a:lnTo>
                  <a:pt x="1746504" y="164591"/>
                </a:lnTo>
                <a:lnTo>
                  <a:pt x="1741170" y="166877"/>
                </a:lnTo>
                <a:lnTo>
                  <a:pt x="1741170" y="185470"/>
                </a:lnTo>
                <a:lnTo>
                  <a:pt x="1742694" y="185165"/>
                </a:lnTo>
                <a:lnTo>
                  <a:pt x="1746504" y="185165"/>
                </a:lnTo>
                <a:close/>
              </a:path>
              <a:path w="1775460" h="186054">
                <a:moveTo>
                  <a:pt x="1746504" y="20573"/>
                </a:moveTo>
                <a:lnTo>
                  <a:pt x="1744218" y="19811"/>
                </a:lnTo>
                <a:lnTo>
                  <a:pt x="1744599" y="20029"/>
                </a:lnTo>
                <a:lnTo>
                  <a:pt x="1746504" y="20573"/>
                </a:lnTo>
                <a:close/>
              </a:path>
              <a:path w="1775460" h="186054">
                <a:moveTo>
                  <a:pt x="1744599" y="20029"/>
                </a:moveTo>
                <a:lnTo>
                  <a:pt x="1744218" y="19811"/>
                </a:lnTo>
                <a:lnTo>
                  <a:pt x="1744599" y="20029"/>
                </a:lnTo>
                <a:close/>
              </a:path>
              <a:path w="1775460" h="186054">
                <a:moveTo>
                  <a:pt x="1749552" y="183533"/>
                </a:moveTo>
                <a:lnTo>
                  <a:pt x="1749552" y="163067"/>
                </a:lnTo>
                <a:lnTo>
                  <a:pt x="1748027" y="163829"/>
                </a:lnTo>
                <a:lnTo>
                  <a:pt x="1744218" y="165353"/>
                </a:lnTo>
                <a:lnTo>
                  <a:pt x="1746504" y="164591"/>
                </a:lnTo>
                <a:lnTo>
                  <a:pt x="1746504" y="184403"/>
                </a:lnTo>
                <a:lnTo>
                  <a:pt x="1749552" y="183533"/>
                </a:lnTo>
                <a:close/>
              </a:path>
              <a:path w="1775460" h="186054">
                <a:moveTo>
                  <a:pt x="1746504" y="21118"/>
                </a:moveTo>
                <a:lnTo>
                  <a:pt x="1746504" y="20573"/>
                </a:lnTo>
                <a:lnTo>
                  <a:pt x="1744599" y="20029"/>
                </a:lnTo>
                <a:lnTo>
                  <a:pt x="1746504" y="21118"/>
                </a:lnTo>
                <a:close/>
              </a:path>
              <a:path w="1775460" h="186054">
                <a:moveTo>
                  <a:pt x="1749552" y="22859"/>
                </a:moveTo>
                <a:lnTo>
                  <a:pt x="1748027" y="21335"/>
                </a:lnTo>
                <a:lnTo>
                  <a:pt x="1748027" y="21989"/>
                </a:lnTo>
                <a:lnTo>
                  <a:pt x="1749552" y="22859"/>
                </a:lnTo>
                <a:close/>
              </a:path>
              <a:path w="1775460" h="186054">
                <a:moveTo>
                  <a:pt x="1748321" y="163595"/>
                </a:moveTo>
                <a:lnTo>
                  <a:pt x="1748027" y="163721"/>
                </a:lnTo>
                <a:lnTo>
                  <a:pt x="1748321" y="163595"/>
                </a:lnTo>
                <a:close/>
              </a:path>
              <a:path w="1775460" h="186054">
                <a:moveTo>
                  <a:pt x="1749552" y="163067"/>
                </a:moveTo>
                <a:lnTo>
                  <a:pt x="1748321" y="163595"/>
                </a:lnTo>
                <a:lnTo>
                  <a:pt x="1748027" y="163829"/>
                </a:lnTo>
                <a:lnTo>
                  <a:pt x="1749552" y="163067"/>
                </a:lnTo>
                <a:close/>
              </a:path>
              <a:path w="1775460" h="186054">
                <a:moveTo>
                  <a:pt x="1751076" y="161391"/>
                </a:moveTo>
                <a:lnTo>
                  <a:pt x="1748321" y="163595"/>
                </a:lnTo>
                <a:lnTo>
                  <a:pt x="1749552" y="163067"/>
                </a:lnTo>
                <a:lnTo>
                  <a:pt x="1749552" y="183533"/>
                </a:lnTo>
                <a:lnTo>
                  <a:pt x="1750314" y="183315"/>
                </a:lnTo>
                <a:lnTo>
                  <a:pt x="1750314" y="162305"/>
                </a:lnTo>
                <a:lnTo>
                  <a:pt x="1751076" y="161391"/>
                </a:lnTo>
                <a:close/>
              </a:path>
              <a:path w="1775460" h="186054">
                <a:moveTo>
                  <a:pt x="1751838" y="160781"/>
                </a:moveTo>
                <a:lnTo>
                  <a:pt x="1751076" y="161391"/>
                </a:lnTo>
                <a:lnTo>
                  <a:pt x="1750314" y="162305"/>
                </a:lnTo>
                <a:lnTo>
                  <a:pt x="1751838" y="160781"/>
                </a:lnTo>
                <a:close/>
              </a:path>
              <a:path w="1775460" h="186054">
                <a:moveTo>
                  <a:pt x="1751838" y="182879"/>
                </a:moveTo>
                <a:lnTo>
                  <a:pt x="1751838" y="160781"/>
                </a:lnTo>
                <a:lnTo>
                  <a:pt x="1750314" y="162305"/>
                </a:lnTo>
                <a:lnTo>
                  <a:pt x="1750314" y="183315"/>
                </a:lnTo>
                <a:lnTo>
                  <a:pt x="1751838" y="182879"/>
                </a:lnTo>
                <a:close/>
              </a:path>
              <a:path w="1775460" h="186054">
                <a:moveTo>
                  <a:pt x="1754124" y="181791"/>
                </a:moveTo>
                <a:lnTo>
                  <a:pt x="1754124" y="157733"/>
                </a:lnTo>
                <a:lnTo>
                  <a:pt x="1751076" y="161391"/>
                </a:lnTo>
                <a:lnTo>
                  <a:pt x="1751838" y="160781"/>
                </a:lnTo>
                <a:lnTo>
                  <a:pt x="1751838" y="182879"/>
                </a:lnTo>
                <a:lnTo>
                  <a:pt x="1753362" y="182879"/>
                </a:lnTo>
                <a:lnTo>
                  <a:pt x="1753362" y="182117"/>
                </a:lnTo>
                <a:lnTo>
                  <a:pt x="1754124" y="181791"/>
                </a:lnTo>
                <a:close/>
              </a:path>
              <a:path w="1775460" h="186054">
                <a:moveTo>
                  <a:pt x="1754124" y="28955"/>
                </a:moveTo>
                <a:lnTo>
                  <a:pt x="1754124" y="27431"/>
                </a:lnTo>
                <a:lnTo>
                  <a:pt x="1752600" y="26669"/>
                </a:lnTo>
                <a:lnTo>
                  <a:pt x="1754124" y="28955"/>
                </a:lnTo>
                <a:close/>
              </a:path>
              <a:path w="1775460" h="186054">
                <a:moveTo>
                  <a:pt x="1755076" y="155543"/>
                </a:moveTo>
                <a:lnTo>
                  <a:pt x="1752600" y="159257"/>
                </a:lnTo>
                <a:lnTo>
                  <a:pt x="1754124" y="157733"/>
                </a:lnTo>
                <a:lnTo>
                  <a:pt x="1754124" y="181791"/>
                </a:lnTo>
                <a:lnTo>
                  <a:pt x="1754886" y="181464"/>
                </a:lnTo>
                <a:lnTo>
                  <a:pt x="1754886" y="156209"/>
                </a:lnTo>
                <a:lnTo>
                  <a:pt x="1755076" y="155543"/>
                </a:lnTo>
                <a:close/>
              </a:path>
              <a:path w="1775460" h="186054">
                <a:moveTo>
                  <a:pt x="1755648" y="31241"/>
                </a:moveTo>
                <a:lnTo>
                  <a:pt x="1754886" y="28955"/>
                </a:lnTo>
                <a:lnTo>
                  <a:pt x="1755457" y="30956"/>
                </a:lnTo>
                <a:lnTo>
                  <a:pt x="1755648" y="31241"/>
                </a:lnTo>
                <a:close/>
              </a:path>
              <a:path w="1775460" h="186054">
                <a:moveTo>
                  <a:pt x="1755457" y="30956"/>
                </a:moveTo>
                <a:lnTo>
                  <a:pt x="1754886" y="28955"/>
                </a:lnTo>
                <a:lnTo>
                  <a:pt x="1754886" y="30098"/>
                </a:lnTo>
                <a:lnTo>
                  <a:pt x="1755457" y="30956"/>
                </a:lnTo>
                <a:close/>
              </a:path>
              <a:path w="1775460" h="186054">
                <a:moveTo>
                  <a:pt x="1755648" y="154685"/>
                </a:moveTo>
                <a:lnTo>
                  <a:pt x="1755076" y="155543"/>
                </a:lnTo>
                <a:lnTo>
                  <a:pt x="1754886" y="156209"/>
                </a:lnTo>
                <a:lnTo>
                  <a:pt x="1755648" y="154685"/>
                </a:lnTo>
                <a:close/>
              </a:path>
              <a:path w="1775460" h="186054">
                <a:moveTo>
                  <a:pt x="1755648" y="181138"/>
                </a:moveTo>
                <a:lnTo>
                  <a:pt x="1755648" y="154685"/>
                </a:lnTo>
                <a:lnTo>
                  <a:pt x="1754886" y="156209"/>
                </a:lnTo>
                <a:lnTo>
                  <a:pt x="1754886" y="181464"/>
                </a:lnTo>
                <a:lnTo>
                  <a:pt x="1755648" y="181138"/>
                </a:lnTo>
                <a:close/>
              </a:path>
              <a:path w="1775460" h="186054">
                <a:moveTo>
                  <a:pt x="1756410" y="180811"/>
                </a:moveTo>
                <a:lnTo>
                  <a:pt x="1756410" y="150875"/>
                </a:lnTo>
                <a:lnTo>
                  <a:pt x="1755076" y="155543"/>
                </a:lnTo>
                <a:lnTo>
                  <a:pt x="1755648" y="154685"/>
                </a:lnTo>
                <a:lnTo>
                  <a:pt x="1755648" y="181138"/>
                </a:lnTo>
                <a:lnTo>
                  <a:pt x="1756410" y="180811"/>
                </a:lnTo>
                <a:close/>
              </a:path>
              <a:path w="1775460" h="186054">
                <a:moveTo>
                  <a:pt x="1755648" y="31622"/>
                </a:moveTo>
                <a:lnTo>
                  <a:pt x="1755648" y="31241"/>
                </a:lnTo>
                <a:lnTo>
                  <a:pt x="1755457" y="30956"/>
                </a:lnTo>
                <a:lnTo>
                  <a:pt x="1755648" y="31622"/>
                </a:lnTo>
                <a:close/>
              </a:path>
              <a:path w="1775460" h="186054">
                <a:moveTo>
                  <a:pt x="1769364" y="169925"/>
                </a:moveTo>
                <a:lnTo>
                  <a:pt x="1769364" y="16001"/>
                </a:lnTo>
                <a:lnTo>
                  <a:pt x="1768602" y="16001"/>
                </a:lnTo>
                <a:lnTo>
                  <a:pt x="1765554" y="11429"/>
                </a:lnTo>
                <a:lnTo>
                  <a:pt x="1764792" y="11429"/>
                </a:lnTo>
                <a:lnTo>
                  <a:pt x="1764792" y="174497"/>
                </a:lnTo>
                <a:lnTo>
                  <a:pt x="1765554" y="174497"/>
                </a:lnTo>
                <a:lnTo>
                  <a:pt x="1768602" y="169925"/>
                </a:lnTo>
                <a:lnTo>
                  <a:pt x="1769364" y="169925"/>
                </a:lnTo>
                <a:close/>
              </a:path>
              <a:path w="1775460" h="186054">
                <a:moveTo>
                  <a:pt x="1772412" y="163829"/>
                </a:moveTo>
                <a:lnTo>
                  <a:pt x="1772412" y="22097"/>
                </a:lnTo>
                <a:lnTo>
                  <a:pt x="1769364" y="17525"/>
                </a:lnTo>
                <a:lnTo>
                  <a:pt x="1769364" y="168401"/>
                </a:lnTo>
                <a:lnTo>
                  <a:pt x="1772412" y="163829"/>
                </a:lnTo>
                <a:close/>
              </a:path>
              <a:path w="1775460" h="186054">
                <a:moveTo>
                  <a:pt x="1774698" y="156971"/>
                </a:moveTo>
                <a:lnTo>
                  <a:pt x="1774698" y="28955"/>
                </a:lnTo>
                <a:lnTo>
                  <a:pt x="1773174" y="23621"/>
                </a:lnTo>
                <a:lnTo>
                  <a:pt x="1772412" y="22859"/>
                </a:lnTo>
                <a:lnTo>
                  <a:pt x="1772412" y="163067"/>
                </a:lnTo>
                <a:lnTo>
                  <a:pt x="1773174" y="162305"/>
                </a:lnTo>
                <a:lnTo>
                  <a:pt x="1774698" y="156971"/>
                </a:lnTo>
                <a:close/>
              </a:path>
              <a:path w="1775460" h="186054">
                <a:moveTo>
                  <a:pt x="1775460" y="151637"/>
                </a:moveTo>
                <a:lnTo>
                  <a:pt x="1775460" y="32765"/>
                </a:lnTo>
                <a:lnTo>
                  <a:pt x="1774698" y="30479"/>
                </a:lnTo>
                <a:lnTo>
                  <a:pt x="1774698" y="155447"/>
                </a:lnTo>
                <a:lnTo>
                  <a:pt x="1775460" y="15163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978799" y="3656838"/>
            <a:ext cx="1080135" cy="186055"/>
          </a:xfrm>
          <a:custGeom>
            <a:avLst/>
            <a:gdLst/>
            <a:ahLst/>
            <a:cxnLst/>
            <a:rect l="l" t="t" r="r" b="b"/>
            <a:pathLst>
              <a:path w="1080135" h="186054">
                <a:moveTo>
                  <a:pt x="762" y="153161"/>
                </a:moveTo>
                <a:lnTo>
                  <a:pt x="761" y="34289"/>
                </a:lnTo>
                <a:lnTo>
                  <a:pt x="0" y="37337"/>
                </a:lnTo>
                <a:lnTo>
                  <a:pt x="0" y="149351"/>
                </a:lnTo>
                <a:lnTo>
                  <a:pt x="762" y="153161"/>
                </a:lnTo>
                <a:close/>
              </a:path>
              <a:path w="1080135" h="186054">
                <a:moveTo>
                  <a:pt x="1524" y="156209"/>
                </a:moveTo>
                <a:lnTo>
                  <a:pt x="1523" y="29717"/>
                </a:lnTo>
                <a:lnTo>
                  <a:pt x="761" y="29717"/>
                </a:lnTo>
                <a:lnTo>
                  <a:pt x="762" y="156209"/>
                </a:lnTo>
                <a:lnTo>
                  <a:pt x="1524" y="156209"/>
                </a:lnTo>
                <a:close/>
              </a:path>
              <a:path w="1080135" h="186054">
                <a:moveTo>
                  <a:pt x="3048" y="162305"/>
                </a:moveTo>
                <a:lnTo>
                  <a:pt x="3047" y="23621"/>
                </a:lnTo>
                <a:lnTo>
                  <a:pt x="1523" y="28955"/>
                </a:lnTo>
                <a:lnTo>
                  <a:pt x="1524" y="156971"/>
                </a:lnTo>
                <a:lnTo>
                  <a:pt x="3048" y="162305"/>
                </a:lnTo>
                <a:close/>
              </a:path>
              <a:path w="1080135" h="186054">
                <a:moveTo>
                  <a:pt x="6858" y="169163"/>
                </a:moveTo>
                <a:lnTo>
                  <a:pt x="6857" y="16763"/>
                </a:lnTo>
                <a:lnTo>
                  <a:pt x="6095" y="17525"/>
                </a:lnTo>
                <a:lnTo>
                  <a:pt x="3809" y="22097"/>
                </a:lnTo>
                <a:lnTo>
                  <a:pt x="3047" y="22859"/>
                </a:lnTo>
                <a:lnTo>
                  <a:pt x="3048" y="163067"/>
                </a:lnTo>
                <a:lnTo>
                  <a:pt x="3810" y="163829"/>
                </a:lnTo>
                <a:lnTo>
                  <a:pt x="6096" y="168401"/>
                </a:lnTo>
                <a:lnTo>
                  <a:pt x="6858" y="169163"/>
                </a:lnTo>
                <a:close/>
              </a:path>
              <a:path w="1080135" h="186054">
                <a:moveTo>
                  <a:pt x="16764" y="179069"/>
                </a:moveTo>
                <a:lnTo>
                  <a:pt x="16763" y="6857"/>
                </a:lnTo>
                <a:lnTo>
                  <a:pt x="16001" y="6857"/>
                </a:lnTo>
                <a:lnTo>
                  <a:pt x="12191" y="10667"/>
                </a:lnTo>
                <a:lnTo>
                  <a:pt x="11429" y="10667"/>
                </a:lnTo>
                <a:lnTo>
                  <a:pt x="10667" y="11429"/>
                </a:lnTo>
                <a:lnTo>
                  <a:pt x="7619" y="16001"/>
                </a:lnTo>
                <a:lnTo>
                  <a:pt x="6857" y="16001"/>
                </a:lnTo>
                <a:lnTo>
                  <a:pt x="6858" y="169925"/>
                </a:lnTo>
                <a:lnTo>
                  <a:pt x="7620" y="169925"/>
                </a:lnTo>
                <a:lnTo>
                  <a:pt x="10668" y="174497"/>
                </a:lnTo>
                <a:lnTo>
                  <a:pt x="11430" y="174497"/>
                </a:lnTo>
                <a:lnTo>
                  <a:pt x="11430" y="175259"/>
                </a:lnTo>
                <a:lnTo>
                  <a:pt x="12192" y="175259"/>
                </a:lnTo>
                <a:lnTo>
                  <a:pt x="16002" y="179069"/>
                </a:lnTo>
                <a:lnTo>
                  <a:pt x="16764" y="179069"/>
                </a:lnTo>
                <a:close/>
              </a:path>
              <a:path w="1080135" h="186054">
                <a:moveTo>
                  <a:pt x="1062990" y="179831"/>
                </a:moveTo>
                <a:lnTo>
                  <a:pt x="1062990" y="6095"/>
                </a:lnTo>
                <a:lnTo>
                  <a:pt x="1062228" y="6095"/>
                </a:lnTo>
                <a:lnTo>
                  <a:pt x="1057656" y="3047"/>
                </a:lnTo>
                <a:lnTo>
                  <a:pt x="1056132" y="3047"/>
                </a:lnTo>
                <a:lnTo>
                  <a:pt x="1056132" y="2285"/>
                </a:lnTo>
                <a:lnTo>
                  <a:pt x="1050798" y="761"/>
                </a:lnTo>
                <a:lnTo>
                  <a:pt x="1049274" y="761"/>
                </a:lnTo>
                <a:lnTo>
                  <a:pt x="1045463" y="0"/>
                </a:lnTo>
                <a:lnTo>
                  <a:pt x="33528" y="0"/>
                </a:lnTo>
                <a:lnTo>
                  <a:pt x="30480" y="761"/>
                </a:lnTo>
                <a:lnTo>
                  <a:pt x="28956" y="761"/>
                </a:lnTo>
                <a:lnTo>
                  <a:pt x="24383" y="2285"/>
                </a:lnTo>
                <a:lnTo>
                  <a:pt x="23621" y="3047"/>
                </a:lnTo>
                <a:lnTo>
                  <a:pt x="22097" y="3047"/>
                </a:lnTo>
                <a:lnTo>
                  <a:pt x="17525" y="6095"/>
                </a:lnTo>
                <a:lnTo>
                  <a:pt x="16763" y="6095"/>
                </a:lnTo>
                <a:lnTo>
                  <a:pt x="16764" y="179831"/>
                </a:lnTo>
                <a:lnTo>
                  <a:pt x="17526" y="179831"/>
                </a:lnTo>
                <a:lnTo>
                  <a:pt x="19050" y="180847"/>
                </a:lnTo>
                <a:lnTo>
                  <a:pt x="19050" y="37337"/>
                </a:lnTo>
                <a:lnTo>
                  <a:pt x="19812" y="35051"/>
                </a:lnTo>
                <a:lnTo>
                  <a:pt x="19812" y="34289"/>
                </a:lnTo>
                <a:lnTo>
                  <a:pt x="20574" y="32003"/>
                </a:lnTo>
                <a:lnTo>
                  <a:pt x="20574" y="31241"/>
                </a:lnTo>
                <a:lnTo>
                  <a:pt x="22860" y="26669"/>
                </a:lnTo>
                <a:lnTo>
                  <a:pt x="22860" y="27050"/>
                </a:lnTo>
                <a:lnTo>
                  <a:pt x="25146" y="23621"/>
                </a:lnTo>
                <a:lnTo>
                  <a:pt x="25146" y="24383"/>
                </a:lnTo>
                <a:lnTo>
                  <a:pt x="28194" y="21335"/>
                </a:lnTo>
                <a:lnTo>
                  <a:pt x="28194" y="21843"/>
                </a:lnTo>
                <a:lnTo>
                  <a:pt x="29718" y="20827"/>
                </a:lnTo>
                <a:lnTo>
                  <a:pt x="29718" y="20573"/>
                </a:lnTo>
                <a:lnTo>
                  <a:pt x="31242" y="19811"/>
                </a:lnTo>
                <a:lnTo>
                  <a:pt x="31242" y="20138"/>
                </a:lnTo>
                <a:lnTo>
                  <a:pt x="35052" y="19049"/>
                </a:lnTo>
                <a:lnTo>
                  <a:pt x="35052" y="19430"/>
                </a:lnTo>
                <a:lnTo>
                  <a:pt x="36576" y="19049"/>
                </a:lnTo>
                <a:lnTo>
                  <a:pt x="1044702" y="19049"/>
                </a:lnTo>
                <a:lnTo>
                  <a:pt x="1048512" y="20138"/>
                </a:lnTo>
                <a:lnTo>
                  <a:pt x="1048512" y="19811"/>
                </a:lnTo>
                <a:lnTo>
                  <a:pt x="1050036" y="20573"/>
                </a:lnTo>
                <a:lnTo>
                  <a:pt x="1050036" y="20827"/>
                </a:lnTo>
                <a:lnTo>
                  <a:pt x="1051560" y="21843"/>
                </a:lnTo>
                <a:lnTo>
                  <a:pt x="1051560" y="21335"/>
                </a:lnTo>
                <a:lnTo>
                  <a:pt x="1054608" y="24384"/>
                </a:lnTo>
                <a:lnTo>
                  <a:pt x="1054608" y="23621"/>
                </a:lnTo>
                <a:lnTo>
                  <a:pt x="1056894" y="27050"/>
                </a:lnTo>
                <a:lnTo>
                  <a:pt x="1056894" y="26669"/>
                </a:lnTo>
                <a:lnTo>
                  <a:pt x="1059180" y="31241"/>
                </a:lnTo>
                <a:lnTo>
                  <a:pt x="1059180" y="32004"/>
                </a:lnTo>
                <a:lnTo>
                  <a:pt x="1059942" y="34289"/>
                </a:lnTo>
                <a:lnTo>
                  <a:pt x="1059942" y="33527"/>
                </a:lnTo>
                <a:lnTo>
                  <a:pt x="1060704" y="35813"/>
                </a:lnTo>
                <a:lnTo>
                  <a:pt x="1060704" y="180847"/>
                </a:lnTo>
                <a:lnTo>
                  <a:pt x="1062228" y="179831"/>
                </a:lnTo>
                <a:lnTo>
                  <a:pt x="1062990" y="179831"/>
                </a:lnTo>
                <a:close/>
              </a:path>
              <a:path w="1080135" h="186054">
                <a:moveTo>
                  <a:pt x="21336" y="156209"/>
                </a:moveTo>
                <a:lnTo>
                  <a:pt x="19812" y="151637"/>
                </a:lnTo>
                <a:lnTo>
                  <a:pt x="19812" y="152399"/>
                </a:lnTo>
                <a:lnTo>
                  <a:pt x="19050" y="150113"/>
                </a:lnTo>
                <a:lnTo>
                  <a:pt x="19050" y="180847"/>
                </a:lnTo>
                <a:lnTo>
                  <a:pt x="20574" y="181863"/>
                </a:lnTo>
                <a:lnTo>
                  <a:pt x="20574" y="154685"/>
                </a:lnTo>
                <a:lnTo>
                  <a:pt x="21336" y="156209"/>
                </a:lnTo>
                <a:close/>
              </a:path>
              <a:path w="1080135" h="186054">
                <a:moveTo>
                  <a:pt x="21336" y="29717"/>
                </a:moveTo>
                <a:lnTo>
                  <a:pt x="20574" y="31241"/>
                </a:lnTo>
                <a:lnTo>
                  <a:pt x="20574" y="32003"/>
                </a:lnTo>
                <a:lnTo>
                  <a:pt x="21336" y="29717"/>
                </a:lnTo>
                <a:close/>
              </a:path>
              <a:path w="1080135" h="186054">
                <a:moveTo>
                  <a:pt x="22860" y="182879"/>
                </a:moveTo>
                <a:lnTo>
                  <a:pt x="22860" y="159257"/>
                </a:lnTo>
                <a:lnTo>
                  <a:pt x="20574" y="154685"/>
                </a:lnTo>
                <a:lnTo>
                  <a:pt x="20574" y="181863"/>
                </a:lnTo>
                <a:lnTo>
                  <a:pt x="22098" y="182879"/>
                </a:lnTo>
                <a:lnTo>
                  <a:pt x="22860" y="182879"/>
                </a:lnTo>
                <a:close/>
              </a:path>
              <a:path w="1080135" h="186054">
                <a:moveTo>
                  <a:pt x="22860" y="27050"/>
                </a:moveTo>
                <a:lnTo>
                  <a:pt x="22860" y="26669"/>
                </a:lnTo>
                <a:lnTo>
                  <a:pt x="22098" y="28193"/>
                </a:lnTo>
                <a:lnTo>
                  <a:pt x="22860" y="27050"/>
                </a:lnTo>
                <a:close/>
              </a:path>
              <a:path w="1080135" h="186054">
                <a:moveTo>
                  <a:pt x="25146" y="183260"/>
                </a:moveTo>
                <a:lnTo>
                  <a:pt x="25146" y="162305"/>
                </a:lnTo>
                <a:lnTo>
                  <a:pt x="22098" y="157733"/>
                </a:lnTo>
                <a:lnTo>
                  <a:pt x="22860" y="159257"/>
                </a:lnTo>
                <a:lnTo>
                  <a:pt x="22860" y="182879"/>
                </a:lnTo>
                <a:lnTo>
                  <a:pt x="24384" y="182879"/>
                </a:lnTo>
                <a:lnTo>
                  <a:pt x="25146" y="183260"/>
                </a:lnTo>
                <a:close/>
              </a:path>
              <a:path w="1080135" h="186054">
                <a:moveTo>
                  <a:pt x="25146" y="24383"/>
                </a:moveTo>
                <a:lnTo>
                  <a:pt x="25146" y="23621"/>
                </a:lnTo>
                <a:lnTo>
                  <a:pt x="24384" y="25145"/>
                </a:lnTo>
                <a:lnTo>
                  <a:pt x="25146" y="24383"/>
                </a:lnTo>
                <a:close/>
              </a:path>
              <a:path w="1080135" h="186054">
                <a:moveTo>
                  <a:pt x="28194" y="163829"/>
                </a:moveTo>
                <a:lnTo>
                  <a:pt x="24384" y="160781"/>
                </a:lnTo>
                <a:lnTo>
                  <a:pt x="25146" y="162305"/>
                </a:lnTo>
                <a:lnTo>
                  <a:pt x="25146" y="183260"/>
                </a:lnTo>
                <a:lnTo>
                  <a:pt x="26670" y="184022"/>
                </a:lnTo>
                <a:lnTo>
                  <a:pt x="26670" y="163067"/>
                </a:lnTo>
                <a:lnTo>
                  <a:pt x="28194" y="163829"/>
                </a:lnTo>
                <a:close/>
              </a:path>
              <a:path w="1080135" h="186054">
                <a:moveTo>
                  <a:pt x="28194" y="21843"/>
                </a:moveTo>
                <a:lnTo>
                  <a:pt x="28194" y="21335"/>
                </a:lnTo>
                <a:lnTo>
                  <a:pt x="26670" y="22859"/>
                </a:lnTo>
                <a:lnTo>
                  <a:pt x="28194" y="21843"/>
                </a:lnTo>
                <a:close/>
              </a:path>
              <a:path w="1080135" h="186054">
                <a:moveTo>
                  <a:pt x="30384" y="165544"/>
                </a:moveTo>
                <a:lnTo>
                  <a:pt x="26670" y="163067"/>
                </a:lnTo>
                <a:lnTo>
                  <a:pt x="26670" y="184022"/>
                </a:lnTo>
                <a:lnTo>
                  <a:pt x="28956" y="185165"/>
                </a:lnTo>
                <a:lnTo>
                  <a:pt x="29718" y="185165"/>
                </a:lnTo>
                <a:lnTo>
                  <a:pt x="29718" y="165353"/>
                </a:lnTo>
                <a:lnTo>
                  <a:pt x="30384" y="165544"/>
                </a:lnTo>
                <a:close/>
              </a:path>
              <a:path w="1080135" h="186054">
                <a:moveTo>
                  <a:pt x="31242" y="19811"/>
                </a:moveTo>
                <a:lnTo>
                  <a:pt x="29718" y="20573"/>
                </a:lnTo>
                <a:lnTo>
                  <a:pt x="30384" y="20383"/>
                </a:lnTo>
                <a:lnTo>
                  <a:pt x="31242" y="19811"/>
                </a:lnTo>
                <a:close/>
              </a:path>
              <a:path w="1080135" h="186054">
                <a:moveTo>
                  <a:pt x="30384" y="20383"/>
                </a:moveTo>
                <a:lnTo>
                  <a:pt x="29718" y="20573"/>
                </a:lnTo>
                <a:lnTo>
                  <a:pt x="29718" y="20827"/>
                </a:lnTo>
                <a:lnTo>
                  <a:pt x="30384" y="20383"/>
                </a:lnTo>
                <a:close/>
              </a:path>
              <a:path w="1080135" h="186054">
                <a:moveTo>
                  <a:pt x="31242" y="166115"/>
                </a:moveTo>
                <a:lnTo>
                  <a:pt x="30384" y="165544"/>
                </a:lnTo>
                <a:lnTo>
                  <a:pt x="29718" y="165353"/>
                </a:lnTo>
                <a:lnTo>
                  <a:pt x="31242" y="166115"/>
                </a:lnTo>
                <a:close/>
              </a:path>
              <a:path w="1080135" h="186054">
                <a:moveTo>
                  <a:pt x="31242" y="185318"/>
                </a:moveTo>
                <a:lnTo>
                  <a:pt x="31242" y="166115"/>
                </a:lnTo>
                <a:lnTo>
                  <a:pt x="29718" y="165353"/>
                </a:lnTo>
                <a:lnTo>
                  <a:pt x="29718" y="185165"/>
                </a:lnTo>
                <a:lnTo>
                  <a:pt x="30480" y="185165"/>
                </a:lnTo>
                <a:lnTo>
                  <a:pt x="31242" y="185318"/>
                </a:lnTo>
                <a:close/>
              </a:path>
              <a:path w="1080135" h="186054">
                <a:moveTo>
                  <a:pt x="31242" y="20138"/>
                </a:moveTo>
                <a:lnTo>
                  <a:pt x="31242" y="19811"/>
                </a:lnTo>
                <a:lnTo>
                  <a:pt x="30384" y="20383"/>
                </a:lnTo>
                <a:lnTo>
                  <a:pt x="31242" y="20138"/>
                </a:lnTo>
                <a:close/>
              </a:path>
              <a:path w="1080135" h="186054">
                <a:moveTo>
                  <a:pt x="1046226" y="166115"/>
                </a:moveTo>
                <a:lnTo>
                  <a:pt x="1043178" y="166877"/>
                </a:lnTo>
                <a:lnTo>
                  <a:pt x="35052" y="166877"/>
                </a:lnTo>
                <a:lnTo>
                  <a:pt x="30384" y="165544"/>
                </a:lnTo>
                <a:lnTo>
                  <a:pt x="31242" y="166115"/>
                </a:lnTo>
                <a:lnTo>
                  <a:pt x="31242" y="185318"/>
                </a:lnTo>
                <a:lnTo>
                  <a:pt x="34290" y="185927"/>
                </a:lnTo>
                <a:lnTo>
                  <a:pt x="1044702" y="185927"/>
                </a:lnTo>
                <a:lnTo>
                  <a:pt x="1044702" y="166877"/>
                </a:lnTo>
                <a:lnTo>
                  <a:pt x="1046226" y="166115"/>
                </a:lnTo>
                <a:close/>
              </a:path>
              <a:path w="1080135" h="186054">
                <a:moveTo>
                  <a:pt x="35052" y="19430"/>
                </a:moveTo>
                <a:lnTo>
                  <a:pt x="35052" y="19049"/>
                </a:lnTo>
                <a:lnTo>
                  <a:pt x="33528" y="19811"/>
                </a:lnTo>
                <a:lnTo>
                  <a:pt x="35052" y="19430"/>
                </a:lnTo>
                <a:close/>
              </a:path>
              <a:path w="1080135" h="186054">
                <a:moveTo>
                  <a:pt x="1049369" y="165544"/>
                </a:moveTo>
                <a:lnTo>
                  <a:pt x="1044702" y="166877"/>
                </a:lnTo>
                <a:lnTo>
                  <a:pt x="1044702" y="185927"/>
                </a:lnTo>
                <a:lnTo>
                  <a:pt x="1046226" y="185927"/>
                </a:lnTo>
                <a:lnTo>
                  <a:pt x="1048512" y="185356"/>
                </a:lnTo>
                <a:lnTo>
                  <a:pt x="1048512" y="166115"/>
                </a:lnTo>
                <a:lnTo>
                  <a:pt x="1049369" y="165544"/>
                </a:lnTo>
                <a:close/>
              </a:path>
              <a:path w="1080135" h="186054">
                <a:moveTo>
                  <a:pt x="1050036" y="20573"/>
                </a:moveTo>
                <a:lnTo>
                  <a:pt x="1048512" y="19811"/>
                </a:lnTo>
                <a:lnTo>
                  <a:pt x="1049369" y="20383"/>
                </a:lnTo>
                <a:lnTo>
                  <a:pt x="1050036" y="20573"/>
                </a:lnTo>
                <a:close/>
              </a:path>
              <a:path w="1080135" h="186054">
                <a:moveTo>
                  <a:pt x="1049369" y="20383"/>
                </a:moveTo>
                <a:lnTo>
                  <a:pt x="1048512" y="19811"/>
                </a:lnTo>
                <a:lnTo>
                  <a:pt x="1048512" y="20138"/>
                </a:lnTo>
                <a:lnTo>
                  <a:pt x="1049369" y="20383"/>
                </a:lnTo>
                <a:close/>
              </a:path>
              <a:path w="1080135" h="186054">
                <a:moveTo>
                  <a:pt x="1050036" y="165353"/>
                </a:moveTo>
                <a:lnTo>
                  <a:pt x="1049369" y="165544"/>
                </a:lnTo>
                <a:lnTo>
                  <a:pt x="1048512" y="166115"/>
                </a:lnTo>
                <a:lnTo>
                  <a:pt x="1050036" y="165353"/>
                </a:lnTo>
                <a:close/>
              </a:path>
              <a:path w="1080135" h="186054">
                <a:moveTo>
                  <a:pt x="1050036" y="185165"/>
                </a:moveTo>
                <a:lnTo>
                  <a:pt x="1050036" y="165353"/>
                </a:lnTo>
                <a:lnTo>
                  <a:pt x="1048512" y="166115"/>
                </a:lnTo>
                <a:lnTo>
                  <a:pt x="1048512" y="185356"/>
                </a:lnTo>
                <a:lnTo>
                  <a:pt x="1049274" y="185165"/>
                </a:lnTo>
                <a:lnTo>
                  <a:pt x="1050036" y="185165"/>
                </a:lnTo>
                <a:close/>
              </a:path>
              <a:path w="1080135" h="186054">
                <a:moveTo>
                  <a:pt x="1050036" y="20827"/>
                </a:moveTo>
                <a:lnTo>
                  <a:pt x="1050036" y="20573"/>
                </a:lnTo>
                <a:lnTo>
                  <a:pt x="1049369" y="20383"/>
                </a:lnTo>
                <a:lnTo>
                  <a:pt x="1050036" y="20827"/>
                </a:lnTo>
                <a:close/>
              </a:path>
              <a:path w="1080135" h="186054">
                <a:moveTo>
                  <a:pt x="1053083" y="163068"/>
                </a:moveTo>
                <a:lnTo>
                  <a:pt x="1049369" y="165544"/>
                </a:lnTo>
                <a:lnTo>
                  <a:pt x="1050036" y="165353"/>
                </a:lnTo>
                <a:lnTo>
                  <a:pt x="1050036" y="185165"/>
                </a:lnTo>
                <a:lnTo>
                  <a:pt x="1050798" y="185165"/>
                </a:lnTo>
                <a:lnTo>
                  <a:pt x="1051560" y="184839"/>
                </a:lnTo>
                <a:lnTo>
                  <a:pt x="1051560" y="164591"/>
                </a:lnTo>
                <a:lnTo>
                  <a:pt x="1053083" y="163068"/>
                </a:lnTo>
                <a:close/>
              </a:path>
              <a:path w="1080135" h="186054">
                <a:moveTo>
                  <a:pt x="1053083" y="22859"/>
                </a:moveTo>
                <a:lnTo>
                  <a:pt x="1051560" y="21335"/>
                </a:lnTo>
                <a:lnTo>
                  <a:pt x="1051560" y="21843"/>
                </a:lnTo>
                <a:lnTo>
                  <a:pt x="1053083" y="22859"/>
                </a:lnTo>
                <a:close/>
              </a:path>
              <a:path w="1080135" h="186054">
                <a:moveTo>
                  <a:pt x="1055370" y="160781"/>
                </a:moveTo>
                <a:lnTo>
                  <a:pt x="1051560" y="164591"/>
                </a:lnTo>
                <a:lnTo>
                  <a:pt x="1051560" y="184839"/>
                </a:lnTo>
                <a:lnTo>
                  <a:pt x="1054608" y="183533"/>
                </a:lnTo>
                <a:lnTo>
                  <a:pt x="1054608" y="162305"/>
                </a:lnTo>
                <a:lnTo>
                  <a:pt x="1055370" y="160781"/>
                </a:lnTo>
                <a:close/>
              </a:path>
              <a:path w="1080135" h="186054">
                <a:moveTo>
                  <a:pt x="1055370" y="25145"/>
                </a:moveTo>
                <a:lnTo>
                  <a:pt x="1054608" y="23621"/>
                </a:lnTo>
                <a:lnTo>
                  <a:pt x="1054608" y="24384"/>
                </a:lnTo>
                <a:lnTo>
                  <a:pt x="1055370" y="25145"/>
                </a:lnTo>
                <a:close/>
              </a:path>
              <a:path w="1080135" h="186054">
                <a:moveTo>
                  <a:pt x="1057656" y="157733"/>
                </a:moveTo>
                <a:lnTo>
                  <a:pt x="1054608" y="162305"/>
                </a:lnTo>
                <a:lnTo>
                  <a:pt x="1054608" y="183533"/>
                </a:lnTo>
                <a:lnTo>
                  <a:pt x="1056132" y="182879"/>
                </a:lnTo>
                <a:lnTo>
                  <a:pt x="1056894" y="182879"/>
                </a:lnTo>
                <a:lnTo>
                  <a:pt x="1056894" y="159257"/>
                </a:lnTo>
                <a:lnTo>
                  <a:pt x="1057656" y="157733"/>
                </a:lnTo>
                <a:close/>
              </a:path>
              <a:path w="1080135" h="186054">
                <a:moveTo>
                  <a:pt x="1057656" y="28193"/>
                </a:moveTo>
                <a:lnTo>
                  <a:pt x="1056894" y="26669"/>
                </a:lnTo>
                <a:lnTo>
                  <a:pt x="1056894" y="27050"/>
                </a:lnTo>
                <a:lnTo>
                  <a:pt x="1057656" y="28193"/>
                </a:lnTo>
                <a:close/>
              </a:path>
              <a:path w="1080135" h="186054">
                <a:moveTo>
                  <a:pt x="1059180" y="181863"/>
                </a:moveTo>
                <a:lnTo>
                  <a:pt x="1059180" y="154685"/>
                </a:lnTo>
                <a:lnTo>
                  <a:pt x="1056894" y="159257"/>
                </a:lnTo>
                <a:lnTo>
                  <a:pt x="1056894" y="182879"/>
                </a:lnTo>
                <a:lnTo>
                  <a:pt x="1057656" y="182879"/>
                </a:lnTo>
                <a:lnTo>
                  <a:pt x="1059180" y="181863"/>
                </a:lnTo>
                <a:close/>
              </a:path>
              <a:path w="1080135" h="186054">
                <a:moveTo>
                  <a:pt x="1059180" y="32004"/>
                </a:moveTo>
                <a:lnTo>
                  <a:pt x="1059180" y="31241"/>
                </a:lnTo>
                <a:lnTo>
                  <a:pt x="1058418" y="29717"/>
                </a:lnTo>
                <a:lnTo>
                  <a:pt x="1059180" y="32004"/>
                </a:lnTo>
                <a:close/>
              </a:path>
              <a:path w="1080135" h="186054">
                <a:moveTo>
                  <a:pt x="1060704" y="180847"/>
                </a:moveTo>
                <a:lnTo>
                  <a:pt x="1060704" y="148589"/>
                </a:lnTo>
                <a:lnTo>
                  <a:pt x="1059942" y="150875"/>
                </a:lnTo>
                <a:lnTo>
                  <a:pt x="1059942" y="151637"/>
                </a:lnTo>
                <a:lnTo>
                  <a:pt x="1058418" y="156209"/>
                </a:lnTo>
                <a:lnTo>
                  <a:pt x="1059180" y="154685"/>
                </a:lnTo>
                <a:lnTo>
                  <a:pt x="1059180" y="181863"/>
                </a:lnTo>
                <a:lnTo>
                  <a:pt x="1060704" y="180847"/>
                </a:lnTo>
                <a:close/>
              </a:path>
              <a:path w="1080135" h="186054">
                <a:moveTo>
                  <a:pt x="1072896" y="169925"/>
                </a:moveTo>
                <a:lnTo>
                  <a:pt x="1072896" y="16001"/>
                </a:lnTo>
                <a:lnTo>
                  <a:pt x="1072134" y="16001"/>
                </a:lnTo>
                <a:lnTo>
                  <a:pt x="1069086" y="11429"/>
                </a:lnTo>
                <a:lnTo>
                  <a:pt x="1068324" y="10667"/>
                </a:lnTo>
                <a:lnTo>
                  <a:pt x="1067562" y="10667"/>
                </a:lnTo>
                <a:lnTo>
                  <a:pt x="1063752" y="6857"/>
                </a:lnTo>
                <a:lnTo>
                  <a:pt x="1062990" y="6857"/>
                </a:lnTo>
                <a:lnTo>
                  <a:pt x="1062990" y="179069"/>
                </a:lnTo>
                <a:lnTo>
                  <a:pt x="1063752" y="179069"/>
                </a:lnTo>
                <a:lnTo>
                  <a:pt x="1067562" y="175259"/>
                </a:lnTo>
                <a:lnTo>
                  <a:pt x="1068324" y="175259"/>
                </a:lnTo>
                <a:lnTo>
                  <a:pt x="1069086" y="174497"/>
                </a:lnTo>
                <a:lnTo>
                  <a:pt x="1072134" y="169925"/>
                </a:lnTo>
                <a:lnTo>
                  <a:pt x="1072896" y="169925"/>
                </a:lnTo>
                <a:close/>
              </a:path>
              <a:path w="1080135" h="186054">
                <a:moveTo>
                  <a:pt x="1076706" y="163067"/>
                </a:moveTo>
                <a:lnTo>
                  <a:pt x="1076706" y="22859"/>
                </a:lnTo>
                <a:lnTo>
                  <a:pt x="1075944" y="22097"/>
                </a:lnTo>
                <a:lnTo>
                  <a:pt x="1073658" y="17525"/>
                </a:lnTo>
                <a:lnTo>
                  <a:pt x="1072896" y="16763"/>
                </a:lnTo>
                <a:lnTo>
                  <a:pt x="1072896" y="169163"/>
                </a:lnTo>
                <a:lnTo>
                  <a:pt x="1073658" y="168401"/>
                </a:lnTo>
                <a:lnTo>
                  <a:pt x="1075944" y="163829"/>
                </a:lnTo>
                <a:lnTo>
                  <a:pt x="1076706" y="163067"/>
                </a:lnTo>
                <a:close/>
              </a:path>
              <a:path w="1080135" h="186054">
                <a:moveTo>
                  <a:pt x="1078230" y="156971"/>
                </a:moveTo>
                <a:lnTo>
                  <a:pt x="1078230" y="28955"/>
                </a:lnTo>
                <a:lnTo>
                  <a:pt x="1076706" y="23621"/>
                </a:lnTo>
                <a:lnTo>
                  <a:pt x="1076706" y="162305"/>
                </a:lnTo>
                <a:lnTo>
                  <a:pt x="1078230" y="156971"/>
                </a:lnTo>
                <a:close/>
              </a:path>
              <a:path w="1080135" h="186054">
                <a:moveTo>
                  <a:pt x="1078992" y="156209"/>
                </a:moveTo>
                <a:lnTo>
                  <a:pt x="1078992" y="29717"/>
                </a:lnTo>
                <a:lnTo>
                  <a:pt x="1078230" y="29717"/>
                </a:lnTo>
                <a:lnTo>
                  <a:pt x="1078230" y="156209"/>
                </a:lnTo>
                <a:lnTo>
                  <a:pt x="1078992" y="156209"/>
                </a:lnTo>
                <a:close/>
              </a:path>
              <a:path w="1080135" h="186054">
                <a:moveTo>
                  <a:pt x="1079754" y="148589"/>
                </a:moveTo>
                <a:lnTo>
                  <a:pt x="1079754" y="36575"/>
                </a:lnTo>
                <a:lnTo>
                  <a:pt x="1078992" y="32765"/>
                </a:lnTo>
                <a:lnTo>
                  <a:pt x="1078992" y="151637"/>
                </a:lnTo>
                <a:lnTo>
                  <a:pt x="1079754" y="148589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978799" y="4328921"/>
            <a:ext cx="2047239" cy="194310"/>
          </a:xfrm>
          <a:custGeom>
            <a:avLst/>
            <a:gdLst/>
            <a:ahLst/>
            <a:cxnLst/>
            <a:rect l="l" t="t" r="r" b="b"/>
            <a:pathLst>
              <a:path w="2047239" h="194310">
                <a:moveTo>
                  <a:pt x="762" y="160020"/>
                </a:moveTo>
                <a:lnTo>
                  <a:pt x="761" y="35052"/>
                </a:lnTo>
                <a:lnTo>
                  <a:pt x="0" y="38100"/>
                </a:lnTo>
                <a:lnTo>
                  <a:pt x="0" y="155448"/>
                </a:lnTo>
                <a:lnTo>
                  <a:pt x="762" y="160020"/>
                </a:lnTo>
                <a:close/>
              </a:path>
              <a:path w="2047239" h="194310">
                <a:moveTo>
                  <a:pt x="3810" y="170688"/>
                </a:moveTo>
                <a:lnTo>
                  <a:pt x="3809" y="22860"/>
                </a:lnTo>
                <a:lnTo>
                  <a:pt x="3047" y="23622"/>
                </a:lnTo>
                <a:lnTo>
                  <a:pt x="3047" y="24384"/>
                </a:lnTo>
                <a:lnTo>
                  <a:pt x="1523" y="29718"/>
                </a:lnTo>
                <a:lnTo>
                  <a:pt x="1523" y="30480"/>
                </a:lnTo>
                <a:lnTo>
                  <a:pt x="761" y="30480"/>
                </a:lnTo>
                <a:lnTo>
                  <a:pt x="762" y="163068"/>
                </a:lnTo>
                <a:lnTo>
                  <a:pt x="1524" y="163830"/>
                </a:lnTo>
                <a:lnTo>
                  <a:pt x="3048" y="169926"/>
                </a:lnTo>
                <a:lnTo>
                  <a:pt x="3810" y="170688"/>
                </a:lnTo>
                <a:close/>
              </a:path>
              <a:path w="2047239" h="194310">
                <a:moveTo>
                  <a:pt x="6858" y="176022"/>
                </a:moveTo>
                <a:lnTo>
                  <a:pt x="6857" y="17526"/>
                </a:lnTo>
                <a:lnTo>
                  <a:pt x="3809" y="22098"/>
                </a:lnTo>
                <a:lnTo>
                  <a:pt x="3810" y="171450"/>
                </a:lnTo>
                <a:lnTo>
                  <a:pt x="6858" y="176022"/>
                </a:lnTo>
                <a:close/>
              </a:path>
              <a:path w="2047239" h="194310">
                <a:moveTo>
                  <a:pt x="2040636" y="177545"/>
                </a:moveTo>
                <a:lnTo>
                  <a:pt x="2040636" y="16763"/>
                </a:lnTo>
                <a:lnTo>
                  <a:pt x="2039874" y="16001"/>
                </a:lnTo>
                <a:lnTo>
                  <a:pt x="2036064" y="11429"/>
                </a:lnTo>
                <a:lnTo>
                  <a:pt x="2035302" y="10667"/>
                </a:lnTo>
                <a:lnTo>
                  <a:pt x="2030730" y="6857"/>
                </a:lnTo>
                <a:lnTo>
                  <a:pt x="2029968" y="6095"/>
                </a:lnTo>
                <a:lnTo>
                  <a:pt x="2029206" y="6095"/>
                </a:lnTo>
                <a:lnTo>
                  <a:pt x="2024633" y="3047"/>
                </a:lnTo>
                <a:lnTo>
                  <a:pt x="2023872" y="3047"/>
                </a:lnTo>
                <a:lnTo>
                  <a:pt x="2023110" y="2285"/>
                </a:lnTo>
                <a:lnTo>
                  <a:pt x="2022278" y="2266"/>
                </a:lnTo>
                <a:lnTo>
                  <a:pt x="2017014" y="761"/>
                </a:lnTo>
                <a:lnTo>
                  <a:pt x="2016252" y="761"/>
                </a:lnTo>
                <a:lnTo>
                  <a:pt x="2015489" y="0"/>
                </a:lnTo>
                <a:lnTo>
                  <a:pt x="32004" y="0"/>
                </a:lnTo>
                <a:lnTo>
                  <a:pt x="31242" y="762"/>
                </a:lnTo>
                <a:lnTo>
                  <a:pt x="30479" y="762"/>
                </a:lnTo>
                <a:lnTo>
                  <a:pt x="25215" y="2266"/>
                </a:lnTo>
                <a:lnTo>
                  <a:pt x="24383" y="2286"/>
                </a:lnTo>
                <a:lnTo>
                  <a:pt x="23621" y="3048"/>
                </a:lnTo>
                <a:lnTo>
                  <a:pt x="22859" y="3048"/>
                </a:lnTo>
                <a:lnTo>
                  <a:pt x="18287" y="6096"/>
                </a:lnTo>
                <a:lnTo>
                  <a:pt x="17525" y="6096"/>
                </a:lnTo>
                <a:lnTo>
                  <a:pt x="16763" y="6858"/>
                </a:lnTo>
                <a:lnTo>
                  <a:pt x="12191" y="10667"/>
                </a:lnTo>
                <a:lnTo>
                  <a:pt x="11429" y="11429"/>
                </a:lnTo>
                <a:lnTo>
                  <a:pt x="7619" y="16002"/>
                </a:lnTo>
                <a:lnTo>
                  <a:pt x="6857" y="16763"/>
                </a:lnTo>
                <a:lnTo>
                  <a:pt x="6858" y="177546"/>
                </a:lnTo>
                <a:lnTo>
                  <a:pt x="7620" y="177546"/>
                </a:lnTo>
                <a:lnTo>
                  <a:pt x="11430" y="182118"/>
                </a:lnTo>
                <a:lnTo>
                  <a:pt x="11430" y="182880"/>
                </a:lnTo>
                <a:lnTo>
                  <a:pt x="12192" y="182880"/>
                </a:lnTo>
                <a:lnTo>
                  <a:pt x="12192" y="183642"/>
                </a:lnTo>
                <a:lnTo>
                  <a:pt x="16764" y="186690"/>
                </a:lnTo>
                <a:lnTo>
                  <a:pt x="18288" y="188214"/>
                </a:lnTo>
                <a:lnTo>
                  <a:pt x="19050" y="188595"/>
                </a:lnTo>
                <a:lnTo>
                  <a:pt x="19050" y="38100"/>
                </a:lnTo>
                <a:lnTo>
                  <a:pt x="19812" y="35814"/>
                </a:lnTo>
                <a:lnTo>
                  <a:pt x="19812" y="35052"/>
                </a:lnTo>
                <a:lnTo>
                  <a:pt x="20574" y="32384"/>
                </a:lnTo>
                <a:lnTo>
                  <a:pt x="20574" y="32004"/>
                </a:lnTo>
                <a:lnTo>
                  <a:pt x="21336" y="29718"/>
                </a:lnTo>
                <a:lnTo>
                  <a:pt x="21336" y="30226"/>
                </a:lnTo>
                <a:lnTo>
                  <a:pt x="22097" y="28448"/>
                </a:lnTo>
                <a:lnTo>
                  <a:pt x="22097" y="28194"/>
                </a:lnTo>
                <a:lnTo>
                  <a:pt x="22860" y="26669"/>
                </a:lnTo>
                <a:lnTo>
                  <a:pt x="22860" y="27279"/>
                </a:lnTo>
                <a:lnTo>
                  <a:pt x="24384" y="25450"/>
                </a:lnTo>
                <a:lnTo>
                  <a:pt x="24384" y="25145"/>
                </a:lnTo>
                <a:lnTo>
                  <a:pt x="25908" y="23621"/>
                </a:lnTo>
                <a:lnTo>
                  <a:pt x="25908" y="23875"/>
                </a:lnTo>
                <a:lnTo>
                  <a:pt x="28955" y="21336"/>
                </a:lnTo>
                <a:lnTo>
                  <a:pt x="28955" y="21844"/>
                </a:lnTo>
                <a:lnTo>
                  <a:pt x="30479" y="20828"/>
                </a:lnTo>
                <a:lnTo>
                  <a:pt x="30479" y="20574"/>
                </a:lnTo>
                <a:lnTo>
                  <a:pt x="32004" y="19811"/>
                </a:lnTo>
                <a:lnTo>
                  <a:pt x="32004" y="20138"/>
                </a:lnTo>
                <a:lnTo>
                  <a:pt x="34290" y="19485"/>
                </a:lnTo>
                <a:lnTo>
                  <a:pt x="34290" y="19049"/>
                </a:lnTo>
                <a:lnTo>
                  <a:pt x="2012442" y="19049"/>
                </a:lnTo>
                <a:lnTo>
                  <a:pt x="2012442" y="19267"/>
                </a:lnTo>
                <a:lnTo>
                  <a:pt x="2014727" y="19920"/>
                </a:lnTo>
                <a:lnTo>
                  <a:pt x="2017014" y="20573"/>
                </a:lnTo>
                <a:lnTo>
                  <a:pt x="2017014" y="21118"/>
                </a:lnTo>
                <a:lnTo>
                  <a:pt x="2018538" y="21989"/>
                </a:lnTo>
                <a:lnTo>
                  <a:pt x="2018538" y="21335"/>
                </a:lnTo>
                <a:lnTo>
                  <a:pt x="2021586" y="23875"/>
                </a:lnTo>
                <a:lnTo>
                  <a:pt x="2021586" y="23621"/>
                </a:lnTo>
                <a:lnTo>
                  <a:pt x="2023110" y="25145"/>
                </a:lnTo>
                <a:lnTo>
                  <a:pt x="2023110" y="25450"/>
                </a:lnTo>
                <a:lnTo>
                  <a:pt x="2025395" y="28193"/>
                </a:lnTo>
                <a:lnTo>
                  <a:pt x="2025395" y="29336"/>
                </a:lnTo>
                <a:lnTo>
                  <a:pt x="2026158" y="30670"/>
                </a:lnTo>
                <a:lnTo>
                  <a:pt x="2026158" y="29717"/>
                </a:lnTo>
                <a:lnTo>
                  <a:pt x="2026920" y="32003"/>
                </a:lnTo>
                <a:lnTo>
                  <a:pt x="2026920" y="32384"/>
                </a:lnTo>
                <a:lnTo>
                  <a:pt x="2027682" y="35051"/>
                </a:lnTo>
                <a:lnTo>
                  <a:pt x="2027682" y="188975"/>
                </a:lnTo>
                <a:lnTo>
                  <a:pt x="2029206" y="188213"/>
                </a:lnTo>
                <a:lnTo>
                  <a:pt x="2030730" y="186689"/>
                </a:lnTo>
                <a:lnTo>
                  <a:pt x="2035302" y="183641"/>
                </a:lnTo>
                <a:lnTo>
                  <a:pt x="2035302" y="182879"/>
                </a:lnTo>
                <a:lnTo>
                  <a:pt x="2036064" y="182879"/>
                </a:lnTo>
                <a:lnTo>
                  <a:pt x="2036064" y="182117"/>
                </a:lnTo>
                <a:lnTo>
                  <a:pt x="2039874" y="177545"/>
                </a:lnTo>
                <a:lnTo>
                  <a:pt x="2040636" y="177545"/>
                </a:lnTo>
                <a:close/>
              </a:path>
              <a:path w="2047239" h="194310">
                <a:moveTo>
                  <a:pt x="21336" y="163830"/>
                </a:moveTo>
                <a:lnTo>
                  <a:pt x="19812" y="158496"/>
                </a:lnTo>
                <a:lnTo>
                  <a:pt x="19812" y="160020"/>
                </a:lnTo>
                <a:lnTo>
                  <a:pt x="19050" y="156972"/>
                </a:lnTo>
                <a:lnTo>
                  <a:pt x="19050" y="188595"/>
                </a:lnTo>
                <a:lnTo>
                  <a:pt x="20574" y="189357"/>
                </a:lnTo>
                <a:lnTo>
                  <a:pt x="20574" y="162306"/>
                </a:lnTo>
                <a:lnTo>
                  <a:pt x="21336" y="163830"/>
                </a:lnTo>
                <a:close/>
              </a:path>
              <a:path w="2047239" h="194310">
                <a:moveTo>
                  <a:pt x="21336" y="29718"/>
                </a:moveTo>
                <a:lnTo>
                  <a:pt x="20574" y="32004"/>
                </a:lnTo>
                <a:lnTo>
                  <a:pt x="20900" y="31241"/>
                </a:lnTo>
                <a:lnTo>
                  <a:pt x="21336" y="29718"/>
                </a:lnTo>
                <a:close/>
              </a:path>
              <a:path w="2047239" h="194310">
                <a:moveTo>
                  <a:pt x="20900" y="31242"/>
                </a:moveTo>
                <a:lnTo>
                  <a:pt x="20574" y="32004"/>
                </a:lnTo>
                <a:lnTo>
                  <a:pt x="20574" y="32384"/>
                </a:lnTo>
                <a:lnTo>
                  <a:pt x="20900" y="31242"/>
                </a:lnTo>
                <a:close/>
              </a:path>
              <a:path w="2047239" h="194310">
                <a:moveTo>
                  <a:pt x="22860" y="190500"/>
                </a:moveTo>
                <a:lnTo>
                  <a:pt x="22860" y="166878"/>
                </a:lnTo>
                <a:lnTo>
                  <a:pt x="20574" y="162306"/>
                </a:lnTo>
                <a:lnTo>
                  <a:pt x="20574" y="189357"/>
                </a:lnTo>
                <a:lnTo>
                  <a:pt x="22860" y="190500"/>
                </a:lnTo>
                <a:close/>
              </a:path>
              <a:path w="2047239" h="194310">
                <a:moveTo>
                  <a:pt x="21336" y="30226"/>
                </a:moveTo>
                <a:lnTo>
                  <a:pt x="21336" y="29718"/>
                </a:lnTo>
                <a:lnTo>
                  <a:pt x="20900" y="31242"/>
                </a:lnTo>
                <a:lnTo>
                  <a:pt x="21336" y="30226"/>
                </a:lnTo>
                <a:close/>
              </a:path>
              <a:path w="2047239" h="194310">
                <a:moveTo>
                  <a:pt x="22860" y="26669"/>
                </a:moveTo>
                <a:lnTo>
                  <a:pt x="22097" y="28194"/>
                </a:lnTo>
                <a:lnTo>
                  <a:pt x="22322" y="27925"/>
                </a:lnTo>
                <a:lnTo>
                  <a:pt x="22860" y="26669"/>
                </a:lnTo>
                <a:close/>
              </a:path>
              <a:path w="2047239" h="194310">
                <a:moveTo>
                  <a:pt x="22322" y="27925"/>
                </a:moveTo>
                <a:lnTo>
                  <a:pt x="22097" y="28194"/>
                </a:lnTo>
                <a:lnTo>
                  <a:pt x="22097" y="28448"/>
                </a:lnTo>
                <a:lnTo>
                  <a:pt x="22322" y="27925"/>
                </a:lnTo>
                <a:close/>
              </a:path>
              <a:path w="2047239" h="194310">
                <a:moveTo>
                  <a:pt x="25215" y="169094"/>
                </a:moveTo>
                <a:lnTo>
                  <a:pt x="22098" y="165354"/>
                </a:lnTo>
                <a:lnTo>
                  <a:pt x="22860" y="166878"/>
                </a:lnTo>
                <a:lnTo>
                  <a:pt x="22860" y="190500"/>
                </a:lnTo>
                <a:lnTo>
                  <a:pt x="23622" y="191262"/>
                </a:lnTo>
                <a:lnTo>
                  <a:pt x="24384" y="191262"/>
                </a:lnTo>
                <a:lnTo>
                  <a:pt x="24384" y="168402"/>
                </a:lnTo>
                <a:lnTo>
                  <a:pt x="25215" y="169094"/>
                </a:lnTo>
                <a:close/>
              </a:path>
              <a:path w="2047239" h="194310">
                <a:moveTo>
                  <a:pt x="22860" y="27279"/>
                </a:moveTo>
                <a:lnTo>
                  <a:pt x="22860" y="26669"/>
                </a:lnTo>
                <a:lnTo>
                  <a:pt x="22322" y="27925"/>
                </a:lnTo>
                <a:lnTo>
                  <a:pt x="22860" y="27279"/>
                </a:lnTo>
                <a:close/>
              </a:path>
              <a:path w="2047239" h="194310">
                <a:moveTo>
                  <a:pt x="25908" y="23621"/>
                </a:moveTo>
                <a:lnTo>
                  <a:pt x="24384" y="25145"/>
                </a:lnTo>
                <a:lnTo>
                  <a:pt x="25215" y="24453"/>
                </a:lnTo>
                <a:lnTo>
                  <a:pt x="25908" y="23621"/>
                </a:lnTo>
                <a:close/>
              </a:path>
              <a:path w="2047239" h="194310">
                <a:moveTo>
                  <a:pt x="25215" y="24453"/>
                </a:moveTo>
                <a:lnTo>
                  <a:pt x="24384" y="25145"/>
                </a:lnTo>
                <a:lnTo>
                  <a:pt x="24384" y="25450"/>
                </a:lnTo>
                <a:lnTo>
                  <a:pt x="25215" y="24453"/>
                </a:lnTo>
                <a:close/>
              </a:path>
              <a:path w="2047239" h="194310">
                <a:moveTo>
                  <a:pt x="25908" y="169926"/>
                </a:moveTo>
                <a:lnTo>
                  <a:pt x="25215" y="169094"/>
                </a:lnTo>
                <a:lnTo>
                  <a:pt x="24384" y="168402"/>
                </a:lnTo>
                <a:lnTo>
                  <a:pt x="25908" y="169926"/>
                </a:lnTo>
                <a:close/>
              </a:path>
              <a:path w="2047239" h="194310">
                <a:moveTo>
                  <a:pt x="25908" y="191479"/>
                </a:moveTo>
                <a:lnTo>
                  <a:pt x="25908" y="169926"/>
                </a:lnTo>
                <a:lnTo>
                  <a:pt x="24384" y="168402"/>
                </a:lnTo>
                <a:lnTo>
                  <a:pt x="24384" y="191262"/>
                </a:lnTo>
                <a:lnTo>
                  <a:pt x="25215" y="191281"/>
                </a:lnTo>
                <a:lnTo>
                  <a:pt x="25908" y="191479"/>
                </a:lnTo>
                <a:close/>
              </a:path>
              <a:path w="2047239" h="194310">
                <a:moveTo>
                  <a:pt x="25908" y="23875"/>
                </a:moveTo>
                <a:lnTo>
                  <a:pt x="25908" y="23621"/>
                </a:lnTo>
                <a:lnTo>
                  <a:pt x="25215" y="24453"/>
                </a:lnTo>
                <a:lnTo>
                  <a:pt x="25908" y="23875"/>
                </a:lnTo>
                <a:close/>
              </a:path>
              <a:path w="2047239" h="194310">
                <a:moveTo>
                  <a:pt x="28955" y="172212"/>
                </a:moveTo>
                <a:lnTo>
                  <a:pt x="25215" y="169094"/>
                </a:lnTo>
                <a:lnTo>
                  <a:pt x="25908" y="169926"/>
                </a:lnTo>
                <a:lnTo>
                  <a:pt x="25908" y="191479"/>
                </a:lnTo>
                <a:lnTo>
                  <a:pt x="27432" y="191915"/>
                </a:lnTo>
                <a:lnTo>
                  <a:pt x="27432" y="171450"/>
                </a:lnTo>
                <a:lnTo>
                  <a:pt x="28955" y="172212"/>
                </a:lnTo>
                <a:close/>
              </a:path>
              <a:path w="2047239" h="194310">
                <a:moveTo>
                  <a:pt x="28955" y="21844"/>
                </a:moveTo>
                <a:lnTo>
                  <a:pt x="28955" y="21336"/>
                </a:lnTo>
                <a:lnTo>
                  <a:pt x="27432" y="22859"/>
                </a:lnTo>
                <a:lnTo>
                  <a:pt x="28955" y="21844"/>
                </a:lnTo>
                <a:close/>
              </a:path>
              <a:path w="2047239" h="194310">
                <a:moveTo>
                  <a:pt x="32004" y="193548"/>
                </a:moveTo>
                <a:lnTo>
                  <a:pt x="32004" y="173736"/>
                </a:lnTo>
                <a:lnTo>
                  <a:pt x="27432" y="171450"/>
                </a:lnTo>
                <a:lnTo>
                  <a:pt x="27432" y="191915"/>
                </a:lnTo>
                <a:lnTo>
                  <a:pt x="30479" y="192785"/>
                </a:lnTo>
                <a:lnTo>
                  <a:pt x="30479" y="193548"/>
                </a:lnTo>
                <a:lnTo>
                  <a:pt x="32004" y="193548"/>
                </a:lnTo>
                <a:close/>
              </a:path>
              <a:path w="2047239" h="194310">
                <a:moveTo>
                  <a:pt x="32004" y="19811"/>
                </a:moveTo>
                <a:lnTo>
                  <a:pt x="30479" y="20574"/>
                </a:lnTo>
                <a:lnTo>
                  <a:pt x="31146" y="20383"/>
                </a:lnTo>
                <a:lnTo>
                  <a:pt x="32004" y="19811"/>
                </a:lnTo>
                <a:close/>
              </a:path>
              <a:path w="2047239" h="194310">
                <a:moveTo>
                  <a:pt x="31146" y="20383"/>
                </a:moveTo>
                <a:lnTo>
                  <a:pt x="30479" y="20574"/>
                </a:lnTo>
                <a:lnTo>
                  <a:pt x="30479" y="20828"/>
                </a:lnTo>
                <a:lnTo>
                  <a:pt x="31146" y="20383"/>
                </a:lnTo>
                <a:close/>
              </a:path>
              <a:path w="2047239" h="194310">
                <a:moveTo>
                  <a:pt x="35814" y="194310"/>
                </a:moveTo>
                <a:lnTo>
                  <a:pt x="35814" y="175260"/>
                </a:lnTo>
                <a:lnTo>
                  <a:pt x="30479" y="172973"/>
                </a:lnTo>
                <a:lnTo>
                  <a:pt x="32004" y="173736"/>
                </a:lnTo>
                <a:lnTo>
                  <a:pt x="32004" y="193548"/>
                </a:lnTo>
                <a:lnTo>
                  <a:pt x="35814" y="194310"/>
                </a:lnTo>
                <a:close/>
              </a:path>
              <a:path w="2047239" h="194310">
                <a:moveTo>
                  <a:pt x="32004" y="20138"/>
                </a:moveTo>
                <a:lnTo>
                  <a:pt x="32004" y="19811"/>
                </a:lnTo>
                <a:lnTo>
                  <a:pt x="31146" y="20383"/>
                </a:lnTo>
                <a:lnTo>
                  <a:pt x="32004" y="20138"/>
                </a:lnTo>
                <a:close/>
              </a:path>
              <a:path w="2047239" h="194310">
                <a:moveTo>
                  <a:pt x="35814" y="19049"/>
                </a:moveTo>
                <a:lnTo>
                  <a:pt x="34290" y="19049"/>
                </a:lnTo>
                <a:lnTo>
                  <a:pt x="34290" y="19485"/>
                </a:lnTo>
                <a:lnTo>
                  <a:pt x="35814" y="19049"/>
                </a:lnTo>
                <a:close/>
              </a:path>
              <a:path w="2047239" h="194310">
                <a:moveTo>
                  <a:pt x="2012442" y="174497"/>
                </a:moveTo>
                <a:lnTo>
                  <a:pt x="2010156" y="175259"/>
                </a:lnTo>
                <a:lnTo>
                  <a:pt x="36576" y="175260"/>
                </a:lnTo>
                <a:lnTo>
                  <a:pt x="34290" y="174498"/>
                </a:lnTo>
                <a:lnTo>
                  <a:pt x="35814" y="175260"/>
                </a:lnTo>
                <a:lnTo>
                  <a:pt x="35813" y="194310"/>
                </a:lnTo>
                <a:lnTo>
                  <a:pt x="2008632" y="194309"/>
                </a:lnTo>
                <a:lnTo>
                  <a:pt x="2011680" y="193700"/>
                </a:lnTo>
                <a:lnTo>
                  <a:pt x="2011680" y="175259"/>
                </a:lnTo>
                <a:lnTo>
                  <a:pt x="2012442" y="174497"/>
                </a:lnTo>
                <a:close/>
              </a:path>
              <a:path w="2047239" h="194310">
                <a:moveTo>
                  <a:pt x="2012442" y="19267"/>
                </a:moveTo>
                <a:lnTo>
                  <a:pt x="2012442" y="19049"/>
                </a:lnTo>
                <a:lnTo>
                  <a:pt x="2011680" y="19049"/>
                </a:lnTo>
                <a:lnTo>
                  <a:pt x="2012442" y="19267"/>
                </a:lnTo>
                <a:close/>
              </a:path>
              <a:path w="2047239" h="194310">
                <a:moveTo>
                  <a:pt x="2017014" y="192785"/>
                </a:moveTo>
                <a:lnTo>
                  <a:pt x="2017014" y="172973"/>
                </a:lnTo>
                <a:lnTo>
                  <a:pt x="2011680" y="175259"/>
                </a:lnTo>
                <a:lnTo>
                  <a:pt x="2011680" y="193700"/>
                </a:lnTo>
                <a:lnTo>
                  <a:pt x="2012442" y="193547"/>
                </a:lnTo>
                <a:lnTo>
                  <a:pt x="2016252" y="193547"/>
                </a:lnTo>
                <a:lnTo>
                  <a:pt x="2017014" y="192785"/>
                </a:lnTo>
                <a:close/>
              </a:path>
              <a:path w="2047239" h="194310">
                <a:moveTo>
                  <a:pt x="2017014" y="20573"/>
                </a:moveTo>
                <a:lnTo>
                  <a:pt x="2014727" y="19811"/>
                </a:lnTo>
                <a:lnTo>
                  <a:pt x="2015108" y="20029"/>
                </a:lnTo>
                <a:lnTo>
                  <a:pt x="2017014" y="20573"/>
                </a:lnTo>
                <a:close/>
              </a:path>
              <a:path w="2047239" h="194310">
                <a:moveTo>
                  <a:pt x="2015108" y="20029"/>
                </a:moveTo>
                <a:lnTo>
                  <a:pt x="2014727" y="19811"/>
                </a:lnTo>
                <a:lnTo>
                  <a:pt x="2015108" y="20029"/>
                </a:lnTo>
                <a:close/>
              </a:path>
              <a:path w="2047239" h="194310">
                <a:moveTo>
                  <a:pt x="2020062" y="191915"/>
                </a:moveTo>
                <a:lnTo>
                  <a:pt x="2020062" y="171449"/>
                </a:lnTo>
                <a:lnTo>
                  <a:pt x="2018538" y="172211"/>
                </a:lnTo>
                <a:lnTo>
                  <a:pt x="2014727" y="173735"/>
                </a:lnTo>
                <a:lnTo>
                  <a:pt x="2017014" y="172973"/>
                </a:lnTo>
                <a:lnTo>
                  <a:pt x="2017014" y="192785"/>
                </a:lnTo>
                <a:lnTo>
                  <a:pt x="2020062" y="191915"/>
                </a:lnTo>
                <a:close/>
              </a:path>
              <a:path w="2047239" h="194310">
                <a:moveTo>
                  <a:pt x="2017014" y="21118"/>
                </a:moveTo>
                <a:lnTo>
                  <a:pt x="2017014" y="20573"/>
                </a:lnTo>
                <a:lnTo>
                  <a:pt x="2015108" y="20029"/>
                </a:lnTo>
                <a:lnTo>
                  <a:pt x="2017014" y="21118"/>
                </a:lnTo>
                <a:close/>
              </a:path>
              <a:path w="2047239" h="194310">
                <a:moveTo>
                  <a:pt x="2020062" y="22859"/>
                </a:moveTo>
                <a:lnTo>
                  <a:pt x="2018538" y="21335"/>
                </a:lnTo>
                <a:lnTo>
                  <a:pt x="2018538" y="21989"/>
                </a:lnTo>
                <a:lnTo>
                  <a:pt x="2020062" y="22859"/>
                </a:lnTo>
                <a:close/>
              </a:path>
              <a:path w="2047239" h="194310">
                <a:moveTo>
                  <a:pt x="2018806" y="171987"/>
                </a:moveTo>
                <a:lnTo>
                  <a:pt x="2018538" y="172103"/>
                </a:lnTo>
                <a:lnTo>
                  <a:pt x="2018806" y="171987"/>
                </a:lnTo>
                <a:close/>
              </a:path>
              <a:path w="2047239" h="194310">
                <a:moveTo>
                  <a:pt x="2020062" y="171449"/>
                </a:moveTo>
                <a:lnTo>
                  <a:pt x="2018806" y="171987"/>
                </a:lnTo>
                <a:lnTo>
                  <a:pt x="2018538" y="172211"/>
                </a:lnTo>
                <a:lnTo>
                  <a:pt x="2020062" y="171449"/>
                </a:lnTo>
                <a:close/>
              </a:path>
              <a:path w="2047239" h="194310">
                <a:moveTo>
                  <a:pt x="2022278" y="169094"/>
                </a:moveTo>
                <a:lnTo>
                  <a:pt x="2018806" y="171987"/>
                </a:lnTo>
                <a:lnTo>
                  <a:pt x="2020062" y="171449"/>
                </a:lnTo>
                <a:lnTo>
                  <a:pt x="2020062" y="191915"/>
                </a:lnTo>
                <a:lnTo>
                  <a:pt x="2021586" y="191479"/>
                </a:lnTo>
                <a:lnTo>
                  <a:pt x="2021586" y="169925"/>
                </a:lnTo>
                <a:lnTo>
                  <a:pt x="2022278" y="169094"/>
                </a:lnTo>
                <a:close/>
              </a:path>
              <a:path w="2047239" h="194310">
                <a:moveTo>
                  <a:pt x="2023110" y="25145"/>
                </a:moveTo>
                <a:lnTo>
                  <a:pt x="2021586" y="23621"/>
                </a:lnTo>
                <a:lnTo>
                  <a:pt x="2022278" y="24453"/>
                </a:lnTo>
                <a:lnTo>
                  <a:pt x="2023110" y="25145"/>
                </a:lnTo>
                <a:close/>
              </a:path>
              <a:path w="2047239" h="194310">
                <a:moveTo>
                  <a:pt x="2022278" y="24453"/>
                </a:moveTo>
                <a:lnTo>
                  <a:pt x="2021586" y="23621"/>
                </a:lnTo>
                <a:lnTo>
                  <a:pt x="2021586" y="23875"/>
                </a:lnTo>
                <a:lnTo>
                  <a:pt x="2022278" y="24453"/>
                </a:lnTo>
                <a:close/>
              </a:path>
              <a:path w="2047239" h="194310">
                <a:moveTo>
                  <a:pt x="2023110" y="168401"/>
                </a:moveTo>
                <a:lnTo>
                  <a:pt x="2022278" y="169094"/>
                </a:lnTo>
                <a:lnTo>
                  <a:pt x="2021586" y="169925"/>
                </a:lnTo>
                <a:lnTo>
                  <a:pt x="2023110" y="168401"/>
                </a:lnTo>
                <a:close/>
              </a:path>
              <a:path w="2047239" h="194310">
                <a:moveTo>
                  <a:pt x="2023110" y="191261"/>
                </a:moveTo>
                <a:lnTo>
                  <a:pt x="2023110" y="168401"/>
                </a:lnTo>
                <a:lnTo>
                  <a:pt x="2021586" y="169925"/>
                </a:lnTo>
                <a:lnTo>
                  <a:pt x="2021586" y="191479"/>
                </a:lnTo>
                <a:lnTo>
                  <a:pt x="2022278" y="191281"/>
                </a:lnTo>
                <a:lnTo>
                  <a:pt x="2023110" y="191261"/>
                </a:lnTo>
                <a:close/>
              </a:path>
              <a:path w="2047239" h="194310">
                <a:moveTo>
                  <a:pt x="2023110" y="25450"/>
                </a:moveTo>
                <a:lnTo>
                  <a:pt x="2023110" y="25145"/>
                </a:lnTo>
                <a:lnTo>
                  <a:pt x="2022278" y="24453"/>
                </a:lnTo>
                <a:lnTo>
                  <a:pt x="2023110" y="25450"/>
                </a:lnTo>
                <a:close/>
              </a:path>
              <a:path w="2047239" h="194310">
                <a:moveTo>
                  <a:pt x="2025395" y="190118"/>
                </a:moveTo>
                <a:lnTo>
                  <a:pt x="2025395" y="165353"/>
                </a:lnTo>
                <a:lnTo>
                  <a:pt x="2022278" y="169094"/>
                </a:lnTo>
                <a:lnTo>
                  <a:pt x="2023110" y="168401"/>
                </a:lnTo>
                <a:lnTo>
                  <a:pt x="2023110" y="191261"/>
                </a:lnTo>
                <a:lnTo>
                  <a:pt x="2023872" y="191261"/>
                </a:lnTo>
                <a:lnTo>
                  <a:pt x="2024633" y="190499"/>
                </a:lnTo>
                <a:lnTo>
                  <a:pt x="2025395" y="190118"/>
                </a:lnTo>
                <a:close/>
              </a:path>
              <a:path w="2047239" h="194310">
                <a:moveTo>
                  <a:pt x="2025395" y="29336"/>
                </a:moveTo>
                <a:lnTo>
                  <a:pt x="2025395" y="28193"/>
                </a:lnTo>
                <a:lnTo>
                  <a:pt x="2023872" y="26669"/>
                </a:lnTo>
                <a:lnTo>
                  <a:pt x="2025395" y="29336"/>
                </a:lnTo>
                <a:close/>
              </a:path>
              <a:path w="2047239" h="194310">
                <a:moveTo>
                  <a:pt x="2026348" y="163163"/>
                </a:moveTo>
                <a:lnTo>
                  <a:pt x="2023872" y="166877"/>
                </a:lnTo>
                <a:lnTo>
                  <a:pt x="2025395" y="165353"/>
                </a:lnTo>
                <a:lnTo>
                  <a:pt x="2025395" y="190118"/>
                </a:lnTo>
                <a:lnTo>
                  <a:pt x="2026158" y="189737"/>
                </a:lnTo>
                <a:lnTo>
                  <a:pt x="2026158" y="163829"/>
                </a:lnTo>
                <a:lnTo>
                  <a:pt x="2026348" y="163163"/>
                </a:lnTo>
                <a:close/>
              </a:path>
              <a:path w="2047239" h="194310">
                <a:moveTo>
                  <a:pt x="2026920" y="32003"/>
                </a:moveTo>
                <a:lnTo>
                  <a:pt x="2026158" y="29717"/>
                </a:lnTo>
                <a:lnTo>
                  <a:pt x="2026702" y="31622"/>
                </a:lnTo>
                <a:lnTo>
                  <a:pt x="2026920" y="32003"/>
                </a:lnTo>
                <a:close/>
              </a:path>
              <a:path w="2047239" h="194310">
                <a:moveTo>
                  <a:pt x="2026702" y="31622"/>
                </a:moveTo>
                <a:lnTo>
                  <a:pt x="2026158" y="29717"/>
                </a:lnTo>
                <a:lnTo>
                  <a:pt x="2026158" y="30670"/>
                </a:lnTo>
                <a:lnTo>
                  <a:pt x="2026702" y="31622"/>
                </a:lnTo>
                <a:close/>
              </a:path>
              <a:path w="2047239" h="194310">
                <a:moveTo>
                  <a:pt x="2026920" y="162305"/>
                </a:moveTo>
                <a:lnTo>
                  <a:pt x="2026348" y="163163"/>
                </a:lnTo>
                <a:lnTo>
                  <a:pt x="2026158" y="163829"/>
                </a:lnTo>
                <a:lnTo>
                  <a:pt x="2026920" y="162305"/>
                </a:lnTo>
                <a:close/>
              </a:path>
              <a:path w="2047239" h="194310">
                <a:moveTo>
                  <a:pt x="2026920" y="189356"/>
                </a:moveTo>
                <a:lnTo>
                  <a:pt x="2026920" y="162305"/>
                </a:lnTo>
                <a:lnTo>
                  <a:pt x="2026158" y="163829"/>
                </a:lnTo>
                <a:lnTo>
                  <a:pt x="2026158" y="189737"/>
                </a:lnTo>
                <a:lnTo>
                  <a:pt x="2026920" y="189356"/>
                </a:lnTo>
                <a:close/>
              </a:path>
              <a:path w="2047239" h="194310">
                <a:moveTo>
                  <a:pt x="2027682" y="188975"/>
                </a:moveTo>
                <a:lnTo>
                  <a:pt x="2027682" y="158495"/>
                </a:lnTo>
                <a:lnTo>
                  <a:pt x="2026348" y="163163"/>
                </a:lnTo>
                <a:lnTo>
                  <a:pt x="2026920" y="162305"/>
                </a:lnTo>
                <a:lnTo>
                  <a:pt x="2026920" y="189356"/>
                </a:lnTo>
                <a:lnTo>
                  <a:pt x="2027682" y="188975"/>
                </a:lnTo>
                <a:close/>
              </a:path>
              <a:path w="2047239" h="194310">
                <a:moveTo>
                  <a:pt x="2026920" y="32384"/>
                </a:moveTo>
                <a:lnTo>
                  <a:pt x="2026920" y="32003"/>
                </a:lnTo>
                <a:lnTo>
                  <a:pt x="2026702" y="31622"/>
                </a:lnTo>
                <a:lnTo>
                  <a:pt x="2026920" y="32384"/>
                </a:lnTo>
                <a:close/>
              </a:path>
              <a:path w="2047239" h="194310">
                <a:moveTo>
                  <a:pt x="2043683" y="171449"/>
                </a:moveTo>
                <a:lnTo>
                  <a:pt x="2043683" y="22097"/>
                </a:lnTo>
                <a:lnTo>
                  <a:pt x="2040636" y="17525"/>
                </a:lnTo>
                <a:lnTo>
                  <a:pt x="2040636" y="176021"/>
                </a:lnTo>
                <a:lnTo>
                  <a:pt x="2043683" y="171449"/>
                </a:lnTo>
                <a:close/>
              </a:path>
              <a:path w="2047239" h="194310">
                <a:moveTo>
                  <a:pt x="2045970" y="163829"/>
                </a:moveTo>
                <a:lnTo>
                  <a:pt x="2045970" y="29717"/>
                </a:lnTo>
                <a:lnTo>
                  <a:pt x="2044445" y="24383"/>
                </a:lnTo>
                <a:lnTo>
                  <a:pt x="2044445" y="23621"/>
                </a:lnTo>
                <a:lnTo>
                  <a:pt x="2043683" y="22859"/>
                </a:lnTo>
                <a:lnTo>
                  <a:pt x="2043683" y="170687"/>
                </a:lnTo>
                <a:lnTo>
                  <a:pt x="2044445" y="169925"/>
                </a:lnTo>
                <a:lnTo>
                  <a:pt x="2045970" y="163829"/>
                </a:lnTo>
                <a:close/>
              </a:path>
              <a:path w="2047239" h="194310">
                <a:moveTo>
                  <a:pt x="2046732" y="162305"/>
                </a:moveTo>
                <a:lnTo>
                  <a:pt x="2046732" y="31241"/>
                </a:lnTo>
                <a:lnTo>
                  <a:pt x="2045970" y="30479"/>
                </a:lnTo>
                <a:lnTo>
                  <a:pt x="2045970" y="163067"/>
                </a:lnTo>
                <a:lnTo>
                  <a:pt x="2046732" y="162305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978799" y="5359146"/>
            <a:ext cx="2047239" cy="185420"/>
          </a:xfrm>
          <a:custGeom>
            <a:avLst/>
            <a:gdLst/>
            <a:ahLst/>
            <a:cxnLst/>
            <a:rect l="l" t="t" r="r" b="b"/>
            <a:pathLst>
              <a:path w="2047239" h="185420">
                <a:moveTo>
                  <a:pt x="762" y="152399"/>
                </a:moveTo>
                <a:lnTo>
                  <a:pt x="761" y="33527"/>
                </a:lnTo>
                <a:lnTo>
                  <a:pt x="0" y="37337"/>
                </a:lnTo>
                <a:lnTo>
                  <a:pt x="0" y="148589"/>
                </a:lnTo>
                <a:lnTo>
                  <a:pt x="762" y="152399"/>
                </a:lnTo>
                <a:close/>
              </a:path>
              <a:path w="2047239" h="185420">
                <a:moveTo>
                  <a:pt x="3048" y="161543"/>
                </a:moveTo>
                <a:lnTo>
                  <a:pt x="3047" y="23621"/>
                </a:lnTo>
                <a:lnTo>
                  <a:pt x="1523" y="28955"/>
                </a:lnTo>
                <a:lnTo>
                  <a:pt x="761" y="29717"/>
                </a:lnTo>
                <a:lnTo>
                  <a:pt x="762" y="155447"/>
                </a:lnTo>
                <a:lnTo>
                  <a:pt x="1524" y="156209"/>
                </a:lnTo>
                <a:lnTo>
                  <a:pt x="1524" y="156971"/>
                </a:lnTo>
                <a:lnTo>
                  <a:pt x="3048" y="161543"/>
                </a:lnTo>
                <a:close/>
              </a:path>
              <a:path w="2047239" h="185420">
                <a:moveTo>
                  <a:pt x="2043683" y="163829"/>
                </a:moveTo>
                <a:lnTo>
                  <a:pt x="2043683" y="21335"/>
                </a:lnTo>
                <a:lnTo>
                  <a:pt x="2041398" y="16763"/>
                </a:lnTo>
                <a:lnTo>
                  <a:pt x="2040636" y="16763"/>
                </a:lnTo>
                <a:lnTo>
                  <a:pt x="2040636" y="16001"/>
                </a:lnTo>
                <a:lnTo>
                  <a:pt x="2039874" y="15239"/>
                </a:lnTo>
                <a:lnTo>
                  <a:pt x="2036826" y="11429"/>
                </a:lnTo>
                <a:lnTo>
                  <a:pt x="2035302" y="9905"/>
                </a:lnTo>
                <a:lnTo>
                  <a:pt x="2031492" y="6857"/>
                </a:lnTo>
                <a:lnTo>
                  <a:pt x="2029968" y="5333"/>
                </a:lnTo>
                <a:lnTo>
                  <a:pt x="2025395" y="3047"/>
                </a:lnTo>
                <a:lnTo>
                  <a:pt x="2024633" y="3047"/>
                </a:lnTo>
                <a:lnTo>
                  <a:pt x="2023872" y="2285"/>
                </a:lnTo>
                <a:lnTo>
                  <a:pt x="2022686" y="2165"/>
                </a:lnTo>
                <a:lnTo>
                  <a:pt x="2017775" y="761"/>
                </a:lnTo>
                <a:lnTo>
                  <a:pt x="2017014" y="761"/>
                </a:lnTo>
                <a:lnTo>
                  <a:pt x="2013204" y="0"/>
                </a:lnTo>
                <a:lnTo>
                  <a:pt x="33528" y="0"/>
                </a:lnTo>
                <a:lnTo>
                  <a:pt x="30480" y="761"/>
                </a:lnTo>
                <a:lnTo>
                  <a:pt x="28956" y="761"/>
                </a:lnTo>
                <a:lnTo>
                  <a:pt x="24383" y="2285"/>
                </a:lnTo>
                <a:lnTo>
                  <a:pt x="23621" y="2285"/>
                </a:lnTo>
                <a:lnTo>
                  <a:pt x="22859" y="3047"/>
                </a:lnTo>
                <a:lnTo>
                  <a:pt x="22097" y="3047"/>
                </a:lnTo>
                <a:lnTo>
                  <a:pt x="17525" y="5333"/>
                </a:lnTo>
                <a:lnTo>
                  <a:pt x="16001" y="6857"/>
                </a:lnTo>
                <a:lnTo>
                  <a:pt x="12191" y="9905"/>
                </a:lnTo>
                <a:lnTo>
                  <a:pt x="11429" y="10667"/>
                </a:lnTo>
                <a:lnTo>
                  <a:pt x="10667" y="10667"/>
                </a:lnTo>
                <a:lnTo>
                  <a:pt x="10667" y="11429"/>
                </a:lnTo>
                <a:lnTo>
                  <a:pt x="6857" y="15239"/>
                </a:lnTo>
                <a:lnTo>
                  <a:pt x="6857" y="16763"/>
                </a:lnTo>
                <a:lnTo>
                  <a:pt x="6095" y="16763"/>
                </a:lnTo>
                <a:lnTo>
                  <a:pt x="3809" y="21335"/>
                </a:lnTo>
                <a:lnTo>
                  <a:pt x="3047" y="22097"/>
                </a:lnTo>
                <a:lnTo>
                  <a:pt x="3048" y="163067"/>
                </a:lnTo>
                <a:lnTo>
                  <a:pt x="3810" y="163829"/>
                </a:lnTo>
                <a:lnTo>
                  <a:pt x="6096" y="168401"/>
                </a:lnTo>
                <a:lnTo>
                  <a:pt x="7620" y="169925"/>
                </a:lnTo>
                <a:lnTo>
                  <a:pt x="10668" y="173735"/>
                </a:lnTo>
                <a:lnTo>
                  <a:pt x="12192" y="175259"/>
                </a:lnTo>
                <a:lnTo>
                  <a:pt x="16002" y="178307"/>
                </a:lnTo>
                <a:lnTo>
                  <a:pt x="17526" y="179831"/>
                </a:lnTo>
                <a:lnTo>
                  <a:pt x="19050" y="180594"/>
                </a:lnTo>
                <a:lnTo>
                  <a:pt x="19050" y="37337"/>
                </a:lnTo>
                <a:lnTo>
                  <a:pt x="19812" y="34289"/>
                </a:lnTo>
                <a:lnTo>
                  <a:pt x="20574" y="31622"/>
                </a:lnTo>
                <a:lnTo>
                  <a:pt x="20574" y="30479"/>
                </a:lnTo>
                <a:lnTo>
                  <a:pt x="22860" y="25907"/>
                </a:lnTo>
                <a:lnTo>
                  <a:pt x="22860" y="26479"/>
                </a:lnTo>
                <a:lnTo>
                  <a:pt x="24384" y="24574"/>
                </a:lnTo>
                <a:lnTo>
                  <a:pt x="24384" y="24383"/>
                </a:lnTo>
                <a:lnTo>
                  <a:pt x="25146" y="23621"/>
                </a:lnTo>
                <a:lnTo>
                  <a:pt x="25146" y="23774"/>
                </a:lnTo>
                <a:lnTo>
                  <a:pt x="26670" y="22555"/>
                </a:lnTo>
                <a:lnTo>
                  <a:pt x="26670" y="22097"/>
                </a:lnTo>
                <a:lnTo>
                  <a:pt x="31242" y="19811"/>
                </a:lnTo>
                <a:lnTo>
                  <a:pt x="31242" y="20138"/>
                </a:lnTo>
                <a:lnTo>
                  <a:pt x="33528" y="19485"/>
                </a:lnTo>
                <a:lnTo>
                  <a:pt x="33528" y="19049"/>
                </a:lnTo>
                <a:lnTo>
                  <a:pt x="2013966" y="19049"/>
                </a:lnTo>
                <a:lnTo>
                  <a:pt x="2013966" y="19485"/>
                </a:lnTo>
                <a:lnTo>
                  <a:pt x="2016252" y="20138"/>
                </a:lnTo>
                <a:lnTo>
                  <a:pt x="2016252" y="19811"/>
                </a:lnTo>
                <a:lnTo>
                  <a:pt x="2020824" y="22097"/>
                </a:lnTo>
                <a:lnTo>
                  <a:pt x="2020824" y="22555"/>
                </a:lnTo>
                <a:lnTo>
                  <a:pt x="2022348" y="23774"/>
                </a:lnTo>
                <a:lnTo>
                  <a:pt x="2022348" y="23621"/>
                </a:lnTo>
                <a:lnTo>
                  <a:pt x="2023110" y="24383"/>
                </a:lnTo>
                <a:lnTo>
                  <a:pt x="2023110" y="24574"/>
                </a:lnTo>
                <a:lnTo>
                  <a:pt x="2024633" y="26479"/>
                </a:lnTo>
                <a:lnTo>
                  <a:pt x="2024633" y="25907"/>
                </a:lnTo>
                <a:lnTo>
                  <a:pt x="2026920" y="30479"/>
                </a:lnTo>
                <a:lnTo>
                  <a:pt x="2026920" y="31622"/>
                </a:lnTo>
                <a:lnTo>
                  <a:pt x="2027682" y="34289"/>
                </a:lnTo>
                <a:lnTo>
                  <a:pt x="2027682" y="180974"/>
                </a:lnTo>
                <a:lnTo>
                  <a:pt x="2029968" y="179831"/>
                </a:lnTo>
                <a:lnTo>
                  <a:pt x="2031492" y="178307"/>
                </a:lnTo>
                <a:lnTo>
                  <a:pt x="2035302" y="175259"/>
                </a:lnTo>
                <a:lnTo>
                  <a:pt x="2036826" y="173735"/>
                </a:lnTo>
                <a:lnTo>
                  <a:pt x="2039874" y="169925"/>
                </a:lnTo>
                <a:lnTo>
                  <a:pt x="2041398" y="168401"/>
                </a:lnTo>
                <a:lnTo>
                  <a:pt x="2043683" y="163829"/>
                </a:lnTo>
                <a:close/>
              </a:path>
              <a:path w="2047239" h="185420">
                <a:moveTo>
                  <a:pt x="21336" y="156209"/>
                </a:moveTo>
                <a:lnTo>
                  <a:pt x="19812" y="150875"/>
                </a:lnTo>
                <a:lnTo>
                  <a:pt x="19812" y="152399"/>
                </a:lnTo>
                <a:lnTo>
                  <a:pt x="19050" y="149351"/>
                </a:lnTo>
                <a:lnTo>
                  <a:pt x="19050" y="180594"/>
                </a:lnTo>
                <a:lnTo>
                  <a:pt x="20574" y="181355"/>
                </a:lnTo>
                <a:lnTo>
                  <a:pt x="20574" y="154685"/>
                </a:lnTo>
                <a:lnTo>
                  <a:pt x="21336" y="156209"/>
                </a:lnTo>
                <a:close/>
              </a:path>
              <a:path w="2047239" h="185420">
                <a:moveTo>
                  <a:pt x="21336" y="28955"/>
                </a:moveTo>
                <a:lnTo>
                  <a:pt x="20574" y="30479"/>
                </a:lnTo>
                <a:lnTo>
                  <a:pt x="20574" y="31622"/>
                </a:lnTo>
                <a:lnTo>
                  <a:pt x="21336" y="28955"/>
                </a:lnTo>
                <a:close/>
              </a:path>
              <a:path w="2047239" h="185420">
                <a:moveTo>
                  <a:pt x="22860" y="182117"/>
                </a:moveTo>
                <a:lnTo>
                  <a:pt x="22860" y="159257"/>
                </a:lnTo>
                <a:lnTo>
                  <a:pt x="20574" y="154685"/>
                </a:lnTo>
                <a:lnTo>
                  <a:pt x="20574" y="181355"/>
                </a:lnTo>
                <a:lnTo>
                  <a:pt x="22098" y="182117"/>
                </a:lnTo>
                <a:lnTo>
                  <a:pt x="22860" y="182117"/>
                </a:lnTo>
                <a:close/>
              </a:path>
              <a:path w="2047239" h="185420">
                <a:moveTo>
                  <a:pt x="22860" y="26479"/>
                </a:moveTo>
                <a:lnTo>
                  <a:pt x="22860" y="25907"/>
                </a:lnTo>
                <a:lnTo>
                  <a:pt x="22098" y="27431"/>
                </a:lnTo>
                <a:lnTo>
                  <a:pt x="22860" y="26479"/>
                </a:lnTo>
                <a:close/>
              </a:path>
              <a:path w="2047239" h="185420">
                <a:moveTo>
                  <a:pt x="24807" y="161120"/>
                </a:moveTo>
                <a:lnTo>
                  <a:pt x="22098" y="157733"/>
                </a:lnTo>
                <a:lnTo>
                  <a:pt x="22860" y="159257"/>
                </a:lnTo>
                <a:lnTo>
                  <a:pt x="22860" y="182117"/>
                </a:lnTo>
                <a:lnTo>
                  <a:pt x="23622" y="182879"/>
                </a:lnTo>
                <a:lnTo>
                  <a:pt x="24384" y="182879"/>
                </a:lnTo>
                <a:lnTo>
                  <a:pt x="24384" y="160781"/>
                </a:lnTo>
                <a:lnTo>
                  <a:pt x="24807" y="161120"/>
                </a:lnTo>
                <a:close/>
              </a:path>
              <a:path w="2047239" h="185420">
                <a:moveTo>
                  <a:pt x="25146" y="23621"/>
                </a:moveTo>
                <a:lnTo>
                  <a:pt x="24384" y="24383"/>
                </a:lnTo>
                <a:lnTo>
                  <a:pt x="24807" y="24045"/>
                </a:lnTo>
                <a:lnTo>
                  <a:pt x="25146" y="23621"/>
                </a:lnTo>
                <a:close/>
              </a:path>
              <a:path w="2047239" h="185420">
                <a:moveTo>
                  <a:pt x="24807" y="24045"/>
                </a:moveTo>
                <a:lnTo>
                  <a:pt x="24384" y="24383"/>
                </a:lnTo>
                <a:lnTo>
                  <a:pt x="24384" y="24574"/>
                </a:lnTo>
                <a:lnTo>
                  <a:pt x="24807" y="24045"/>
                </a:lnTo>
                <a:close/>
              </a:path>
              <a:path w="2047239" h="185420">
                <a:moveTo>
                  <a:pt x="25146" y="161543"/>
                </a:moveTo>
                <a:lnTo>
                  <a:pt x="24807" y="161120"/>
                </a:lnTo>
                <a:lnTo>
                  <a:pt x="24384" y="160781"/>
                </a:lnTo>
                <a:lnTo>
                  <a:pt x="25146" y="161543"/>
                </a:lnTo>
                <a:close/>
              </a:path>
              <a:path w="2047239" h="185420">
                <a:moveTo>
                  <a:pt x="25146" y="183133"/>
                </a:moveTo>
                <a:lnTo>
                  <a:pt x="25146" y="161543"/>
                </a:lnTo>
                <a:lnTo>
                  <a:pt x="24384" y="160781"/>
                </a:lnTo>
                <a:lnTo>
                  <a:pt x="24384" y="182879"/>
                </a:lnTo>
                <a:lnTo>
                  <a:pt x="25146" y="183133"/>
                </a:lnTo>
                <a:close/>
              </a:path>
              <a:path w="2047239" h="185420">
                <a:moveTo>
                  <a:pt x="25146" y="23774"/>
                </a:moveTo>
                <a:lnTo>
                  <a:pt x="25146" y="23621"/>
                </a:lnTo>
                <a:lnTo>
                  <a:pt x="24807" y="24045"/>
                </a:lnTo>
                <a:lnTo>
                  <a:pt x="25146" y="23774"/>
                </a:lnTo>
                <a:close/>
              </a:path>
              <a:path w="2047239" h="185420">
                <a:moveTo>
                  <a:pt x="28193" y="163829"/>
                </a:moveTo>
                <a:lnTo>
                  <a:pt x="24807" y="161120"/>
                </a:lnTo>
                <a:lnTo>
                  <a:pt x="25146" y="161543"/>
                </a:lnTo>
                <a:lnTo>
                  <a:pt x="25146" y="183133"/>
                </a:lnTo>
                <a:lnTo>
                  <a:pt x="26670" y="183641"/>
                </a:lnTo>
                <a:lnTo>
                  <a:pt x="26670" y="163067"/>
                </a:lnTo>
                <a:lnTo>
                  <a:pt x="28193" y="163829"/>
                </a:lnTo>
                <a:close/>
              </a:path>
              <a:path w="2047239" h="185420">
                <a:moveTo>
                  <a:pt x="28193" y="21335"/>
                </a:moveTo>
                <a:lnTo>
                  <a:pt x="26670" y="22097"/>
                </a:lnTo>
                <a:lnTo>
                  <a:pt x="26670" y="22555"/>
                </a:lnTo>
                <a:lnTo>
                  <a:pt x="28193" y="21335"/>
                </a:lnTo>
                <a:close/>
              </a:path>
              <a:path w="2047239" h="185420">
                <a:moveTo>
                  <a:pt x="31242" y="185165"/>
                </a:moveTo>
                <a:lnTo>
                  <a:pt x="31242" y="165353"/>
                </a:lnTo>
                <a:lnTo>
                  <a:pt x="26670" y="163067"/>
                </a:lnTo>
                <a:lnTo>
                  <a:pt x="26670" y="183641"/>
                </a:lnTo>
                <a:lnTo>
                  <a:pt x="28956" y="184403"/>
                </a:lnTo>
                <a:lnTo>
                  <a:pt x="30480" y="184403"/>
                </a:lnTo>
                <a:lnTo>
                  <a:pt x="30480" y="185165"/>
                </a:lnTo>
                <a:lnTo>
                  <a:pt x="31242" y="185165"/>
                </a:lnTo>
                <a:close/>
              </a:path>
              <a:path w="2047239" h="185420">
                <a:moveTo>
                  <a:pt x="31242" y="20138"/>
                </a:moveTo>
                <a:lnTo>
                  <a:pt x="31242" y="19811"/>
                </a:lnTo>
                <a:lnTo>
                  <a:pt x="29717" y="20573"/>
                </a:lnTo>
                <a:lnTo>
                  <a:pt x="31242" y="20138"/>
                </a:lnTo>
                <a:close/>
              </a:path>
              <a:path w="2047239" h="185420">
                <a:moveTo>
                  <a:pt x="35051" y="166115"/>
                </a:moveTo>
                <a:lnTo>
                  <a:pt x="29717" y="164591"/>
                </a:lnTo>
                <a:lnTo>
                  <a:pt x="31242" y="165353"/>
                </a:lnTo>
                <a:lnTo>
                  <a:pt x="31242" y="185165"/>
                </a:lnTo>
                <a:lnTo>
                  <a:pt x="33527" y="185165"/>
                </a:lnTo>
                <a:lnTo>
                  <a:pt x="33528" y="166115"/>
                </a:lnTo>
                <a:lnTo>
                  <a:pt x="35051" y="166115"/>
                </a:lnTo>
                <a:close/>
              </a:path>
              <a:path w="2047239" h="185420">
                <a:moveTo>
                  <a:pt x="35051" y="19050"/>
                </a:moveTo>
                <a:lnTo>
                  <a:pt x="33528" y="19049"/>
                </a:lnTo>
                <a:lnTo>
                  <a:pt x="33528" y="19485"/>
                </a:lnTo>
                <a:lnTo>
                  <a:pt x="35051" y="19050"/>
                </a:lnTo>
                <a:close/>
              </a:path>
              <a:path w="2047239" h="185420">
                <a:moveTo>
                  <a:pt x="2013966" y="185165"/>
                </a:moveTo>
                <a:lnTo>
                  <a:pt x="2013966" y="166115"/>
                </a:lnTo>
                <a:lnTo>
                  <a:pt x="2010918" y="166115"/>
                </a:lnTo>
                <a:lnTo>
                  <a:pt x="2009394" y="166877"/>
                </a:lnTo>
                <a:lnTo>
                  <a:pt x="33528" y="166115"/>
                </a:lnTo>
                <a:lnTo>
                  <a:pt x="33527" y="185165"/>
                </a:lnTo>
                <a:lnTo>
                  <a:pt x="2013966" y="185165"/>
                </a:lnTo>
                <a:close/>
              </a:path>
              <a:path w="2047239" h="185420">
                <a:moveTo>
                  <a:pt x="2013966" y="19485"/>
                </a:moveTo>
                <a:lnTo>
                  <a:pt x="2013966" y="19049"/>
                </a:lnTo>
                <a:lnTo>
                  <a:pt x="2012442" y="19049"/>
                </a:lnTo>
                <a:lnTo>
                  <a:pt x="2013966" y="19485"/>
                </a:lnTo>
                <a:close/>
              </a:path>
              <a:path w="2047239" h="185420">
                <a:moveTo>
                  <a:pt x="2017775" y="164591"/>
                </a:moveTo>
                <a:lnTo>
                  <a:pt x="2012442" y="166115"/>
                </a:lnTo>
                <a:lnTo>
                  <a:pt x="2013966" y="166115"/>
                </a:lnTo>
                <a:lnTo>
                  <a:pt x="2013966" y="185165"/>
                </a:lnTo>
                <a:lnTo>
                  <a:pt x="2016252" y="185165"/>
                </a:lnTo>
                <a:lnTo>
                  <a:pt x="2016252" y="165353"/>
                </a:lnTo>
                <a:lnTo>
                  <a:pt x="2017775" y="164591"/>
                </a:lnTo>
                <a:close/>
              </a:path>
              <a:path w="2047239" h="185420">
                <a:moveTo>
                  <a:pt x="2017775" y="20573"/>
                </a:moveTo>
                <a:lnTo>
                  <a:pt x="2016252" y="19811"/>
                </a:lnTo>
                <a:lnTo>
                  <a:pt x="2016252" y="20138"/>
                </a:lnTo>
                <a:lnTo>
                  <a:pt x="2017775" y="20573"/>
                </a:lnTo>
                <a:close/>
              </a:path>
              <a:path w="2047239" h="185420">
                <a:moveTo>
                  <a:pt x="2020824" y="183533"/>
                </a:moveTo>
                <a:lnTo>
                  <a:pt x="2020824" y="163067"/>
                </a:lnTo>
                <a:lnTo>
                  <a:pt x="2016252" y="165353"/>
                </a:lnTo>
                <a:lnTo>
                  <a:pt x="2016252" y="185165"/>
                </a:lnTo>
                <a:lnTo>
                  <a:pt x="2017014" y="185165"/>
                </a:lnTo>
                <a:lnTo>
                  <a:pt x="2017014" y="184403"/>
                </a:lnTo>
                <a:lnTo>
                  <a:pt x="2017775" y="184403"/>
                </a:lnTo>
                <a:lnTo>
                  <a:pt x="2020824" y="183533"/>
                </a:lnTo>
                <a:close/>
              </a:path>
              <a:path w="2047239" h="185420">
                <a:moveTo>
                  <a:pt x="2020824" y="22555"/>
                </a:moveTo>
                <a:lnTo>
                  <a:pt x="2020824" y="22097"/>
                </a:lnTo>
                <a:lnTo>
                  <a:pt x="2019300" y="21335"/>
                </a:lnTo>
                <a:lnTo>
                  <a:pt x="2020824" y="22555"/>
                </a:lnTo>
                <a:close/>
              </a:path>
              <a:path w="2047239" h="185420">
                <a:moveTo>
                  <a:pt x="2022686" y="161120"/>
                </a:moveTo>
                <a:lnTo>
                  <a:pt x="2019300" y="163829"/>
                </a:lnTo>
                <a:lnTo>
                  <a:pt x="2020824" y="163067"/>
                </a:lnTo>
                <a:lnTo>
                  <a:pt x="2020824" y="183533"/>
                </a:lnTo>
                <a:lnTo>
                  <a:pt x="2022348" y="183097"/>
                </a:lnTo>
                <a:lnTo>
                  <a:pt x="2022348" y="161543"/>
                </a:lnTo>
                <a:lnTo>
                  <a:pt x="2022686" y="161120"/>
                </a:lnTo>
                <a:close/>
              </a:path>
              <a:path w="2047239" h="185420">
                <a:moveTo>
                  <a:pt x="2023110" y="24383"/>
                </a:moveTo>
                <a:lnTo>
                  <a:pt x="2022348" y="23621"/>
                </a:lnTo>
                <a:lnTo>
                  <a:pt x="2022686" y="24045"/>
                </a:lnTo>
                <a:lnTo>
                  <a:pt x="2023110" y="24383"/>
                </a:lnTo>
                <a:close/>
              </a:path>
              <a:path w="2047239" h="185420">
                <a:moveTo>
                  <a:pt x="2022686" y="24045"/>
                </a:moveTo>
                <a:lnTo>
                  <a:pt x="2022348" y="23621"/>
                </a:lnTo>
                <a:lnTo>
                  <a:pt x="2022348" y="23774"/>
                </a:lnTo>
                <a:lnTo>
                  <a:pt x="2022686" y="24045"/>
                </a:lnTo>
                <a:close/>
              </a:path>
              <a:path w="2047239" h="185420">
                <a:moveTo>
                  <a:pt x="2023110" y="160781"/>
                </a:moveTo>
                <a:lnTo>
                  <a:pt x="2022686" y="161120"/>
                </a:lnTo>
                <a:lnTo>
                  <a:pt x="2022348" y="161543"/>
                </a:lnTo>
                <a:lnTo>
                  <a:pt x="2023110" y="160781"/>
                </a:lnTo>
                <a:close/>
              </a:path>
              <a:path w="2047239" h="185420">
                <a:moveTo>
                  <a:pt x="2023110" y="182879"/>
                </a:moveTo>
                <a:lnTo>
                  <a:pt x="2023110" y="160781"/>
                </a:lnTo>
                <a:lnTo>
                  <a:pt x="2022348" y="161543"/>
                </a:lnTo>
                <a:lnTo>
                  <a:pt x="2022348" y="183097"/>
                </a:lnTo>
                <a:lnTo>
                  <a:pt x="2023110" y="182879"/>
                </a:lnTo>
                <a:close/>
              </a:path>
              <a:path w="2047239" h="185420">
                <a:moveTo>
                  <a:pt x="2023110" y="24574"/>
                </a:moveTo>
                <a:lnTo>
                  <a:pt x="2023110" y="24383"/>
                </a:lnTo>
                <a:lnTo>
                  <a:pt x="2022686" y="24045"/>
                </a:lnTo>
                <a:lnTo>
                  <a:pt x="2023110" y="24574"/>
                </a:lnTo>
                <a:close/>
              </a:path>
              <a:path w="2047239" h="185420">
                <a:moveTo>
                  <a:pt x="2025395" y="157733"/>
                </a:moveTo>
                <a:lnTo>
                  <a:pt x="2022686" y="161120"/>
                </a:lnTo>
                <a:lnTo>
                  <a:pt x="2023110" y="160781"/>
                </a:lnTo>
                <a:lnTo>
                  <a:pt x="2023110" y="182879"/>
                </a:lnTo>
                <a:lnTo>
                  <a:pt x="2023872" y="182879"/>
                </a:lnTo>
                <a:lnTo>
                  <a:pt x="2024633" y="182117"/>
                </a:lnTo>
                <a:lnTo>
                  <a:pt x="2024633" y="159257"/>
                </a:lnTo>
                <a:lnTo>
                  <a:pt x="2025395" y="157733"/>
                </a:lnTo>
                <a:close/>
              </a:path>
              <a:path w="2047239" h="185420">
                <a:moveTo>
                  <a:pt x="2025395" y="27431"/>
                </a:moveTo>
                <a:lnTo>
                  <a:pt x="2024633" y="25907"/>
                </a:lnTo>
                <a:lnTo>
                  <a:pt x="2024633" y="26479"/>
                </a:lnTo>
                <a:lnTo>
                  <a:pt x="2025395" y="27431"/>
                </a:lnTo>
                <a:close/>
              </a:path>
              <a:path w="2047239" h="185420">
                <a:moveTo>
                  <a:pt x="2026920" y="181355"/>
                </a:moveTo>
                <a:lnTo>
                  <a:pt x="2026920" y="154685"/>
                </a:lnTo>
                <a:lnTo>
                  <a:pt x="2024633" y="159257"/>
                </a:lnTo>
                <a:lnTo>
                  <a:pt x="2024633" y="182117"/>
                </a:lnTo>
                <a:lnTo>
                  <a:pt x="2025395" y="182117"/>
                </a:lnTo>
                <a:lnTo>
                  <a:pt x="2026920" y="181355"/>
                </a:lnTo>
                <a:close/>
              </a:path>
              <a:path w="2047239" h="185420">
                <a:moveTo>
                  <a:pt x="2026920" y="31622"/>
                </a:moveTo>
                <a:lnTo>
                  <a:pt x="2026920" y="30479"/>
                </a:lnTo>
                <a:lnTo>
                  <a:pt x="2026158" y="28955"/>
                </a:lnTo>
                <a:lnTo>
                  <a:pt x="2026920" y="31622"/>
                </a:lnTo>
                <a:close/>
              </a:path>
              <a:path w="2047239" h="185420">
                <a:moveTo>
                  <a:pt x="2027682" y="180974"/>
                </a:moveTo>
                <a:lnTo>
                  <a:pt x="2027682" y="150875"/>
                </a:lnTo>
                <a:lnTo>
                  <a:pt x="2026158" y="156209"/>
                </a:lnTo>
                <a:lnTo>
                  <a:pt x="2026920" y="154685"/>
                </a:lnTo>
                <a:lnTo>
                  <a:pt x="2026920" y="181355"/>
                </a:lnTo>
                <a:lnTo>
                  <a:pt x="2027682" y="180974"/>
                </a:lnTo>
                <a:close/>
              </a:path>
              <a:path w="2047239" h="185420">
                <a:moveTo>
                  <a:pt x="2044445" y="162305"/>
                </a:moveTo>
                <a:lnTo>
                  <a:pt x="2044445" y="22859"/>
                </a:lnTo>
                <a:lnTo>
                  <a:pt x="2043683" y="22097"/>
                </a:lnTo>
                <a:lnTo>
                  <a:pt x="2043683" y="163067"/>
                </a:lnTo>
                <a:lnTo>
                  <a:pt x="2044445" y="162305"/>
                </a:lnTo>
                <a:close/>
              </a:path>
              <a:path w="2047239" h="185420">
                <a:moveTo>
                  <a:pt x="2045970" y="156971"/>
                </a:moveTo>
                <a:lnTo>
                  <a:pt x="2045970" y="28955"/>
                </a:lnTo>
                <a:lnTo>
                  <a:pt x="2044445" y="23621"/>
                </a:lnTo>
                <a:lnTo>
                  <a:pt x="2044445" y="161543"/>
                </a:lnTo>
                <a:lnTo>
                  <a:pt x="2045970" y="156971"/>
                </a:lnTo>
                <a:close/>
              </a:path>
              <a:path w="2047239" h="185420">
                <a:moveTo>
                  <a:pt x="2046732" y="155447"/>
                </a:moveTo>
                <a:lnTo>
                  <a:pt x="2046732" y="29717"/>
                </a:lnTo>
                <a:lnTo>
                  <a:pt x="2045970" y="29717"/>
                </a:lnTo>
                <a:lnTo>
                  <a:pt x="2045970" y="155447"/>
                </a:lnTo>
                <a:lnTo>
                  <a:pt x="2046732" y="155447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47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 </a:t>
            </a:r>
            <a:r>
              <a:rPr spc="-5" dirty="0"/>
              <a:t>컨트롤(Form</a:t>
            </a:r>
            <a:r>
              <a:rPr spc="-4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58061"/>
            <a:ext cx="2485390" cy="1758950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8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폼</a:t>
            </a:r>
            <a:r>
              <a:rPr sz="1800" spc="-9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컨트롤</a:t>
            </a:r>
            <a:endParaRPr sz="18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5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dirty="0">
                <a:latin typeface="맑은 고딕"/>
                <a:cs typeface="맑은 고딕"/>
              </a:rPr>
              <a:t>input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10" dirty="0">
                <a:latin typeface="맑은 고딕"/>
                <a:cs typeface="맑은 고딕"/>
              </a:rPr>
              <a:t>textarea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spc="-5" dirty="0">
                <a:latin typeface="맑은 고딕"/>
                <a:cs typeface="맑은 고딕"/>
              </a:rPr>
              <a:t>checkbox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dirty="0">
                <a:latin typeface="맑은 고딕"/>
                <a:cs typeface="맑은 고딕"/>
              </a:rPr>
              <a:t>radio</a:t>
            </a:r>
            <a:endParaRPr sz="1500">
              <a:latin typeface="맑은 고딕"/>
              <a:cs typeface="맑은 고딕"/>
            </a:endParaRPr>
          </a:p>
          <a:p>
            <a:pPr marL="492759" lvl="1" indent="-205740">
              <a:lnSpc>
                <a:spcPct val="100000"/>
              </a:lnSpc>
              <a:spcBef>
                <a:spcPts val="400"/>
              </a:spcBef>
              <a:buClr>
                <a:srgbClr val="94B6D2"/>
              </a:buClr>
              <a:buSzPct val="70000"/>
              <a:buFont typeface="Wingdings 2"/>
              <a:buChar char=""/>
              <a:tabLst>
                <a:tab pos="492759" algn="l"/>
              </a:tabLst>
            </a:pPr>
            <a:r>
              <a:rPr sz="1500" dirty="0">
                <a:latin typeface="맑은 고딕"/>
                <a:cs typeface="맑은 고딕"/>
              </a:rPr>
              <a:t>select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47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 </a:t>
            </a:r>
            <a:r>
              <a:rPr spc="-5" dirty="0"/>
              <a:t>컨트롤(Form</a:t>
            </a:r>
            <a:r>
              <a:rPr spc="-4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658061"/>
            <a:ext cx="8022590" cy="869315"/>
          </a:xfrm>
          <a:prstGeom prst="rect">
            <a:avLst/>
          </a:prstGeom>
        </p:spPr>
        <p:txBody>
          <a:bodyPr vert="horz" wrap="square" lIns="0" tIns="7366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58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spc="-5" dirty="0">
                <a:latin typeface="맑은 고딕"/>
                <a:cs typeface="맑은 고딕"/>
              </a:rPr>
              <a:t>부트스트랩 input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5" dirty="0">
                <a:latin typeface="맑은 고딕"/>
                <a:cs typeface="맑은 고딕"/>
              </a:rPr>
              <a:t>컨트롤</a:t>
            </a:r>
            <a:endParaRPr sz="1800">
              <a:latin typeface="맑은 고딕"/>
              <a:cs typeface="맑은 고딕"/>
            </a:endParaRPr>
          </a:p>
          <a:p>
            <a:pPr marL="492125" marR="5080" indent="-205740">
              <a:lnSpc>
                <a:spcPct val="100000"/>
              </a:lnSpc>
              <a:spcBef>
                <a:spcPts val="405"/>
              </a:spcBef>
            </a:pPr>
            <a:r>
              <a:rPr sz="1050" dirty="0">
                <a:solidFill>
                  <a:srgbClr val="94B6D2"/>
                </a:solidFill>
                <a:latin typeface="Wingdings 2"/>
                <a:cs typeface="Wingdings 2"/>
              </a:rPr>
              <a:t></a:t>
            </a:r>
            <a:r>
              <a:rPr sz="1050" dirty="0">
                <a:solidFill>
                  <a:srgbClr val="94B6D2"/>
                </a:solidFill>
                <a:latin typeface="Times New Roman"/>
                <a:cs typeface="Times New Roman"/>
              </a:rPr>
              <a:t> </a:t>
            </a:r>
            <a:r>
              <a:rPr sz="1500" spc="-5" dirty="0">
                <a:latin typeface="맑은 고딕"/>
                <a:cs typeface="맑은 고딕"/>
              </a:rPr>
              <a:t>HTML5 input types </a:t>
            </a:r>
            <a:r>
              <a:rPr sz="1500" dirty="0">
                <a:latin typeface="맑은 고딕"/>
                <a:cs typeface="맑은 고딕"/>
              </a:rPr>
              <a:t>: </a:t>
            </a:r>
            <a:r>
              <a:rPr sz="1500" spc="-10" dirty="0">
                <a:latin typeface="맑은 고딕"/>
                <a:cs typeface="맑은 고딕"/>
              </a:rPr>
              <a:t>text, password, datetime, </a:t>
            </a:r>
            <a:r>
              <a:rPr sz="1500" spc="-5" dirty="0">
                <a:latin typeface="맑은 고딕"/>
                <a:cs typeface="맑은 고딕"/>
              </a:rPr>
              <a:t>datetime-local, </a:t>
            </a:r>
            <a:r>
              <a:rPr sz="1500" spc="-10" dirty="0">
                <a:latin typeface="맑은 고딕"/>
                <a:cs typeface="맑은 고딕"/>
              </a:rPr>
              <a:t>date, </a:t>
            </a:r>
            <a:r>
              <a:rPr sz="1500" spc="-5" dirty="0">
                <a:latin typeface="맑은 고딕"/>
                <a:cs typeface="맑은 고딕"/>
              </a:rPr>
              <a:t>month, time, </a:t>
            </a:r>
            <a:r>
              <a:rPr sz="1500" spc="5" dirty="0">
                <a:latin typeface="맑은 고딕"/>
                <a:cs typeface="맑은 고딕"/>
              </a:rPr>
              <a:t>week,  </a:t>
            </a:r>
            <a:r>
              <a:rPr sz="1500" spc="-20" dirty="0">
                <a:latin typeface="맑은 고딕"/>
                <a:cs typeface="맑은 고딕"/>
              </a:rPr>
              <a:t>number, </a:t>
            </a:r>
            <a:r>
              <a:rPr sz="1500" dirty="0">
                <a:latin typeface="맑은 고딕"/>
                <a:cs typeface="맑은 고딕"/>
              </a:rPr>
              <a:t>email, url, </a:t>
            </a:r>
            <a:r>
              <a:rPr sz="1500" spc="-5" dirty="0">
                <a:latin typeface="맑은 고딕"/>
                <a:cs typeface="맑은 고딕"/>
              </a:rPr>
              <a:t>search, tel, </a:t>
            </a:r>
            <a:r>
              <a:rPr sz="1500" dirty="0">
                <a:latin typeface="맑은 고딕"/>
                <a:cs typeface="맑은 고딕"/>
              </a:rPr>
              <a:t>and</a:t>
            </a:r>
            <a:r>
              <a:rPr sz="1500" spc="-70" dirty="0">
                <a:latin typeface="맑은 고딕"/>
                <a:cs typeface="맑은 고딕"/>
              </a:rPr>
              <a:t> </a:t>
            </a:r>
            <a:r>
              <a:rPr sz="1500" spc="-5" dirty="0">
                <a:latin typeface="맑은 고딕"/>
                <a:cs typeface="맑은 고딕"/>
              </a:rPr>
              <a:t>colorcheckbox</a:t>
            </a:r>
            <a:endParaRPr sz="1500">
              <a:latin typeface="맑은 고딕"/>
              <a:cs typeface="맑은 고딕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47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 </a:t>
            </a:r>
            <a:r>
              <a:rPr spc="-5" dirty="0"/>
              <a:t>컨트롤(Form</a:t>
            </a:r>
            <a:r>
              <a:rPr spc="-4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1719326"/>
            <a:ext cx="308038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</a:t>
            </a:r>
            <a:r>
              <a:rPr sz="1800" spc="-10" dirty="0">
                <a:latin typeface="맑은 고딕"/>
                <a:cs typeface="맑은 고딕"/>
              </a:rPr>
              <a:t>textarea</a:t>
            </a:r>
            <a:r>
              <a:rPr sz="1800" spc="-4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컨트롤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3791" y="2877138"/>
            <a:ext cx="6071505" cy="260861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832239" y="4449317"/>
            <a:ext cx="1776730" cy="271780"/>
          </a:xfrm>
          <a:custGeom>
            <a:avLst/>
            <a:gdLst/>
            <a:ahLst/>
            <a:cxnLst/>
            <a:rect l="l" t="t" r="r" b="b"/>
            <a:pathLst>
              <a:path w="1776729" h="271779">
                <a:moveTo>
                  <a:pt x="1776222" y="219455"/>
                </a:moveTo>
                <a:lnTo>
                  <a:pt x="1776222" y="51053"/>
                </a:lnTo>
                <a:lnTo>
                  <a:pt x="1774698" y="40385"/>
                </a:lnTo>
                <a:lnTo>
                  <a:pt x="1768872" y="25212"/>
                </a:lnTo>
                <a:lnTo>
                  <a:pt x="1758486" y="12796"/>
                </a:lnTo>
                <a:lnTo>
                  <a:pt x="1744776" y="4079"/>
                </a:lnTo>
                <a:lnTo>
                  <a:pt x="1728977" y="0"/>
                </a:lnTo>
                <a:lnTo>
                  <a:pt x="51053" y="0"/>
                </a:lnTo>
                <a:lnTo>
                  <a:pt x="9275" y="22359"/>
                </a:lnTo>
                <a:lnTo>
                  <a:pt x="1523" y="41909"/>
                </a:lnTo>
                <a:lnTo>
                  <a:pt x="0" y="51053"/>
                </a:lnTo>
                <a:lnTo>
                  <a:pt x="0" y="220217"/>
                </a:lnTo>
                <a:lnTo>
                  <a:pt x="762" y="224789"/>
                </a:lnTo>
                <a:lnTo>
                  <a:pt x="1524" y="230123"/>
                </a:lnTo>
                <a:lnTo>
                  <a:pt x="3048" y="235457"/>
                </a:lnTo>
                <a:lnTo>
                  <a:pt x="4572" y="240029"/>
                </a:lnTo>
                <a:lnTo>
                  <a:pt x="9207" y="250812"/>
                </a:lnTo>
                <a:lnTo>
                  <a:pt x="12585" y="251586"/>
                </a:lnTo>
                <a:lnTo>
                  <a:pt x="19050" y="259841"/>
                </a:lnTo>
                <a:lnTo>
                  <a:pt x="19050" y="51053"/>
                </a:lnTo>
                <a:lnTo>
                  <a:pt x="19812" y="48005"/>
                </a:lnTo>
                <a:lnTo>
                  <a:pt x="19812" y="44195"/>
                </a:lnTo>
                <a:lnTo>
                  <a:pt x="20574" y="41147"/>
                </a:lnTo>
                <a:lnTo>
                  <a:pt x="22098" y="38099"/>
                </a:lnTo>
                <a:lnTo>
                  <a:pt x="24422" y="34489"/>
                </a:lnTo>
                <a:lnTo>
                  <a:pt x="24422" y="32232"/>
                </a:lnTo>
                <a:lnTo>
                  <a:pt x="31242" y="25907"/>
                </a:lnTo>
                <a:lnTo>
                  <a:pt x="34290" y="24383"/>
                </a:lnTo>
                <a:lnTo>
                  <a:pt x="36576" y="22859"/>
                </a:lnTo>
                <a:lnTo>
                  <a:pt x="39624" y="21335"/>
                </a:lnTo>
                <a:lnTo>
                  <a:pt x="48768" y="19049"/>
                </a:lnTo>
                <a:lnTo>
                  <a:pt x="1728216" y="19049"/>
                </a:lnTo>
                <a:lnTo>
                  <a:pt x="1731264" y="19811"/>
                </a:lnTo>
                <a:lnTo>
                  <a:pt x="1740982" y="23145"/>
                </a:lnTo>
                <a:lnTo>
                  <a:pt x="1748947" y="29922"/>
                </a:lnTo>
                <a:lnTo>
                  <a:pt x="1754547" y="38884"/>
                </a:lnTo>
                <a:lnTo>
                  <a:pt x="1757172" y="48767"/>
                </a:lnTo>
                <a:lnTo>
                  <a:pt x="1757172" y="258393"/>
                </a:lnTo>
                <a:lnTo>
                  <a:pt x="1763139" y="253579"/>
                </a:lnTo>
                <a:lnTo>
                  <a:pt x="1772155" y="239785"/>
                </a:lnTo>
                <a:lnTo>
                  <a:pt x="1775460" y="224027"/>
                </a:lnTo>
                <a:lnTo>
                  <a:pt x="1776222" y="219455"/>
                </a:lnTo>
                <a:close/>
              </a:path>
              <a:path w="1776729" h="271779">
                <a:moveTo>
                  <a:pt x="1757172" y="258393"/>
                </a:moveTo>
                <a:lnTo>
                  <a:pt x="1757172" y="223265"/>
                </a:lnTo>
                <a:lnTo>
                  <a:pt x="1756410" y="226313"/>
                </a:lnTo>
                <a:lnTo>
                  <a:pt x="1752526" y="235820"/>
                </a:lnTo>
                <a:lnTo>
                  <a:pt x="1746070" y="243882"/>
                </a:lnTo>
                <a:lnTo>
                  <a:pt x="1737545" y="249447"/>
                </a:lnTo>
                <a:lnTo>
                  <a:pt x="1723644" y="252221"/>
                </a:lnTo>
                <a:lnTo>
                  <a:pt x="51816" y="252221"/>
                </a:lnTo>
                <a:lnTo>
                  <a:pt x="41385" y="250245"/>
                </a:lnTo>
                <a:lnTo>
                  <a:pt x="32208" y="245516"/>
                </a:lnTo>
                <a:lnTo>
                  <a:pt x="25025" y="238234"/>
                </a:lnTo>
                <a:lnTo>
                  <a:pt x="20574" y="228599"/>
                </a:lnTo>
                <a:lnTo>
                  <a:pt x="19050" y="222503"/>
                </a:lnTo>
                <a:lnTo>
                  <a:pt x="19050" y="259841"/>
                </a:lnTo>
                <a:lnTo>
                  <a:pt x="23622" y="262127"/>
                </a:lnTo>
                <a:lnTo>
                  <a:pt x="27432" y="265175"/>
                </a:lnTo>
                <a:lnTo>
                  <a:pt x="33497" y="268055"/>
                </a:lnTo>
                <a:lnTo>
                  <a:pt x="39295" y="269438"/>
                </a:lnTo>
                <a:lnTo>
                  <a:pt x="45257" y="270214"/>
                </a:lnTo>
                <a:lnTo>
                  <a:pt x="51054" y="271149"/>
                </a:lnTo>
                <a:lnTo>
                  <a:pt x="1725168" y="271271"/>
                </a:lnTo>
                <a:lnTo>
                  <a:pt x="1730502" y="270509"/>
                </a:lnTo>
                <a:lnTo>
                  <a:pt x="1735074" y="269747"/>
                </a:lnTo>
                <a:lnTo>
                  <a:pt x="1750187" y="264027"/>
                </a:lnTo>
                <a:lnTo>
                  <a:pt x="1757172" y="258393"/>
                </a:lnTo>
                <a:close/>
              </a:path>
              <a:path w="1776729" h="271779">
                <a:moveTo>
                  <a:pt x="26593" y="31114"/>
                </a:moveTo>
                <a:lnTo>
                  <a:pt x="24422" y="32232"/>
                </a:lnTo>
                <a:lnTo>
                  <a:pt x="24422" y="34489"/>
                </a:lnTo>
                <a:lnTo>
                  <a:pt x="26593" y="3111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302649" y="3891534"/>
            <a:ext cx="1685925" cy="266065"/>
          </a:xfrm>
          <a:custGeom>
            <a:avLst/>
            <a:gdLst/>
            <a:ahLst/>
            <a:cxnLst/>
            <a:rect l="l" t="t" r="r" b="b"/>
            <a:pathLst>
              <a:path w="1685925" h="266064">
                <a:moveTo>
                  <a:pt x="1685544" y="219455"/>
                </a:moveTo>
                <a:lnTo>
                  <a:pt x="1685544" y="44957"/>
                </a:lnTo>
                <a:lnTo>
                  <a:pt x="1684782" y="40385"/>
                </a:lnTo>
                <a:lnTo>
                  <a:pt x="1655451" y="4390"/>
                </a:lnTo>
                <a:lnTo>
                  <a:pt x="1635252" y="0"/>
                </a:lnTo>
                <a:lnTo>
                  <a:pt x="49529" y="0"/>
                </a:lnTo>
                <a:lnTo>
                  <a:pt x="8819" y="22056"/>
                </a:lnTo>
                <a:lnTo>
                  <a:pt x="0" y="46481"/>
                </a:lnTo>
                <a:lnTo>
                  <a:pt x="0" y="220217"/>
                </a:lnTo>
                <a:lnTo>
                  <a:pt x="762" y="225551"/>
                </a:lnTo>
                <a:lnTo>
                  <a:pt x="3810" y="234695"/>
                </a:lnTo>
                <a:lnTo>
                  <a:pt x="8013" y="244106"/>
                </a:lnTo>
                <a:lnTo>
                  <a:pt x="11137" y="246722"/>
                </a:lnTo>
                <a:lnTo>
                  <a:pt x="18288" y="253745"/>
                </a:lnTo>
                <a:lnTo>
                  <a:pt x="19050" y="254253"/>
                </a:lnTo>
                <a:lnTo>
                  <a:pt x="19050" y="47243"/>
                </a:lnTo>
                <a:lnTo>
                  <a:pt x="21336" y="38099"/>
                </a:lnTo>
                <a:lnTo>
                  <a:pt x="22542" y="34289"/>
                </a:lnTo>
                <a:lnTo>
                  <a:pt x="27673" y="29057"/>
                </a:lnTo>
                <a:lnTo>
                  <a:pt x="30480" y="25907"/>
                </a:lnTo>
                <a:lnTo>
                  <a:pt x="33528" y="24383"/>
                </a:lnTo>
                <a:lnTo>
                  <a:pt x="35814" y="22859"/>
                </a:lnTo>
                <a:lnTo>
                  <a:pt x="38709" y="20815"/>
                </a:lnTo>
                <a:lnTo>
                  <a:pt x="47752" y="18503"/>
                </a:lnTo>
                <a:lnTo>
                  <a:pt x="50292" y="18923"/>
                </a:lnTo>
                <a:lnTo>
                  <a:pt x="1635252" y="19049"/>
                </a:lnTo>
                <a:lnTo>
                  <a:pt x="1639062" y="19811"/>
                </a:lnTo>
                <a:lnTo>
                  <a:pt x="1642110" y="19811"/>
                </a:lnTo>
                <a:lnTo>
                  <a:pt x="1651711" y="24160"/>
                </a:lnTo>
                <a:lnTo>
                  <a:pt x="1658764" y="30003"/>
                </a:lnTo>
                <a:lnTo>
                  <a:pt x="1663585" y="37799"/>
                </a:lnTo>
                <a:lnTo>
                  <a:pt x="1666494" y="48005"/>
                </a:lnTo>
                <a:lnTo>
                  <a:pt x="1666494" y="253259"/>
                </a:lnTo>
                <a:lnTo>
                  <a:pt x="1672718" y="248050"/>
                </a:lnTo>
                <a:lnTo>
                  <a:pt x="1681301" y="234694"/>
                </a:lnTo>
                <a:lnTo>
                  <a:pt x="1685544" y="219455"/>
                </a:lnTo>
                <a:close/>
              </a:path>
              <a:path w="1685925" h="266064">
                <a:moveTo>
                  <a:pt x="1666494" y="253259"/>
                </a:moveTo>
                <a:lnTo>
                  <a:pt x="1666494" y="218693"/>
                </a:lnTo>
                <a:lnTo>
                  <a:pt x="1665732" y="221741"/>
                </a:lnTo>
                <a:lnTo>
                  <a:pt x="1662071" y="230995"/>
                </a:lnTo>
                <a:lnTo>
                  <a:pt x="1655611" y="238382"/>
                </a:lnTo>
                <a:lnTo>
                  <a:pt x="1647163" y="243544"/>
                </a:lnTo>
                <a:lnTo>
                  <a:pt x="1637538" y="246125"/>
                </a:lnTo>
                <a:lnTo>
                  <a:pt x="49530" y="246003"/>
                </a:lnTo>
                <a:lnTo>
                  <a:pt x="19050" y="220217"/>
                </a:lnTo>
                <a:lnTo>
                  <a:pt x="19050" y="254253"/>
                </a:lnTo>
                <a:lnTo>
                  <a:pt x="22860" y="256793"/>
                </a:lnTo>
                <a:lnTo>
                  <a:pt x="26670" y="259079"/>
                </a:lnTo>
                <a:lnTo>
                  <a:pt x="32981" y="262521"/>
                </a:lnTo>
                <a:lnTo>
                  <a:pt x="43040" y="266014"/>
                </a:lnTo>
                <a:lnTo>
                  <a:pt x="49530" y="265264"/>
                </a:lnTo>
                <a:lnTo>
                  <a:pt x="1640586" y="265175"/>
                </a:lnTo>
                <a:lnTo>
                  <a:pt x="1645920" y="263651"/>
                </a:lnTo>
                <a:lnTo>
                  <a:pt x="1660642" y="258157"/>
                </a:lnTo>
                <a:lnTo>
                  <a:pt x="1666494" y="253259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47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 </a:t>
            </a:r>
            <a:r>
              <a:rPr spc="-5" dirty="0"/>
              <a:t>컨트롤(Form</a:t>
            </a:r>
            <a:r>
              <a:rPr spc="-4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241296"/>
            <a:ext cx="32188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</a:t>
            </a:r>
            <a:r>
              <a:rPr sz="1800" spc="-5" dirty="0">
                <a:latin typeface="맑은 고딕"/>
                <a:cs typeface="맑은 고딕"/>
              </a:rPr>
              <a:t>checkbox</a:t>
            </a:r>
            <a:r>
              <a:rPr sz="1800" spc="-1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컨트롤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692608" y="2671136"/>
            <a:ext cx="6450370" cy="329468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20887" y="3472434"/>
            <a:ext cx="1804670" cy="270510"/>
          </a:xfrm>
          <a:custGeom>
            <a:avLst/>
            <a:gdLst/>
            <a:ahLst/>
            <a:cxnLst/>
            <a:rect l="l" t="t" r="r" b="b"/>
            <a:pathLst>
              <a:path w="1804670" h="270510">
                <a:moveTo>
                  <a:pt x="1804416" y="224027"/>
                </a:moveTo>
                <a:lnTo>
                  <a:pt x="1804416" y="51053"/>
                </a:lnTo>
                <a:lnTo>
                  <a:pt x="1802892" y="40385"/>
                </a:lnTo>
                <a:lnTo>
                  <a:pt x="1797312" y="25283"/>
                </a:lnTo>
                <a:lnTo>
                  <a:pt x="1787056" y="12834"/>
                </a:lnTo>
                <a:lnTo>
                  <a:pt x="1773479" y="4065"/>
                </a:lnTo>
                <a:lnTo>
                  <a:pt x="1757933" y="0"/>
                </a:lnTo>
                <a:lnTo>
                  <a:pt x="51053" y="0"/>
                </a:lnTo>
                <a:lnTo>
                  <a:pt x="9232" y="22399"/>
                </a:lnTo>
                <a:lnTo>
                  <a:pt x="761" y="46481"/>
                </a:lnTo>
                <a:lnTo>
                  <a:pt x="0" y="51053"/>
                </a:lnTo>
                <a:lnTo>
                  <a:pt x="0" y="219455"/>
                </a:lnTo>
                <a:lnTo>
                  <a:pt x="1524" y="230123"/>
                </a:lnTo>
                <a:lnTo>
                  <a:pt x="3048" y="234695"/>
                </a:lnTo>
                <a:lnTo>
                  <a:pt x="4572" y="240029"/>
                </a:lnTo>
                <a:lnTo>
                  <a:pt x="8775" y="249440"/>
                </a:lnTo>
                <a:lnTo>
                  <a:pt x="11899" y="252056"/>
                </a:lnTo>
                <a:lnTo>
                  <a:pt x="19050" y="259079"/>
                </a:lnTo>
                <a:lnTo>
                  <a:pt x="19050" y="51053"/>
                </a:lnTo>
                <a:lnTo>
                  <a:pt x="19812" y="47243"/>
                </a:lnTo>
                <a:lnTo>
                  <a:pt x="19812" y="44195"/>
                </a:lnTo>
                <a:lnTo>
                  <a:pt x="21336" y="41147"/>
                </a:lnTo>
                <a:lnTo>
                  <a:pt x="22098" y="38099"/>
                </a:lnTo>
                <a:lnTo>
                  <a:pt x="23304" y="34289"/>
                </a:lnTo>
                <a:lnTo>
                  <a:pt x="28435" y="29057"/>
                </a:lnTo>
                <a:lnTo>
                  <a:pt x="31242" y="25907"/>
                </a:lnTo>
                <a:lnTo>
                  <a:pt x="34290" y="24383"/>
                </a:lnTo>
                <a:lnTo>
                  <a:pt x="36576" y="22097"/>
                </a:lnTo>
                <a:lnTo>
                  <a:pt x="41230" y="20584"/>
                </a:lnTo>
                <a:lnTo>
                  <a:pt x="43529" y="19540"/>
                </a:lnTo>
                <a:lnTo>
                  <a:pt x="46352" y="19013"/>
                </a:lnTo>
                <a:lnTo>
                  <a:pt x="1756410" y="19049"/>
                </a:lnTo>
                <a:lnTo>
                  <a:pt x="1760220" y="19811"/>
                </a:lnTo>
                <a:lnTo>
                  <a:pt x="1769619" y="23295"/>
                </a:lnTo>
                <a:lnTo>
                  <a:pt x="1777188" y="29794"/>
                </a:lnTo>
                <a:lnTo>
                  <a:pt x="1782560" y="38350"/>
                </a:lnTo>
                <a:lnTo>
                  <a:pt x="1785366" y="48005"/>
                </a:lnTo>
                <a:lnTo>
                  <a:pt x="1785366" y="258503"/>
                </a:lnTo>
                <a:lnTo>
                  <a:pt x="1791438" y="253350"/>
                </a:lnTo>
                <a:lnTo>
                  <a:pt x="1800104" y="239703"/>
                </a:lnTo>
                <a:lnTo>
                  <a:pt x="1804416" y="224027"/>
                </a:lnTo>
                <a:close/>
              </a:path>
              <a:path w="1804670" h="270510">
                <a:moveTo>
                  <a:pt x="1785366" y="258503"/>
                </a:moveTo>
                <a:lnTo>
                  <a:pt x="1785366" y="223265"/>
                </a:lnTo>
                <a:lnTo>
                  <a:pt x="1784604" y="226313"/>
                </a:lnTo>
                <a:lnTo>
                  <a:pt x="1780802" y="235775"/>
                </a:lnTo>
                <a:lnTo>
                  <a:pt x="1774264" y="243754"/>
                </a:lnTo>
                <a:lnTo>
                  <a:pt x="1765656" y="249299"/>
                </a:lnTo>
                <a:lnTo>
                  <a:pt x="1756410" y="251295"/>
                </a:lnTo>
                <a:lnTo>
                  <a:pt x="51054" y="251348"/>
                </a:lnTo>
                <a:lnTo>
                  <a:pt x="41483" y="249949"/>
                </a:lnTo>
                <a:lnTo>
                  <a:pt x="32213" y="245316"/>
                </a:lnTo>
                <a:lnTo>
                  <a:pt x="24934" y="238040"/>
                </a:lnTo>
                <a:lnTo>
                  <a:pt x="20574" y="228599"/>
                </a:lnTo>
                <a:lnTo>
                  <a:pt x="19812" y="225551"/>
                </a:lnTo>
                <a:lnTo>
                  <a:pt x="19812" y="222503"/>
                </a:lnTo>
                <a:lnTo>
                  <a:pt x="19050" y="218693"/>
                </a:lnTo>
                <a:lnTo>
                  <a:pt x="19050" y="259079"/>
                </a:lnTo>
                <a:lnTo>
                  <a:pt x="41483" y="270515"/>
                </a:lnTo>
                <a:lnTo>
                  <a:pt x="1758695" y="270509"/>
                </a:lnTo>
                <a:lnTo>
                  <a:pt x="1764030" y="269747"/>
                </a:lnTo>
                <a:lnTo>
                  <a:pt x="1779164" y="263766"/>
                </a:lnTo>
                <a:lnTo>
                  <a:pt x="1785366" y="25850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20887" y="4191000"/>
            <a:ext cx="1804670" cy="271780"/>
          </a:xfrm>
          <a:custGeom>
            <a:avLst/>
            <a:gdLst/>
            <a:ahLst/>
            <a:cxnLst/>
            <a:rect l="l" t="t" r="r" b="b"/>
            <a:pathLst>
              <a:path w="1804670" h="271779">
                <a:moveTo>
                  <a:pt x="1804416" y="224027"/>
                </a:moveTo>
                <a:lnTo>
                  <a:pt x="1804416" y="51053"/>
                </a:lnTo>
                <a:lnTo>
                  <a:pt x="1802892" y="40385"/>
                </a:lnTo>
                <a:lnTo>
                  <a:pt x="1797126" y="25187"/>
                </a:lnTo>
                <a:lnTo>
                  <a:pt x="1787066" y="12920"/>
                </a:lnTo>
                <a:lnTo>
                  <a:pt x="1773679" y="4290"/>
                </a:lnTo>
                <a:lnTo>
                  <a:pt x="1757933" y="0"/>
                </a:lnTo>
                <a:lnTo>
                  <a:pt x="51053" y="0"/>
                </a:lnTo>
                <a:lnTo>
                  <a:pt x="9598" y="22161"/>
                </a:lnTo>
                <a:lnTo>
                  <a:pt x="1523" y="41909"/>
                </a:lnTo>
                <a:lnTo>
                  <a:pt x="761" y="46481"/>
                </a:lnTo>
                <a:lnTo>
                  <a:pt x="0" y="51815"/>
                </a:lnTo>
                <a:lnTo>
                  <a:pt x="0" y="220217"/>
                </a:lnTo>
                <a:lnTo>
                  <a:pt x="762" y="225551"/>
                </a:lnTo>
                <a:lnTo>
                  <a:pt x="14153" y="254499"/>
                </a:lnTo>
                <a:lnTo>
                  <a:pt x="19050" y="259841"/>
                </a:lnTo>
                <a:lnTo>
                  <a:pt x="19050" y="51815"/>
                </a:lnTo>
                <a:lnTo>
                  <a:pt x="19812" y="48005"/>
                </a:lnTo>
                <a:lnTo>
                  <a:pt x="19812" y="44195"/>
                </a:lnTo>
                <a:lnTo>
                  <a:pt x="21336" y="41147"/>
                </a:lnTo>
                <a:lnTo>
                  <a:pt x="22098" y="38099"/>
                </a:lnTo>
                <a:lnTo>
                  <a:pt x="24612" y="33604"/>
                </a:lnTo>
                <a:lnTo>
                  <a:pt x="27571" y="29540"/>
                </a:lnTo>
                <a:lnTo>
                  <a:pt x="31242" y="25907"/>
                </a:lnTo>
                <a:lnTo>
                  <a:pt x="34290" y="24383"/>
                </a:lnTo>
                <a:lnTo>
                  <a:pt x="36576" y="22859"/>
                </a:lnTo>
                <a:lnTo>
                  <a:pt x="39624" y="21335"/>
                </a:lnTo>
                <a:lnTo>
                  <a:pt x="48768" y="19049"/>
                </a:lnTo>
                <a:lnTo>
                  <a:pt x="1756410" y="19049"/>
                </a:lnTo>
                <a:lnTo>
                  <a:pt x="1760220" y="19811"/>
                </a:lnTo>
                <a:lnTo>
                  <a:pt x="1770014" y="23909"/>
                </a:lnTo>
                <a:lnTo>
                  <a:pt x="1777460" y="30189"/>
                </a:lnTo>
                <a:lnTo>
                  <a:pt x="1782572" y="38519"/>
                </a:lnTo>
                <a:lnTo>
                  <a:pt x="1785366" y="48767"/>
                </a:lnTo>
                <a:lnTo>
                  <a:pt x="1785366" y="258803"/>
                </a:lnTo>
                <a:lnTo>
                  <a:pt x="1791671" y="253560"/>
                </a:lnTo>
                <a:lnTo>
                  <a:pt x="1800402" y="239867"/>
                </a:lnTo>
                <a:lnTo>
                  <a:pt x="1804416" y="224027"/>
                </a:lnTo>
                <a:close/>
              </a:path>
              <a:path w="1804670" h="271779">
                <a:moveTo>
                  <a:pt x="1785366" y="258803"/>
                </a:moveTo>
                <a:lnTo>
                  <a:pt x="1785366" y="223265"/>
                </a:lnTo>
                <a:lnTo>
                  <a:pt x="1784604" y="226313"/>
                </a:lnTo>
                <a:lnTo>
                  <a:pt x="1780627" y="236302"/>
                </a:lnTo>
                <a:lnTo>
                  <a:pt x="1774445" y="243925"/>
                </a:lnTo>
                <a:lnTo>
                  <a:pt x="1766103" y="249220"/>
                </a:lnTo>
                <a:lnTo>
                  <a:pt x="1755648" y="252221"/>
                </a:lnTo>
                <a:lnTo>
                  <a:pt x="51816" y="252221"/>
                </a:lnTo>
                <a:lnTo>
                  <a:pt x="41569" y="250418"/>
                </a:lnTo>
                <a:lnTo>
                  <a:pt x="32204" y="245540"/>
                </a:lnTo>
                <a:lnTo>
                  <a:pt x="24834" y="238097"/>
                </a:lnTo>
                <a:lnTo>
                  <a:pt x="20574" y="228599"/>
                </a:lnTo>
                <a:lnTo>
                  <a:pt x="19812" y="225551"/>
                </a:lnTo>
                <a:lnTo>
                  <a:pt x="19812" y="222503"/>
                </a:lnTo>
                <a:lnTo>
                  <a:pt x="19050" y="218693"/>
                </a:lnTo>
                <a:lnTo>
                  <a:pt x="19050" y="259841"/>
                </a:lnTo>
                <a:lnTo>
                  <a:pt x="23622" y="262889"/>
                </a:lnTo>
                <a:lnTo>
                  <a:pt x="27571" y="265261"/>
                </a:lnTo>
                <a:lnTo>
                  <a:pt x="34899" y="269722"/>
                </a:lnTo>
                <a:lnTo>
                  <a:pt x="43408" y="270459"/>
                </a:lnTo>
                <a:lnTo>
                  <a:pt x="51054" y="271198"/>
                </a:lnTo>
                <a:lnTo>
                  <a:pt x="1753362" y="271271"/>
                </a:lnTo>
                <a:lnTo>
                  <a:pt x="1764030" y="269747"/>
                </a:lnTo>
                <a:lnTo>
                  <a:pt x="1779216" y="263916"/>
                </a:lnTo>
                <a:lnTo>
                  <a:pt x="1785366" y="258803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20887" y="4873752"/>
            <a:ext cx="2574925" cy="271145"/>
          </a:xfrm>
          <a:custGeom>
            <a:avLst/>
            <a:gdLst/>
            <a:ahLst/>
            <a:cxnLst/>
            <a:rect l="l" t="t" r="r" b="b"/>
            <a:pathLst>
              <a:path w="2574925" h="271145">
                <a:moveTo>
                  <a:pt x="2574798" y="224027"/>
                </a:moveTo>
                <a:lnTo>
                  <a:pt x="2574798" y="51053"/>
                </a:lnTo>
                <a:lnTo>
                  <a:pt x="2573274" y="40385"/>
                </a:lnTo>
                <a:lnTo>
                  <a:pt x="2567651" y="25153"/>
                </a:lnTo>
                <a:lnTo>
                  <a:pt x="2557486" y="12963"/>
                </a:lnTo>
                <a:lnTo>
                  <a:pt x="2543975" y="4388"/>
                </a:lnTo>
                <a:lnTo>
                  <a:pt x="2528316" y="0"/>
                </a:lnTo>
                <a:lnTo>
                  <a:pt x="51053" y="0"/>
                </a:lnTo>
                <a:lnTo>
                  <a:pt x="9232" y="22399"/>
                </a:lnTo>
                <a:lnTo>
                  <a:pt x="761" y="46481"/>
                </a:lnTo>
                <a:lnTo>
                  <a:pt x="0" y="51053"/>
                </a:lnTo>
                <a:lnTo>
                  <a:pt x="0" y="220217"/>
                </a:lnTo>
                <a:lnTo>
                  <a:pt x="762" y="224789"/>
                </a:lnTo>
                <a:lnTo>
                  <a:pt x="1524" y="230123"/>
                </a:lnTo>
                <a:lnTo>
                  <a:pt x="3048" y="234695"/>
                </a:lnTo>
                <a:lnTo>
                  <a:pt x="4572" y="240029"/>
                </a:lnTo>
                <a:lnTo>
                  <a:pt x="8775" y="249440"/>
                </a:lnTo>
                <a:lnTo>
                  <a:pt x="11899" y="252056"/>
                </a:lnTo>
                <a:lnTo>
                  <a:pt x="19050" y="259079"/>
                </a:lnTo>
                <a:lnTo>
                  <a:pt x="19050" y="51053"/>
                </a:lnTo>
                <a:lnTo>
                  <a:pt x="19812" y="47243"/>
                </a:lnTo>
                <a:lnTo>
                  <a:pt x="19812" y="44195"/>
                </a:lnTo>
                <a:lnTo>
                  <a:pt x="21336" y="41147"/>
                </a:lnTo>
                <a:lnTo>
                  <a:pt x="34290" y="24383"/>
                </a:lnTo>
                <a:lnTo>
                  <a:pt x="36576" y="22859"/>
                </a:lnTo>
                <a:lnTo>
                  <a:pt x="42926" y="19666"/>
                </a:lnTo>
                <a:lnTo>
                  <a:pt x="42926" y="19011"/>
                </a:lnTo>
                <a:lnTo>
                  <a:pt x="45237" y="18503"/>
                </a:lnTo>
                <a:lnTo>
                  <a:pt x="45237" y="19021"/>
                </a:lnTo>
                <a:lnTo>
                  <a:pt x="2526792" y="19049"/>
                </a:lnTo>
                <a:lnTo>
                  <a:pt x="2530602" y="19811"/>
                </a:lnTo>
                <a:lnTo>
                  <a:pt x="2540192" y="23496"/>
                </a:lnTo>
                <a:lnTo>
                  <a:pt x="2547851" y="30127"/>
                </a:lnTo>
                <a:lnTo>
                  <a:pt x="2553172" y="38839"/>
                </a:lnTo>
                <a:lnTo>
                  <a:pt x="2555748" y="48767"/>
                </a:lnTo>
                <a:lnTo>
                  <a:pt x="2555748" y="258523"/>
                </a:lnTo>
                <a:lnTo>
                  <a:pt x="2561905" y="253360"/>
                </a:lnTo>
                <a:lnTo>
                  <a:pt x="2570632" y="239746"/>
                </a:lnTo>
                <a:lnTo>
                  <a:pt x="2574798" y="224027"/>
                </a:lnTo>
                <a:close/>
              </a:path>
              <a:path w="2574925" h="271145">
                <a:moveTo>
                  <a:pt x="2555748" y="258523"/>
                </a:moveTo>
                <a:lnTo>
                  <a:pt x="2555748" y="223265"/>
                </a:lnTo>
                <a:lnTo>
                  <a:pt x="2554986" y="226313"/>
                </a:lnTo>
                <a:lnTo>
                  <a:pt x="2551056" y="235849"/>
                </a:lnTo>
                <a:lnTo>
                  <a:pt x="2544598" y="243816"/>
                </a:lnTo>
                <a:lnTo>
                  <a:pt x="2536096" y="249318"/>
                </a:lnTo>
                <a:lnTo>
                  <a:pt x="2526030" y="251459"/>
                </a:lnTo>
                <a:lnTo>
                  <a:pt x="2522982" y="252221"/>
                </a:lnTo>
                <a:lnTo>
                  <a:pt x="52578" y="251460"/>
                </a:lnTo>
                <a:lnTo>
                  <a:pt x="20574" y="228599"/>
                </a:lnTo>
                <a:lnTo>
                  <a:pt x="19812" y="225551"/>
                </a:lnTo>
                <a:lnTo>
                  <a:pt x="19812" y="222503"/>
                </a:lnTo>
                <a:lnTo>
                  <a:pt x="19050" y="218693"/>
                </a:lnTo>
                <a:lnTo>
                  <a:pt x="19050" y="259079"/>
                </a:lnTo>
                <a:lnTo>
                  <a:pt x="23622" y="262127"/>
                </a:lnTo>
                <a:lnTo>
                  <a:pt x="27432" y="265175"/>
                </a:lnTo>
                <a:lnTo>
                  <a:pt x="37439" y="268757"/>
                </a:lnTo>
                <a:lnTo>
                  <a:pt x="40335" y="270725"/>
                </a:lnTo>
                <a:lnTo>
                  <a:pt x="45237" y="270633"/>
                </a:lnTo>
                <a:lnTo>
                  <a:pt x="2529078" y="270509"/>
                </a:lnTo>
                <a:lnTo>
                  <a:pt x="2534412" y="269747"/>
                </a:lnTo>
                <a:lnTo>
                  <a:pt x="2549528" y="263738"/>
                </a:lnTo>
                <a:lnTo>
                  <a:pt x="2555748" y="258523"/>
                </a:lnTo>
                <a:close/>
              </a:path>
              <a:path w="2574925" h="271145">
                <a:moveTo>
                  <a:pt x="45237" y="18503"/>
                </a:moveTo>
                <a:lnTo>
                  <a:pt x="42926" y="19011"/>
                </a:lnTo>
                <a:lnTo>
                  <a:pt x="44217" y="19016"/>
                </a:lnTo>
                <a:lnTo>
                  <a:pt x="45237" y="18503"/>
                </a:lnTo>
                <a:close/>
              </a:path>
              <a:path w="2574925" h="271145">
                <a:moveTo>
                  <a:pt x="44217" y="19016"/>
                </a:moveTo>
                <a:lnTo>
                  <a:pt x="42926" y="19011"/>
                </a:lnTo>
                <a:lnTo>
                  <a:pt x="42926" y="19666"/>
                </a:lnTo>
                <a:lnTo>
                  <a:pt x="44217" y="19016"/>
                </a:lnTo>
                <a:close/>
              </a:path>
              <a:path w="2574925" h="271145">
                <a:moveTo>
                  <a:pt x="45237" y="19021"/>
                </a:moveTo>
                <a:lnTo>
                  <a:pt x="45237" y="18503"/>
                </a:lnTo>
                <a:lnTo>
                  <a:pt x="44217" y="19016"/>
                </a:lnTo>
                <a:lnTo>
                  <a:pt x="45237" y="1902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47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 </a:t>
            </a:r>
            <a:r>
              <a:rPr spc="-5" dirty="0"/>
              <a:t>컨트롤(Form</a:t>
            </a:r>
            <a:r>
              <a:rPr spc="-4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241296"/>
            <a:ext cx="27870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radio</a:t>
            </a:r>
            <a:r>
              <a:rPr sz="1800" spc="-10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컨트롤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1728994" y="2672464"/>
            <a:ext cx="6762173" cy="332965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1920887" y="3481578"/>
            <a:ext cx="1616710" cy="271780"/>
          </a:xfrm>
          <a:custGeom>
            <a:avLst/>
            <a:gdLst/>
            <a:ahLst/>
            <a:cxnLst/>
            <a:rect l="l" t="t" r="r" b="b"/>
            <a:pathLst>
              <a:path w="1616710" h="271779">
                <a:moveTo>
                  <a:pt x="1616202" y="224027"/>
                </a:moveTo>
                <a:lnTo>
                  <a:pt x="1616202" y="45719"/>
                </a:lnTo>
                <a:lnTo>
                  <a:pt x="1615440" y="40385"/>
                </a:lnTo>
                <a:lnTo>
                  <a:pt x="1609032" y="24826"/>
                </a:lnTo>
                <a:lnTo>
                  <a:pt x="1599104" y="12796"/>
                </a:lnTo>
                <a:lnTo>
                  <a:pt x="1585914" y="4465"/>
                </a:lnTo>
                <a:lnTo>
                  <a:pt x="1569720" y="0"/>
                </a:lnTo>
                <a:lnTo>
                  <a:pt x="51053" y="0"/>
                </a:lnTo>
                <a:lnTo>
                  <a:pt x="9597" y="22161"/>
                </a:lnTo>
                <a:lnTo>
                  <a:pt x="1523" y="41909"/>
                </a:lnTo>
                <a:lnTo>
                  <a:pt x="761" y="46481"/>
                </a:lnTo>
                <a:lnTo>
                  <a:pt x="0" y="51815"/>
                </a:lnTo>
                <a:lnTo>
                  <a:pt x="0" y="220217"/>
                </a:lnTo>
                <a:lnTo>
                  <a:pt x="762" y="225551"/>
                </a:lnTo>
                <a:lnTo>
                  <a:pt x="19050" y="259841"/>
                </a:lnTo>
                <a:lnTo>
                  <a:pt x="19050" y="51815"/>
                </a:lnTo>
                <a:lnTo>
                  <a:pt x="19812" y="48005"/>
                </a:lnTo>
                <a:lnTo>
                  <a:pt x="19812" y="44195"/>
                </a:lnTo>
                <a:lnTo>
                  <a:pt x="21336" y="41147"/>
                </a:lnTo>
                <a:lnTo>
                  <a:pt x="22098" y="38099"/>
                </a:lnTo>
                <a:lnTo>
                  <a:pt x="24612" y="33604"/>
                </a:lnTo>
                <a:lnTo>
                  <a:pt x="27571" y="29540"/>
                </a:lnTo>
                <a:lnTo>
                  <a:pt x="31242" y="25907"/>
                </a:lnTo>
                <a:lnTo>
                  <a:pt x="34290" y="24383"/>
                </a:lnTo>
                <a:lnTo>
                  <a:pt x="36576" y="22859"/>
                </a:lnTo>
                <a:lnTo>
                  <a:pt x="39624" y="21335"/>
                </a:lnTo>
                <a:lnTo>
                  <a:pt x="48768" y="19049"/>
                </a:lnTo>
                <a:lnTo>
                  <a:pt x="1568958" y="19049"/>
                </a:lnTo>
                <a:lnTo>
                  <a:pt x="1572006" y="19811"/>
                </a:lnTo>
                <a:lnTo>
                  <a:pt x="1581323" y="23457"/>
                </a:lnTo>
                <a:lnTo>
                  <a:pt x="1589393" y="30260"/>
                </a:lnTo>
                <a:lnTo>
                  <a:pt x="1595057" y="39078"/>
                </a:lnTo>
                <a:lnTo>
                  <a:pt x="1597152" y="48767"/>
                </a:lnTo>
                <a:lnTo>
                  <a:pt x="1597152" y="259004"/>
                </a:lnTo>
                <a:lnTo>
                  <a:pt x="1603557" y="253698"/>
                </a:lnTo>
                <a:lnTo>
                  <a:pt x="1612040" y="240140"/>
                </a:lnTo>
                <a:lnTo>
                  <a:pt x="1616202" y="224027"/>
                </a:lnTo>
                <a:close/>
              </a:path>
              <a:path w="1616710" h="271779">
                <a:moveTo>
                  <a:pt x="1597152" y="259004"/>
                </a:moveTo>
                <a:lnTo>
                  <a:pt x="1597152" y="223265"/>
                </a:lnTo>
                <a:lnTo>
                  <a:pt x="1596390" y="226313"/>
                </a:lnTo>
                <a:lnTo>
                  <a:pt x="1593002" y="236014"/>
                </a:lnTo>
                <a:lnTo>
                  <a:pt x="1586607" y="243844"/>
                </a:lnTo>
                <a:lnTo>
                  <a:pt x="1578055" y="249386"/>
                </a:lnTo>
                <a:lnTo>
                  <a:pt x="1568196" y="252221"/>
                </a:lnTo>
                <a:lnTo>
                  <a:pt x="51816" y="252221"/>
                </a:lnTo>
                <a:lnTo>
                  <a:pt x="41385" y="250245"/>
                </a:lnTo>
                <a:lnTo>
                  <a:pt x="32208" y="245516"/>
                </a:lnTo>
                <a:lnTo>
                  <a:pt x="25025" y="238234"/>
                </a:lnTo>
                <a:lnTo>
                  <a:pt x="20574" y="228599"/>
                </a:lnTo>
                <a:lnTo>
                  <a:pt x="19812" y="225551"/>
                </a:lnTo>
                <a:lnTo>
                  <a:pt x="19812" y="222503"/>
                </a:lnTo>
                <a:lnTo>
                  <a:pt x="19050" y="218693"/>
                </a:lnTo>
                <a:lnTo>
                  <a:pt x="19050" y="259841"/>
                </a:lnTo>
                <a:lnTo>
                  <a:pt x="23622" y="262889"/>
                </a:lnTo>
                <a:lnTo>
                  <a:pt x="27571" y="265261"/>
                </a:lnTo>
                <a:lnTo>
                  <a:pt x="34899" y="269722"/>
                </a:lnTo>
                <a:lnTo>
                  <a:pt x="43408" y="270459"/>
                </a:lnTo>
                <a:lnTo>
                  <a:pt x="51054" y="271198"/>
                </a:lnTo>
                <a:lnTo>
                  <a:pt x="1565148" y="271271"/>
                </a:lnTo>
                <a:lnTo>
                  <a:pt x="1575816" y="269747"/>
                </a:lnTo>
                <a:lnTo>
                  <a:pt x="1591300" y="263850"/>
                </a:lnTo>
                <a:lnTo>
                  <a:pt x="1597152" y="259004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920887" y="4233671"/>
            <a:ext cx="1616710" cy="271780"/>
          </a:xfrm>
          <a:custGeom>
            <a:avLst/>
            <a:gdLst/>
            <a:ahLst/>
            <a:cxnLst/>
            <a:rect l="l" t="t" r="r" b="b"/>
            <a:pathLst>
              <a:path w="1616710" h="271779">
                <a:moveTo>
                  <a:pt x="1616202" y="224027"/>
                </a:moveTo>
                <a:lnTo>
                  <a:pt x="1616202" y="45719"/>
                </a:lnTo>
                <a:lnTo>
                  <a:pt x="1615440" y="40385"/>
                </a:lnTo>
                <a:lnTo>
                  <a:pt x="1609491" y="25181"/>
                </a:lnTo>
                <a:lnTo>
                  <a:pt x="1599128" y="12896"/>
                </a:lnTo>
                <a:lnTo>
                  <a:pt x="1585491" y="4260"/>
                </a:lnTo>
                <a:lnTo>
                  <a:pt x="1569720" y="0"/>
                </a:lnTo>
                <a:lnTo>
                  <a:pt x="51053" y="0"/>
                </a:lnTo>
                <a:lnTo>
                  <a:pt x="9477" y="22233"/>
                </a:lnTo>
                <a:lnTo>
                  <a:pt x="761" y="46481"/>
                </a:lnTo>
                <a:lnTo>
                  <a:pt x="0" y="51053"/>
                </a:lnTo>
                <a:lnTo>
                  <a:pt x="0" y="220217"/>
                </a:lnTo>
                <a:lnTo>
                  <a:pt x="762" y="224789"/>
                </a:lnTo>
                <a:lnTo>
                  <a:pt x="1524" y="230123"/>
                </a:lnTo>
                <a:lnTo>
                  <a:pt x="3048" y="235457"/>
                </a:lnTo>
                <a:lnTo>
                  <a:pt x="4572" y="240029"/>
                </a:lnTo>
                <a:lnTo>
                  <a:pt x="8775" y="249440"/>
                </a:lnTo>
                <a:lnTo>
                  <a:pt x="11899" y="252056"/>
                </a:lnTo>
                <a:lnTo>
                  <a:pt x="19050" y="259079"/>
                </a:lnTo>
                <a:lnTo>
                  <a:pt x="19050" y="51053"/>
                </a:lnTo>
                <a:lnTo>
                  <a:pt x="19812" y="47243"/>
                </a:lnTo>
                <a:lnTo>
                  <a:pt x="19812" y="44195"/>
                </a:lnTo>
                <a:lnTo>
                  <a:pt x="21336" y="41147"/>
                </a:lnTo>
                <a:lnTo>
                  <a:pt x="22098" y="38099"/>
                </a:lnTo>
                <a:lnTo>
                  <a:pt x="24612" y="33604"/>
                </a:lnTo>
                <a:lnTo>
                  <a:pt x="27571" y="29540"/>
                </a:lnTo>
                <a:lnTo>
                  <a:pt x="31242" y="25907"/>
                </a:lnTo>
                <a:lnTo>
                  <a:pt x="34290" y="24383"/>
                </a:lnTo>
                <a:lnTo>
                  <a:pt x="36576" y="22859"/>
                </a:lnTo>
                <a:lnTo>
                  <a:pt x="42926" y="19671"/>
                </a:lnTo>
                <a:lnTo>
                  <a:pt x="42926" y="19011"/>
                </a:lnTo>
                <a:lnTo>
                  <a:pt x="45250" y="18503"/>
                </a:lnTo>
                <a:lnTo>
                  <a:pt x="45250" y="19021"/>
                </a:lnTo>
                <a:lnTo>
                  <a:pt x="1568958" y="19049"/>
                </a:lnTo>
                <a:lnTo>
                  <a:pt x="1572006" y="19811"/>
                </a:lnTo>
                <a:lnTo>
                  <a:pt x="1581201" y="23229"/>
                </a:lnTo>
                <a:lnTo>
                  <a:pt x="1589412" y="30184"/>
                </a:lnTo>
                <a:lnTo>
                  <a:pt x="1595207" y="39192"/>
                </a:lnTo>
                <a:lnTo>
                  <a:pt x="1597152" y="48767"/>
                </a:lnTo>
                <a:lnTo>
                  <a:pt x="1597152" y="258732"/>
                </a:lnTo>
                <a:lnTo>
                  <a:pt x="1603433" y="253474"/>
                </a:lnTo>
                <a:lnTo>
                  <a:pt x="1611897" y="239988"/>
                </a:lnTo>
                <a:lnTo>
                  <a:pt x="1616202" y="224027"/>
                </a:lnTo>
                <a:close/>
              </a:path>
              <a:path w="1616710" h="271779">
                <a:moveTo>
                  <a:pt x="1597152" y="258732"/>
                </a:moveTo>
                <a:lnTo>
                  <a:pt x="1597152" y="223265"/>
                </a:lnTo>
                <a:lnTo>
                  <a:pt x="1596390" y="226313"/>
                </a:lnTo>
                <a:lnTo>
                  <a:pt x="1593250" y="235457"/>
                </a:lnTo>
                <a:lnTo>
                  <a:pt x="1586441" y="243801"/>
                </a:lnTo>
                <a:lnTo>
                  <a:pt x="1577557" y="249688"/>
                </a:lnTo>
                <a:lnTo>
                  <a:pt x="1568196" y="251459"/>
                </a:lnTo>
                <a:lnTo>
                  <a:pt x="1564386" y="252221"/>
                </a:lnTo>
                <a:lnTo>
                  <a:pt x="51816" y="252221"/>
                </a:lnTo>
                <a:lnTo>
                  <a:pt x="20574" y="228599"/>
                </a:lnTo>
                <a:lnTo>
                  <a:pt x="19812" y="225551"/>
                </a:lnTo>
                <a:lnTo>
                  <a:pt x="19812" y="222503"/>
                </a:lnTo>
                <a:lnTo>
                  <a:pt x="19050" y="218693"/>
                </a:lnTo>
                <a:lnTo>
                  <a:pt x="19050" y="259079"/>
                </a:lnTo>
                <a:lnTo>
                  <a:pt x="23622" y="262127"/>
                </a:lnTo>
                <a:lnTo>
                  <a:pt x="27432" y="265175"/>
                </a:lnTo>
                <a:lnTo>
                  <a:pt x="34645" y="269849"/>
                </a:lnTo>
                <a:lnTo>
                  <a:pt x="41635" y="269652"/>
                </a:lnTo>
                <a:lnTo>
                  <a:pt x="44228" y="269714"/>
                </a:lnTo>
                <a:lnTo>
                  <a:pt x="51816" y="271271"/>
                </a:lnTo>
                <a:lnTo>
                  <a:pt x="1565148" y="271271"/>
                </a:lnTo>
                <a:lnTo>
                  <a:pt x="1575816" y="269747"/>
                </a:lnTo>
                <a:lnTo>
                  <a:pt x="1591257" y="263666"/>
                </a:lnTo>
                <a:lnTo>
                  <a:pt x="1597152" y="258732"/>
                </a:lnTo>
                <a:close/>
              </a:path>
              <a:path w="1616710" h="271779">
                <a:moveTo>
                  <a:pt x="45250" y="18503"/>
                </a:moveTo>
                <a:lnTo>
                  <a:pt x="42926" y="19011"/>
                </a:lnTo>
                <a:lnTo>
                  <a:pt x="44228" y="19017"/>
                </a:lnTo>
                <a:lnTo>
                  <a:pt x="45250" y="18503"/>
                </a:lnTo>
                <a:close/>
              </a:path>
              <a:path w="1616710" h="271779">
                <a:moveTo>
                  <a:pt x="44228" y="19017"/>
                </a:moveTo>
                <a:lnTo>
                  <a:pt x="42926" y="19011"/>
                </a:lnTo>
                <a:lnTo>
                  <a:pt x="42926" y="19671"/>
                </a:lnTo>
                <a:lnTo>
                  <a:pt x="44228" y="19017"/>
                </a:lnTo>
                <a:close/>
              </a:path>
              <a:path w="1616710" h="271779">
                <a:moveTo>
                  <a:pt x="45250" y="19021"/>
                </a:moveTo>
                <a:lnTo>
                  <a:pt x="45250" y="18503"/>
                </a:lnTo>
                <a:lnTo>
                  <a:pt x="44228" y="19017"/>
                </a:lnTo>
                <a:lnTo>
                  <a:pt x="45250" y="1902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920887" y="4873752"/>
            <a:ext cx="2340610" cy="271145"/>
          </a:xfrm>
          <a:custGeom>
            <a:avLst/>
            <a:gdLst/>
            <a:ahLst/>
            <a:cxnLst/>
            <a:rect l="l" t="t" r="r" b="b"/>
            <a:pathLst>
              <a:path w="2340610" h="271145">
                <a:moveTo>
                  <a:pt x="2340102" y="219455"/>
                </a:moveTo>
                <a:lnTo>
                  <a:pt x="2340102" y="51053"/>
                </a:lnTo>
                <a:lnTo>
                  <a:pt x="2338578" y="40385"/>
                </a:lnTo>
                <a:lnTo>
                  <a:pt x="2332600" y="24910"/>
                </a:lnTo>
                <a:lnTo>
                  <a:pt x="2322371" y="12677"/>
                </a:lnTo>
                <a:lnTo>
                  <a:pt x="2308815" y="4202"/>
                </a:lnTo>
                <a:lnTo>
                  <a:pt x="2292858" y="0"/>
                </a:lnTo>
                <a:lnTo>
                  <a:pt x="51053" y="0"/>
                </a:lnTo>
                <a:lnTo>
                  <a:pt x="9232" y="22399"/>
                </a:lnTo>
                <a:lnTo>
                  <a:pt x="761" y="46481"/>
                </a:lnTo>
                <a:lnTo>
                  <a:pt x="0" y="51053"/>
                </a:lnTo>
                <a:lnTo>
                  <a:pt x="0" y="220217"/>
                </a:lnTo>
                <a:lnTo>
                  <a:pt x="762" y="224789"/>
                </a:lnTo>
                <a:lnTo>
                  <a:pt x="1524" y="230123"/>
                </a:lnTo>
                <a:lnTo>
                  <a:pt x="3048" y="234695"/>
                </a:lnTo>
                <a:lnTo>
                  <a:pt x="4572" y="240029"/>
                </a:lnTo>
                <a:lnTo>
                  <a:pt x="8775" y="249440"/>
                </a:lnTo>
                <a:lnTo>
                  <a:pt x="11899" y="252056"/>
                </a:lnTo>
                <a:lnTo>
                  <a:pt x="19050" y="259079"/>
                </a:lnTo>
                <a:lnTo>
                  <a:pt x="19050" y="51053"/>
                </a:lnTo>
                <a:lnTo>
                  <a:pt x="19812" y="47243"/>
                </a:lnTo>
                <a:lnTo>
                  <a:pt x="19812" y="44195"/>
                </a:lnTo>
                <a:lnTo>
                  <a:pt x="21336" y="41147"/>
                </a:lnTo>
                <a:lnTo>
                  <a:pt x="34290" y="24383"/>
                </a:lnTo>
                <a:lnTo>
                  <a:pt x="36576" y="22859"/>
                </a:lnTo>
                <a:lnTo>
                  <a:pt x="42926" y="19666"/>
                </a:lnTo>
                <a:lnTo>
                  <a:pt x="42926" y="19011"/>
                </a:lnTo>
                <a:lnTo>
                  <a:pt x="45237" y="18503"/>
                </a:lnTo>
                <a:lnTo>
                  <a:pt x="45237" y="19021"/>
                </a:lnTo>
                <a:lnTo>
                  <a:pt x="2292096" y="19049"/>
                </a:lnTo>
                <a:lnTo>
                  <a:pt x="2295144" y="19811"/>
                </a:lnTo>
                <a:lnTo>
                  <a:pt x="2304495" y="23054"/>
                </a:lnTo>
                <a:lnTo>
                  <a:pt x="2312879" y="30098"/>
                </a:lnTo>
                <a:lnTo>
                  <a:pt x="2318682" y="39239"/>
                </a:lnTo>
                <a:lnTo>
                  <a:pt x="2320290" y="48767"/>
                </a:lnTo>
                <a:lnTo>
                  <a:pt x="2321052" y="51815"/>
                </a:lnTo>
                <a:lnTo>
                  <a:pt x="2321052" y="258232"/>
                </a:lnTo>
                <a:lnTo>
                  <a:pt x="2326795" y="253526"/>
                </a:lnTo>
                <a:lnTo>
                  <a:pt x="2335787" y="239708"/>
                </a:lnTo>
                <a:lnTo>
                  <a:pt x="2339340" y="224027"/>
                </a:lnTo>
                <a:lnTo>
                  <a:pt x="2340102" y="219455"/>
                </a:lnTo>
                <a:close/>
              </a:path>
              <a:path w="2340610" h="271145">
                <a:moveTo>
                  <a:pt x="2321052" y="258232"/>
                </a:moveTo>
                <a:lnTo>
                  <a:pt x="2321052" y="219455"/>
                </a:lnTo>
                <a:lnTo>
                  <a:pt x="2320290" y="223265"/>
                </a:lnTo>
                <a:lnTo>
                  <a:pt x="2320290" y="226313"/>
                </a:lnTo>
                <a:lnTo>
                  <a:pt x="2316383" y="235811"/>
                </a:lnTo>
                <a:lnTo>
                  <a:pt x="2309879" y="243754"/>
                </a:lnTo>
                <a:lnTo>
                  <a:pt x="2301341" y="249263"/>
                </a:lnTo>
                <a:lnTo>
                  <a:pt x="2291334" y="251459"/>
                </a:lnTo>
                <a:lnTo>
                  <a:pt x="2287524" y="252221"/>
                </a:lnTo>
                <a:lnTo>
                  <a:pt x="52578" y="251460"/>
                </a:lnTo>
                <a:lnTo>
                  <a:pt x="20574" y="228599"/>
                </a:lnTo>
                <a:lnTo>
                  <a:pt x="19812" y="225551"/>
                </a:lnTo>
                <a:lnTo>
                  <a:pt x="19812" y="222503"/>
                </a:lnTo>
                <a:lnTo>
                  <a:pt x="19050" y="218693"/>
                </a:lnTo>
                <a:lnTo>
                  <a:pt x="19050" y="259079"/>
                </a:lnTo>
                <a:lnTo>
                  <a:pt x="23622" y="262127"/>
                </a:lnTo>
                <a:lnTo>
                  <a:pt x="27432" y="265175"/>
                </a:lnTo>
                <a:lnTo>
                  <a:pt x="37439" y="268757"/>
                </a:lnTo>
                <a:lnTo>
                  <a:pt x="40335" y="270725"/>
                </a:lnTo>
                <a:lnTo>
                  <a:pt x="45237" y="270633"/>
                </a:lnTo>
                <a:lnTo>
                  <a:pt x="2293620" y="270509"/>
                </a:lnTo>
                <a:lnTo>
                  <a:pt x="2298954" y="269747"/>
                </a:lnTo>
                <a:lnTo>
                  <a:pt x="2313979" y="264025"/>
                </a:lnTo>
                <a:lnTo>
                  <a:pt x="2321052" y="258232"/>
                </a:lnTo>
                <a:close/>
              </a:path>
              <a:path w="2340610" h="271145">
                <a:moveTo>
                  <a:pt x="45237" y="18503"/>
                </a:moveTo>
                <a:lnTo>
                  <a:pt x="42926" y="19011"/>
                </a:lnTo>
                <a:lnTo>
                  <a:pt x="44217" y="19016"/>
                </a:lnTo>
                <a:lnTo>
                  <a:pt x="45237" y="18503"/>
                </a:lnTo>
                <a:close/>
              </a:path>
              <a:path w="2340610" h="271145">
                <a:moveTo>
                  <a:pt x="44217" y="19016"/>
                </a:moveTo>
                <a:lnTo>
                  <a:pt x="42926" y="19011"/>
                </a:lnTo>
                <a:lnTo>
                  <a:pt x="42926" y="19666"/>
                </a:lnTo>
                <a:lnTo>
                  <a:pt x="44217" y="19016"/>
                </a:lnTo>
                <a:close/>
              </a:path>
              <a:path w="2340610" h="271145">
                <a:moveTo>
                  <a:pt x="45237" y="19021"/>
                </a:moveTo>
                <a:lnTo>
                  <a:pt x="45237" y="18503"/>
                </a:lnTo>
                <a:lnTo>
                  <a:pt x="44217" y="19016"/>
                </a:lnTo>
                <a:lnTo>
                  <a:pt x="45237" y="19021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4792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dirty="0"/>
              <a:t>폼 </a:t>
            </a:r>
            <a:r>
              <a:rPr spc="-5" dirty="0"/>
              <a:t>컨트롤(Form</a:t>
            </a:r>
            <a:r>
              <a:rPr spc="-45" dirty="0"/>
              <a:t> </a:t>
            </a:r>
            <a:r>
              <a:rPr spc="-10" dirty="0"/>
              <a:t>Controls)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300732"/>
            <a:ext cx="284226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52729" indent="-240029">
              <a:lnSpc>
                <a:spcPct val="100000"/>
              </a:lnSpc>
              <a:spcBef>
                <a:spcPts val="100"/>
              </a:spcBef>
              <a:buClr>
                <a:srgbClr val="DD8047"/>
              </a:buClr>
              <a:buSzPct val="58333"/>
              <a:buFont typeface="Wingdings"/>
              <a:buChar char=""/>
              <a:tabLst>
                <a:tab pos="252729" algn="l"/>
              </a:tabLst>
            </a:pPr>
            <a:r>
              <a:rPr sz="1800" dirty="0">
                <a:latin typeface="맑은 고딕"/>
                <a:cs typeface="맑은 고딕"/>
              </a:rPr>
              <a:t>부트스트랩 select</a:t>
            </a:r>
            <a:r>
              <a:rPr sz="1800" spc="-110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컨트롤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4546446" y="1984861"/>
            <a:ext cx="4982188" cy="429545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5743841" y="4487417"/>
            <a:ext cx="1241425" cy="212090"/>
          </a:xfrm>
          <a:custGeom>
            <a:avLst/>
            <a:gdLst/>
            <a:ahLst/>
            <a:cxnLst/>
            <a:rect l="l" t="t" r="r" b="b"/>
            <a:pathLst>
              <a:path w="1241425" h="212089">
                <a:moveTo>
                  <a:pt x="6858" y="192786"/>
                </a:moveTo>
                <a:lnTo>
                  <a:pt x="6857" y="19050"/>
                </a:lnTo>
                <a:lnTo>
                  <a:pt x="6095" y="19050"/>
                </a:lnTo>
                <a:lnTo>
                  <a:pt x="3047" y="25908"/>
                </a:lnTo>
                <a:lnTo>
                  <a:pt x="1523" y="29718"/>
                </a:lnTo>
                <a:lnTo>
                  <a:pt x="761" y="33528"/>
                </a:lnTo>
                <a:lnTo>
                  <a:pt x="0" y="38100"/>
                </a:lnTo>
                <a:lnTo>
                  <a:pt x="0" y="175260"/>
                </a:lnTo>
                <a:lnTo>
                  <a:pt x="1524" y="182880"/>
                </a:lnTo>
                <a:lnTo>
                  <a:pt x="3048" y="185928"/>
                </a:lnTo>
                <a:lnTo>
                  <a:pt x="3048" y="186690"/>
                </a:lnTo>
                <a:lnTo>
                  <a:pt x="3810" y="187452"/>
                </a:lnTo>
                <a:lnTo>
                  <a:pt x="6096" y="192786"/>
                </a:lnTo>
                <a:lnTo>
                  <a:pt x="6858" y="192786"/>
                </a:lnTo>
                <a:close/>
              </a:path>
              <a:path w="1241425" h="212089">
                <a:moveTo>
                  <a:pt x="11430" y="198882"/>
                </a:moveTo>
                <a:lnTo>
                  <a:pt x="11429" y="12954"/>
                </a:lnTo>
                <a:lnTo>
                  <a:pt x="7619" y="17526"/>
                </a:lnTo>
                <a:lnTo>
                  <a:pt x="6857" y="18288"/>
                </a:lnTo>
                <a:lnTo>
                  <a:pt x="6858" y="193548"/>
                </a:lnTo>
                <a:lnTo>
                  <a:pt x="7620" y="194310"/>
                </a:lnTo>
                <a:lnTo>
                  <a:pt x="11430" y="198882"/>
                </a:lnTo>
                <a:close/>
              </a:path>
              <a:path w="1241425" h="212089">
                <a:moveTo>
                  <a:pt x="1223010" y="204978"/>
                </a:moveTo>
                <a:lnTo>
                  <a:pt x="1223010" y="6858"/>
                </a:lnTo>
                <a:lnTo>
                  <a:pt x="1222248" y="6858"/>
                </a:lnTo>
                <a:lnTo>
                  <a:pt x="1216914" y="3810"/>
                </a:lnTo>
                <a:lnTo>
                  <a:pt x="1216152" y="3810"/>
                </a:lnTo>
                <a:lnTo>
                  <a:pt x="1216152" y="3048"/>
                </a:lnTo>
                <a:lnTo>
                  <a:pt x="1215390" y="3048"/>
                </a:lnTo>
                <a:lnTo>
                  <a:pt x="1211580" y="1524"/>
                </a:lnTo>
                <a:lnTo>
                  <a:pt x="1207770" y="762"/>
                </a:lnTo>
                <a:lnTo>
                  <a:pt x="1203198" y="0"/>
                </a:lnTo>
                <a:lnTo>
                  <a:pt x="36576" y="0"/>
                </a:lnTo>
                <a:lnTo>
                  <a:pt x="32766" y="762"/>
                </a:lnTo>
                <a:lnTo>
                  <a:pt x="28193" y="2286"/>
                </a:lnTo>
                <a:lnTo>
                  <a:pt x="24383" y="3810"/>
                </a:lnTo>
                <a:lnTo>
                  <a:pt x="19049" y="6858"/>
                </a:lnTo>
                <a:lnTo>
                  <a:pt x="18287" y="6858"/>
                </a:lnTo>
                <a:lnTo>
                  <a:pt x="17525" y="7620"/>
                </a:lnTo>
                <a:lnTo>
                  <a:pt x="12953" y="11430"/>
                </a:lnTo>
                <a:lnTo>
                  <a:pt x="12191" y="12192"/>
                </a:lnTo>
                <a:lnTo>
                  <a:pt x="11429" y="12192"/>
                </a:lnTo>
                <a:lnTo>
                  <a:pt x="11430" y="199644"/>
                </a:lnTo>
                <a:lnTo>
                  <a:pt x="12192" y="199644"/>
                </a:lnTo>
                <a:lnTo>
                  <a:pt x="12954" y="200406"/>
                </a:lnTo>
                <a:lnTo>
                  <a:pt x="17526" y="204216"/>
                </a:lnTo>
                <a:lnTo>
                  <a:pt x="18288" y="204978"/>
                </a:lnTo>
                <a:lnTo>
                  <a:pt x="19050" y="204978"/>
                </a:lnTo>
                <a:lnTo>
                  <a:pt x="19050" y="36576"/>
                </a:lnTo>
                <a:lnTo>
                  <a:pt x="19812" y="34290"/>
                </a:lnTo>
                <a:lnTo>
                  <a:pt x="22860" y="28194"/>
                </a:lnTo>
                <a:lnTo>
                  <a:pt x="22860" y="28803"/>
                </a:lnTo>
                <a:lnTo>
                  <a:pt x="25908" y="25146"/>
                </a:lnTo>
                <a:lnTo>
                  <a:pt x="25908" y="25908"/>
                </a:lnTo>
                <a:lnTo>
                  <a:pt x="29718" y="22098"/>
                </a:lnTo>
                <a:lnTo>
                  <a:pt x="29718" y="22751"/>
                </a:lnTo>
                <a:lnTo>
                  <a:pt x="33528" y="20574"/>
                </a:lnTo>
                <a:lnTo>
                  <a:pt x="35052" y="19812"/>
                </a:lnTo>
                <a:lnTo>
                  <a:pt x="37338" y="19812"/>
                </a:lnTo>
                <a:lnTo>
                  <a:pt x="39624" y="19050"/>
                </a:lnTo>
                <a:lnTo>
                  <a:pt x="1202436" y="19050"/>
                </a:lnTo>
                <a:lnTo>
                  <a:pt x="1207008" y="20574"/>
                </a:lnTo>
                <a:lnTo>
                  <a:pt x="1207770" y="20955"/>
                </a:lnTo>
                <a:lnTo>
                  <a:pt x="1207770" y="20574"/>
                </a:lnTo>
                <a:lnTo>
                  <a:pt x="1211580" y="22751"/>
                </a:lnTo>
                <a:lnTo>
                  <a:pt x="1211580" y="22098"/>
                </a:lnTo>
                <a:lnTo>
                  <a:pt x="1215390" y="25908"/>
                </a:lnTo>
                <a:lnTo>
                  <a:pt x="1215390" y="25146"/>
                </a:lnTo>
                <a:lnTo>
                  <a:pt x="1219200" y="29718"/>
                </a:lnTo>
                <a:lnTo>
                  <a:pt x="1219200" y="30861"/>
                </a:lnTo>
                <a:lnTo>
                  <a:pt x="1220724" y="33528"/>
                </a:lnTo>
                <a:lnTo>
                  <a:pt x="1221486" y="35814"/>
                </a:lnTo>
                <a:lnTo>
                  <a:pt x="1221486" y="37338"/>
                </a:lnTo>
                <a:lnTo>
                  <a:pt x="1222248" y="39624"/>
                </a:lnTo>
                <a:lnTo>
                  <a:pt x="1222248" y="204978"/>
                </a:lnTo>
                <a:lnTo>
                  <a:pt x="1223010" y="204978"/>
                </a:lnTo>
                <a:close/>
              </a:path>
              <a:path w="1241425" h="212089">
                <a:moveTo>
                  <a:pt x="22322" y="182386"/>
                </a:moveTo>
                <a:lnTo>
                  <a:pt x="20574" y="178308"/>
                </a:lnTo>
                <a:lnTo>
                  <a:pt x="20574" y="179070"/>
                </a:lnTo>
                <a:lnTo>
                  <a:pt x="19812" y="176022"/>
                </a:lnTo>
                <a:lnTo>
                  <a:pt x="19050" y="174498"/>
                </a:lnTo>
                <a:lnTo>
                  <a:pt x="19050" y="204978"/>
                </a:lnTo>
                <a:lnTo>
                  <a:pt x="22098" y="206671"/>
                </a:lnTo>
                <a:lnTo>
                  <a:pt x="22098" y="182118"/>
                </a:lnTo>
                <a:lnTo>
                  <a:pt x="22322" y="182386"/>
                </a:lnTo>
                <a:close/>
              </a:path>
              <a:path w="1241425" h="212089">
                <a:moveTo>
                  <a:pt x="22860" y="28803"/>
                </a:moveTo>
                <a:lnTo>
                  <a:pt x="22860" y="28194"/>
                </a:lnTo>
                <a:lnTo>
                  <a:pt x="22098" y="29718"/>
                </a:lnTo>
                <a:lnTo>
                  <a:pt x="22860" y="28803"/>
                </a:lnTo>
                <a:close/>
              </a:path>
              <a:path w="1241425" h="212089">
                <a:moveTo>
                  <a:pt x="22860" y="183642"/>
                </a:moveTo>
                <a:lnTo>
                  <a:pt x="22322" y="182386"/>
                </a:lnTo>
                <a:lnTo>
                  <a:pt x="22098" y="182118"/>
                </a:lnTo>
                <a:lnTo>
                  <a:pt x="22860" y="183642"/>
                </a:lnTo>
                <a:close/>
              </a:path>
              <a:path w="1241425" h="212089">
                <a:moveTo>
                  <a:pt x="22860" y="207094"/>
                </a:moveTo>
                <a:lnTo>
                  <a:pt x="22860" y="183642"/>
                </a:lnTo>
                <a:lnTo>
                  <a:pt x="22098" y="182118"/>
                </a:lnTo>
                <a:lnTo>
                  <a:pt x="22098" y="206671"/>
                </a:lnTo>
                <a:lnTo>
                  <a:pt x="22860" y="207094"/>
                </a:lnTo>
                <a:close/>
              </a:path>
              <a:path w="1241425" h="212089">
                <a:moveTo>
                  <a:pt x="25908" y="208788"/>
                </a:moveTo>
                <a:lnTo>
                  <a:pt x="25908" y="186690"/>
                </a:lnTo>
                <a:lnTo>
                  <a:pt x="22322" y="182386"/>
                </a:lnTo>
                <a:lnTo>
                  <a:pt x="22860" y="183642"/>
                </a:lnTo>
                <a:lnTo>
                  <a:pt x="22860" y="207094"/>
                </a:lnTo>
                <a:lnTo>
                  <a:pt x="25908" y="208788"/>
                </a:lnTo>
                <a:close/>
              </a:path>
              <a:path w="1241425" h="212089">
                <a:moveTo>
                  <a:pt x="25908" y="25908"/>
                </a:moveTo>
                <a:lnTo>
                  <a:pt x="25908" y="25146"/>
                </a:lnTo>
                <a:lnTo>
                  <a:pt x="25146" y="26670"/>
                </a:lnTo>
                <a:lnTo>
                  <a:pt x="25908" y="25908"/>
                </a:lnTo>
                <a:close/>
              </a:path>
              <a:path w="1241425" h="212089">
                <a:moveTo>
                  <a:pt x="29718" y="210312"/>
                </a:moveTo>
                <a:lnTo>
                  <a:pt x="29718" y="189738"/>
                </a:lnTo>
                <a:lnTo>
                  <a:pt x="25146" y="185166"/>
                </a:lnTo>
                <a:lnTo>
                  <a:pt x="25908" y="186690"/>
                </a:lnTo>
                <a:lnTo>
                  <a:pt x="25908" y="208788"/>
                </a:lnTo>
                <a:lnTo>
                  <a:pt x="29718" y="210312"/>
                </a:lnTo>
                <a:close/>
              </a:path>
              <a:path w="1241425" h="212089">
                <a:moveTo>
                  <a:pt x="29718" y="22751"/>
                </a:moveTo>
                <a:lnTo>
                  <a:pt x="29718" y="22098"/>
                </a:lnTo>
                <a:lnTo>
                  <a:pt x="28193" y="23622"/>
                </a:lnTo>
                <a:lnTo>
                  <a:pt x="29718" y="22751"/>
                </a:lnTo>
                <a:close/>
              </a:path>
              <a:path w="1241425" h="212089">
                <a:moveTo>
                  <a:pt x="1208532" y="190500"/>
                </a:moveTo>
                <a:lnTo>
                  <a:pt x="1206246" y="192024"/>
                </a:lnTo>
                <a:lnTo>
                  <a:pt x="1203960" y="192024"/>
                </a:lnTo>
                <a:lnTo>
                  <a:pt x="1201674" y="192786"/>
                </a:lnTo>
                <a:lnTo>
                  <a:pt x="38862" y="192786"/>
                </a:lnTo>
                <a:lnTo>
                  <a:pt x="32004" y="190500"/>
                </a:lnTo>
                <a:lnTo>
                  <a:pt x="28193" y="188214"/>
                </a:lnTo>
                <a:lnTo>
                  <a:pt x="29718" y="189738"/>
                </a:lnTo>
                <a:lnTo>
                  <a:pt x="29718" y="210312"/>
                </a:lnTo>
                <a:lnTo>
                  <a:pt x="37338" y="211836"/>
                </a:lnTo>
                <a:lnTo>
                  <a:pt x="1204722" y="211836"/>
                </a:lnTo>
                <a:lnTo>
                  <a:pt x="1207770" y="211226"/>
                </a:lnTo>
                <a:lnTo>
                  <a:pt x="1207770" y="191262"/>
                </a:lnTo>
                <a:lnTo>
                  <a:pt x="1208532" y="190500"/>
                </a:lnTo>
                <a:close/>
              </a:path>
              <a:path w="1241425" h="212089">
                <a:moveTo>
                  <a:pt x="1208532" y="21336"/>
                </a:moveTo>
                <a:lnTo>
                  <a:pt x="1207770" y="20574"/>
                </a:lnTo>
                <a:lnTo>
                  <a:pt x="1207770" y="20955"/>
                </a:lnTo>
                <a:lnTo>
                  <a:pt x="1208532" y="21336"/>
                </a:lnTo>
                <a:close/>
              </a:path>
              <a:path w="1241425" h="212089">
                <a:moveTo>
                  <a:pt x="1213104" y="188214"/>
                </a:moveTo>
                <a:lnTo>
                  <a:pt x="1207770" y="191262"/>
                </a:lnTo>
                <a:lnTo>
                  <a:pt x="1207770" y="211226"/>
                </a:lnTo>
                <a:lnTo>
                  <a:pt x="1208532" y="211074"/>
                </a:lnTo>
                <a:lnTo>
                  <a:pt x="1211580" y="209854"/>
                </a:lnTo>
                <a:lnTo>
                  <a:pt x="1211580" y="189738"/>
                </a:lnTo>
                <a:lnTo>
                  <a:pt x="1213104" y="188214"/>
                </a:lnTo>
                <a:close/>
              </a:path>
              <a:path w="1241425" h="212089">
                <a:moveTo>
                  <a:pt x="1213104" y="23622"/>
                </a:moveTo>
                <a:lnTo>
                  <a:pt x="1211580" y="22098"/>
                </a:lnTo>
                <a:lnTo>
                  <a:pt x="1211580" y="22751"/>
                </a:lnTo>
                <a:lnTo>
                  <a:pt x="1213104" y="23622"/>
                </a:lnTo>
                <a:close/>
              </a:path>
              <a:path w="1241425" h="212089">
                <a:moveTo>
                  <a:pt x="1219200" y="206719"/>
                </a:moveTo>
                <a:lnTo>
                  <a:pt x="1219200" y="182118"/>
                </a:lnTo>
                <a:lnTo>
                  <a:pt x="1211580" y="189738"/>
                </a:lnTo>
                <a:lnTo>
                  <a:pt x="1211580" y="209854"/>
                </a:lnTo>
                <a:lnTo>
                  <a:pt x="1212342" y="209550"/>
                </a:lnTo>
                <a:lnTo>
                  <a:pt x="1215390" y="208788"/>
                </a:lnTo>
                <a:lnTo>
                  <a:pt x="1216152" y="208788"/>
                </a:lnTo>
                <a:lnTo>
                  <a:pt x="1216152" y="208026"/>
                </a:lnTo>
                <a:lnTo>
                  <a:pt x="1216914" y="208026"/>
                </a:lnTo>
                <a:lnTo>
                  <a:pt x="1219200" y="206719"/>
                </a:lnTo>
                <a:close/>
              </a:path>
              <a:path w="1241425" h="212089">
                <a:moveTo>
                  <a:pt x="1216152" y="26670"/>
                </a:moveTo>
                <a:lnTo>
                  <a:pt x="1215390" y="25146"/>
                </a:lnTo>
                <a:lnTo>
                  <a:pt x="1215390" y="25908"/>
                </a:lnTo>
                <a:lnTo>
                  <a:pt x="1216152" y="26670"/>
                </a:lnTo>
                <a:close/>
              </a:path>
              <a:path w="1241425" h="212089">
                <a:moveTo>
                  <a:pt x="1219200" y="30861"/>
                </a:moveTo>
                <a:lnTo>
                  <a:pt x="1219200" y="29718"/>
                </a:lnTo>
                <a:lnTo>
                  <a:pt x="1217676" y="28194"/>
                </a:lnTo>
                <a:lnTo>
                  <a:pt x="1219200" y="30861"/>
                </a:lnTo>
                <a:close/>
              </a:path>
              <a:path w="1241425" h="212089">
                <a:moveTo>
                  <a:pt x="1220724" y="205848"/>
                </a:moveTo>
                <a:lnTo>
                  <a:pt x="1220724" y="178308"/>
                </a:lnTo>
                <a:lnTo>
                  <a:pt x="1217676" y="183642"/>
                </a:lnTo>
                <a:lnTo>
                  <a:pt x="1219200" y="182118"/>
                </a:lnTo>
                <a:lnTo>
                  <a:pt x="1219200" y="206719"/>
                </a:lnTo>
                <a:lnTo>
                  <a:pt x="1220724" y="205848"/>
                </a:lnTo>
                <a:close/>
              </a:path>
              <a:path w="1241425" h="212089">
                <a:moveTo>
                  <a:pt x="1222248" y="204978"/>
                </a:moveTo>
                <a:lnTo>
                  <a:pt x="1222248" y="172974"/>
                </a:lnTo>
                <a:lnTo>
                  <a:pt x="1220724" y="177546"/>
                </a:lnTo>
                <a:lnTo>
                  <a:pt x="1219962" y="179070"/>
                </a:lnTo>
                <a:lnTo>
                  <a:pt x="1220724" y="178308"/>
                </a:lnTo>
                <a:lnTo>
                  <a:pt x="1220724" y="205848"/>
                </a:lnTo>
                <a:lnTo>
                  <a:pt x="1222248" y="204978"/>
                </a:lnTo>
                <a:close/>
              </a:path>
              <a:path w="1241425" h="212089">
                <a:moveTo>
                  <a:pt x="1233678" y="194310"/>
                </a:moveTo>
                <a:lnTo>
                  <a:pt x="1233678" y="17526"/>
                </a:lnTo>
                <a:lnTo>
                  <a:pt x="1229868" y="12954"/>
                </a:lnTo>
                <a:lnTo>
                  <a:pt x="1228344" y="11430"/>
                </a:lnTo>
                <a:lnTo>
                  <a:pt x="1223772" y="7620"/>
                </a:lnTo>
                <a:lnTo>
                  <a:pt x="1223010" y="7620"/>
                </a:lnTo>
                <a:lnTo>
                  <a:pt x="1223010" y="204216"/>
                </a:lnTo>
                <a:lnTo>
                  <a:pt x="1223772" y="204216"/>
                </a:lnTo>
                <a:lnTo>
                  <a:pt x="1228344" y="200406"/>
                </a:lnTo>
                <a:lnTo>
                  <a:pt x="1229868" y="198882"/>
                </a:lnTo>
                <a:lnTo>
                  <a:pt x="1233678" y="194310"/>
                </a:lnTo>
                <a:close/>
              </a:path>
              <a:path w="1241425" h="212089">
                <a:moveTo>
                  <a:pt x="1241298" y="173736"/>
                </a:moveTo>
                <a:lnTo>
                  <a:pt x="1241298" y="36576"/>
                </a:lnTo>
                <a:lnTo>
                  <a:pt x="1240536" y="32766"/>
                </a:lnTo>
                <a:lnTo>
                  <a:pt x="1239012" y="28956"/>
                </a:lnTo>
                <a:lnTo>
                  <a:pt x="1237488" y="24384"/>
                </a:lnTo>
                <a:lnTo>
                  <a:pt x="1234440" y="19050"/>
                </a:lnTo>
                <a:lnTo>
                  <a:pt x="1233678" y="18288"/>
                </a:lnTo>
                <a:lnTo>
                  <a:pt x="1233678" y="193548"/>
                </a:lnTo>
                <a:lnTo>
                  <a:pt x="1234440" y="192786"/>
                </a:lnTo>
                <a:lnTo>
                  <a:pt x="1237488" y="187452"/>
                </a:lnTo>
                <a:lnTo>
                  <a:pt x="1237488" y="186690"/>
                </a:lnTo>
                <a:lnTo>
                  <a:pt x="1238250" y="186690"/>
                </a:lnTo>
                <a:lnTo>
                  <a:pt x="1238250" y="185928"/>
                </a:lnTo>
                <a:lnTo>
                  <a:pt x="1239774" y="182118"/>
                </a:lnTo>
                <a:lnTo>
                  <a:pt x="1240536" y="178308"/>
                </a:lnTo>
                <a:lnTo>
                  <a:pt x="1241298" y="17373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683899" y="2673985"/>
            <a:ext cx="1596390" cy="215265"/>
          </a:xfrm>
          <a:custGeom>
            <a:avLst/>
            <a:gdLst/>
            <a:ahLst/>
            <a:cxnLst/>
            <a:rect l="l" t="t" r="r" b="b"/>
            <a:pathLst>
              <a:path w="1596389" h="215264">
                <a:moveTo>
                  <a:pt x="1596390" y="175895"/>
                </a:moveTo>
                <a:lnTo>
                  <a:pt x="1596390" y="37211"/>
                </a:lnTo>
                <a:lnTo>
                  <a:pt x="1595628" y="32639"/>
                </a:lnTo>
                <a:lnTo>
                  <a:pt x="1594866" y="28829"/>
                </a:lnTo>
                <a:lnTo>
                  <a:pt x="1592580" y="24257"/>
                </a:lnTo>
                <a:lnTo>
                  <a:pt x="1590294" y="18923"/>
                </a:lnTo>
                <a:lnTo>
                  <a:pt x="1588770" y="17399"/>
                </a:lnTo>
                <a:lnTo>
                  <a:pt x="1584960" y="12827"/>
                </a:lnTo>
                <a:lnTo>
                  <a:pt x="1583436" y="11303"/>
                </a:lnTo>
                <a:lnTo>
                  <a:pt x="1578864" y="7493"/>
                </a:lnTo>
                <a:lnTo>
                  <a:pt x="1577340" y="5969"/>
                </a:lnTo>
                <a:lnTo>
                  <a:pt x="1572006" y="3683"/>
                </a:lnTo>
                <a:lnTo>
                  <a:pt x="1571244" y="2921"/>
                </a:lnTo>
                <a:lnTo>
                  <a:pt x="1570482" y="2921"/>
                </a:lnTo>
                <a:lnTo>
                  <a:pt x="1566672" y="1397"/>
                </a:lnTo>
                <a:lnTo>
                  <a:pt x="1562100" y="635"/>
                </a:lnTo>
                <a:lnTo>
                  <a:pt x="1559052" y="25"/>
                </a:lnTo>
                <a:lnTo>
                  <a:pt x="36576" y="0"/>
                </a:lnTo>
                <a:lnTo>
                  <a:pt x="32766" y="635"/>
                </a:lnTo>
                <a:lnTo>
                  <a:pt x="28956" y="1397"/>
                </a:lnTo>
                <a:lnTo>
                  <a:pt x="24383" y="3683"/>
                </a:lnTo>
                <a:lnTo>
                  <a:pt x="19049" y="5969"/>
                </a:lnTo>
                <a:lnTo>
                  <a:pt x="17525" y="7493"/>
                </a:lnTo>
                <a:lnTo>
                  <a:pt x="12953" y="11303"/>
                </a:lnTo>
                <a:lnTo>
                  <a:pt x="11429" y="12827"/>
                </a:lnTo>
                <a:lnTo>
                  <a:pt x="7619" y="17399"/>
                </a:lnTo>
                <a:lnTo>
                  <a:pt x="6095" y="18923"/>
                </a:lnTo>
                <a:lnTo>
                  <a:pt x="3047" y="25781"/>
                </a:lnTo>
                <a:lnTo>
                  <a:pt x="1523" y="29591"/>
                </a:lnTo>
                <a:lnTo>
                  <a:pt x="761" y="34163"/>
                </a:lnTo>
                <a:lnTo>
                  <a:pt x="0" y="37973"/>
                </a:lnTo>
                <a:lnTo>
                  <a:pt x="0" y="176657"/>
                </a:lnTo>
                <a:lnTo>
                  <a:pt x="762" y="181229"/>
                </a:lnTo>
                <a:lnTo>
                  <a:pt x="1524" y="185039"/>
                </a:lnTo>
                <a:lnTo>
                  <a:pt x="3048" y="188087"/>
                </a:lnTo>
                <a:lnTo>
                  <a:pt x="3048" y="188849"/>
                </a:lnTo>
                <a:lnTo>
                  <a:pt x="3810" y="189611"/>
                </a:lnTo>
                <a:lnTo>
                  <a:pt x="6096" y="194945"/>
                </a:lnTo>
                <a:lnTo>
                  <a:pt x="6858" y="195707"/>
                </a:lnTo>
                <a:lnTo>
                  <a:pt x="6858" y="196469"/>
                </a:lnTo>
                <a:lnTo>
                  <a:pt x="7620" y="196469"/>
                </a:lnTo>
                <a:lnTo>
                  <a:pt x="11430" y="201041"/>
                </a:lnTo>
                <a:lnTo>
                  <a:pt x="12192" y="201803"/>
                </a:lnTo>
                <a:lnTo>
                  <a:pt x="12192" y="202565"/>
                </a:lnTo>
                <a:lnTo>
                  <a:pt x="12954" y="202565"/>
                </a:lnTo>
                <a:lnTo>
                  <a:pt x="17526" y="206375"/>
                </a:lnTo>
                <a:lnTo>
                  <a:pt x="19050" y="207899"/>
                </a:lnTo>
                <a:lnTo>
                  <a:pt x="19050" y="36449"/>
                </a:lnTo>
                <a:lnTo>
                  <a:pt x="19812" y="34163"/>
                </a:lnTo>
                <a:lnTo>
                  <a:pt x="22860" y="28067"/>
                </a:lnTo>
                <a:lnTo>
                  <a:pt x="22860" y="28676"/>
                </a:lnTo>
                <a:lnTo>
                  <a:pt x="25146" y="25933"/>
                </a:lnTo>
                <a:lnTo>
                  <a:pt x="25146" y="25781"/>
                </a:lnTo>
                <a:lnTo>
                  <a:pt x="25908" y="25019"/>
                </a:lnTo>
                <a:lnTo>
                  <a:pt x="25908" y="25146"/>
                </a:lnTo>
                <a:lnTo>
                  <a:pt x="28194" y="23241"/>
                </a:lnTo>
                <a:lnTo>
                  <a:pt x="28194" y="22733"/>
                </a:lnTo>
                <a:lnTo>
                  <a:pt x="29717" y="21971"/>
                </a:lnTo>
                <a:lnTo>
                  <a:pt x="33528" y="20447"/>
                </a:lnTo>
                <a:lnTo>
                  <a:pt x="35814" y="19685"/>
                </a:lnTo>
                <a:lnTo>
                  <a:pt x="37338" y="18923"/>
                </a:lnTo>
                <a:lnTo>
                  <a:pt x="1559814" y="18923"/>
                </a:lnTo>
                <a:lnTo>
                  <a:pt x="1562100" y="19685"/>
                </a:lnTo>
                <a:lnTo>
                  <a:pt x="1563624" y="20447"/>
                </a:lnTo>
                <a:lnTo>
                  <a:pt x="1563624" y="20773"/>
                </a:lnTo>
                <a:lnTo>
                  <a:pt x="1566672" y="22079"/>
                </a:lnTo>
                <a:lnTo>
                  <a:pt x="1568196" y="22733"/>
                </a:lnTo>
                <a:lnTo>
                  <a:pt x="1568196" y="23241"/>
                </a:lnTo>
                <a:lnTo>
                  <a:pt x="1570482" y="25146"/>
                </a:lnTo>
                <a:lnTo>
                  <a:pt x="1570482" y="25019"/>
                </a:lnTo>
                <a:lnTo>
                  <a:pt x="1571244" y="25781"/>
                </a:lnTo>
                <a:lnTo>
                  <a:pt x="1571244" y="25933"/>
                </a:lnTo>
                <a:lnTo>
                  <a:pt x="1574292" y="29591"/>
                </a:lnTo>
                <a:lnTo>
                  <a:pt x="1574292" y="30734"/>
                </a:lnTo>
                <a:lnTo>
                  <a:pt x="1575816" y="33401"/>
                </a:lnTo>
                <a:lnTo>
                  <a:pt x="1576578" y="35687"/>
                </a:lnTo>
                <a:lnTo>
                  <a:pt x="1577340" y="37211"/>
                </a:lnTo>
                <a:lnTo>
                  <a:pt x="1577340" y="207899"/>
                </a:lnTo>
                <a:lnTo>
                  <a:pt x="1578864" y="206375"/>
                </a:lnTo>
                <a:lnTo>
                  <a:pt x="1583436" y="202565"/>
                </a:lnTo>
                <a:lnTo>
                  <a:pt x="1584198" y="202565"/>
                </a:lnTo>
                <a:lnTo>
                  <a:pt x="1584198" y="201803"/>
                </a:lnTo>
                <a:lnTo>
                  <a:pt x="1584960" y="201041"/>
                </a:lnTo>
                <a:lnTo>
                  <a:pt x="1588770" y="196469"/>
                </a:lnTo>
                <a:lnTo>
                  <a:pt x="1589532" y="195707"/>
                </a:lnTo>
                <a:lnTo>
                  <a:pt x="1589532" y="194945"/>
                </a:lnTo>
                <a:lnTo>
                  <a:pt x="1592580" y="189611"/>
                </a:lnTo>
                <a:lnTo>
                  <a:pt x="1593342" y="188849"/>
                </a:lnTo>
                <a:lnTo>
                  <a:pt x="1593342" y="188087"/>
                </a:lnTo>
                <a:lnTo>
                  <a:pt x="1594866" y="184277"/>
                </a:lnTo>
                <a:lnTo>
                  <a:pt x="1595628" y="180467"/>
                </a:lnTo>
                <a:lnTo>
                  <a:pt x="1596390" y="175895"/>
                </a:lnTo>
                <a:close/>
              </a:path>
              <a:path w="1596389" h="215264">
                <a:moveTo>
                  <a:pt x="20574" y="208576"/>
                </a:moveTo>
                <a:lnTo>
                  <a:pt x="20574" y="181991"/>
                </a:lnTo>
                <a:lnTo>
                  <a:pt x="19812" y="180467"/>
                </a:lnTo>
                <a:lnTo>
                  <a:pt x="19812" y="178943"/>
                </a:lnTo>
                <a:lnTo>
                  <a:pt x="19050" y="176657"/>
                </a:lnTo>
                <a:lnTo>
                  <a:pt x="19050" y="207899"/>
                </a:lnTo>
                <a:lnTo>
                  <a:pt x="19812" y="208237"/>
                </a:lnTo>
                <a:lnTo>
                  <a:pt x="19812" y="180467"/>
                </a:lnTo>
                <a:lnTo>
                  <a:pt x="20489" y="181652"/>
                </a:lnTo>
                <a:lnTo>
                  <a:pt x="20489" y="208538"/>
                </a:lnTo>
                <a:close/>
              </a:path>
              <a:path w="1596389" h="215264">
                <a:moveTo>
                  <a:pt x="20574" y="181991"/>
                </a:moveTo>
                <a:lnTo>
                  <a:pt x="20489" y="181652"/>
                </a:lnTo>
                <a:lnTo>
                  <a:pt x="19812" y="180467"/>
                </a:lnTo>
                <a:lnTo>
                  <a:pt x="20574" y="181991"/>
                </a:lnTo>
                <a:close/>
              </a:path>
              <a:path w="1596389" h="215264">
                <a:moveTo>
                  <a:pt x="22860" y="209592"/>
                </a:moveTo>
                <a:lnTo>
                  <a:pt x="22860" y="185801"/>
                </a:lnTo>
                <a:lnTo>
                  <a:pt x="20489" y="181652"/>
                </a:lnTo>
                <a:lnTo>
                  <a:pt x="20574" y="181991"/>
                </a:lnTo>
                <a:lnTo>
                  <a:pt x="20574" y="208576"/>
                </a:lnTo>
                <a:lnTo>
                  <a:pt x="22860" y="209592"/>
                </a:lnTo>
                <a:close/>
              </a:path>
              <a:path w="1596389" h="215264">
                <a:moveTo>
                  <a:pt x="22860" y="28676"/>
                </a:moveTo>
                <a:lnTo>
                  <a:pt x="22860" y="28067"/>
                </a:lnTo>
                <a:lnTo>
                  <a:pt x="22098" y="29591"/>
                </a:lnTo>
                <a:lnTo>
                  <a:pt x="22860" y="28676"/>
                </a:lnTo>
                <a:close/>
              </a:path>
              <a:path w="1596389" h="215264">
                <a:moveTo>
                  <a:pt x="25561" y="188433"/>
                </a:moveTo>
                <a:lnTo>
                  <a:pt x="22098" y="184277"/>
                </a:lnTo>
                <a:lnTo>
                  <a:pt x="22860" y="185801"/>
                </a:lnTo>
                <a:lnTo>
                  <a:pt x="22860" y="209592"/>
                </a:lnTo>
                <a:lnTo>
                  <a:pt x="25146" y="210608"/>
                </a:lnTo>
                <a:lnTo>
                  <a:pt x="25146" y="188087"/>
                </a:lnTo>
                <a:lnTo>
                  <a:pt x="25561" y="188433"/>
                </a:lnTo>
                <a:close/>
              </a:path>
              <a:path w="1596389" h="215264">
                <a:moveTo>
                  <a:pt x="25908" y="25019"/>
                </a:moveTo>
                <a:lnTo>
                  <a:pt x="25146" y="25781"/>
                </a:lnTo>
                <a:lnTo>
                  <a:pt x="25561" y="25434"/>
                </a:lnTo>
                <a:lnTo>
                  <a:pt x="25908" y="25019"/>
                </a:lnTo>
                <a:close/>
              </a:path>
              <a:path w="1596389" h="215264">
                <a:moveTo>
                  <a:pt x="25561" y="25434"/>
                </a:moveTo>
                <a:lnTo>
                  <a:pt x="25146" y="25781"/>
                </a:lnTo>
                <a:lnTo>
                  <a:pt x="25146" y="25933"/>
                </a:lnTo>
                <a:lnTo>
                  <a:pt x="25561" y="25434"/>
                </a:lnTo>
                <a:close/>
              </a:path>
              <a:path w="1596389" h="215264">
                <a:moveTo>
                  <a:pt x="25908" y="188849"/>
                </a:moveTo>
                <a:lnTo>
                  <a:pt x="25561" y="188433"/>
                </a:lnTo>
                <a:lnTo>
                  <a:pt x="25146" y="188087"/>
                </a:lnTo>
                <a:lnTo>
                  <a:pt x="25908" y="188849"/>
                </a:lnTo>
                <a:close/>
              </a:path>
              <a:path w="1596389" h="215264">
                <a:moveTo>
                  <a:pt x="25908" y="210947"/>
                </a:moveTo>
                <a:lnTo>
                  <a:pt x="25908" y="188849"/>
                </a:lnTo>
                <a:lnTo>
                  <a:pt x="25146" y="188087"/>
                </a:lnTo>
                <a:lnTo>
                  <a:pt x="25146" y="210608"/>
                </a:lnTo>
                <a:lnTo>
                  <a:pt x="25908" y="210947"/>
                </a:lnTo>
                <a:close/>
              </a:path>
              <a:path w="1596389" h="215264">
                <a:moveTo>
                  <a:pt x="25908" y="25146"/>
                </a:moveTo>
                <a:lnTo>
                  <a:pt x="25908" y="25019"/>
                </a:lnTo>
                <a:lnTo>
                  <a:pt x="25561" y="25434"/>
                </a:lnTo>
                <a:lnTo>
                  <a:pt x="25908" y="25146"/>
                </a:lnTo>
                <a:close/>
              </a:path>
              <a:path w="1596389" h="215264">
                <a:moveTo>
                  <a:pt x="29717" y="191897"/>
                </a:moveTo>
                <a:lnTo>
                  <a:pt x="25561" y="188433"/>
                </a:lnTo>
                <a:lnTo>
                  <a:pt x="25908" y="188849"/>
                </a:lnTo>
                <a:lnTo>
                  <a:pt x="25908" y="210947"/>
                </a:lnTo>
                <a:lnTo>
                  <a:pt x="28194" y="211861"/>
                </a:lnTo>
                <a:lnTo>
                  <a:pt x="28194" y="191135"/>
                </a:lnTo>
                <a:lnTo>
                  <a:pt x="29717" y="191897"/>
                </a:lnTo>
                <a:close/>
              </a:path>
              <a:path w="1596389" h="215264">
                <a:moveTo>
                  <a:pt x="29717" y="21971"/>
                </a:moveTo>
                <a:lnTo>
                  <a:pt x="28194" y="22733"/>
                </a:lnTo>
                <a:lnTo>
                  <a:pt x="29449" y="22195"/>
                </a:lnTo>
                <a:lnTo>
                  <a:pt x="29717" y="21971"/>
                </a:lnTo>
                <a:close/>
              </a:path>
              <a:path w="1596389" h="215264">
                <a:moveTo>
                  <a:pt x="29449" y="22195"/>
                </a:moveTo>
                <a:lnTo>
                  <a:pt x="28194" y="22733"/>
                </a:lnTo>
                <a:lnTo>
                  <a:pt x="28194" y="23241"/>
                </a:lnTo>
                <a:lnTo>
                  <a:pt x="29449" y="22195"/>
                </a:lnTo>
                <a:close/>
              </a:path>
              <a:path w="1596389" h="215264">
                <a:moveTo>
                  <a:pt x="1563624" y="193421"/>
                </a:moveTo>
                <a:lnTo>
                  <a:pt x="1560576" y="194183"/>
                </a:lnTo>
                <a:lnTo>
                  <a:pt x="1559052" y="194945"/>
                </a:lnTo>
                <a:lnTo>
                  <a:pt x="1556766" y="194945"/>
                </a:lnTo>
                <a:lnTo>
                  <a:pt x="1553718" y="195707"/>
                </a:lnTo>
                <a:lnTo>
                  <a:pt x="41910" y="195707"/>
                </a:lnTo>
                <a:lnTo>
                  <a:pt x="38862" y="194945"/>
                </a:lnTo>
                <a:lnTo>
                  <a:pt x="36576" y="194945"/>
                </a:lnTo>
                <a:lnTo>
                  <a:pt x="34290" y="194183"/>
                </a:lnTo>
                <a:lnTo>
                  <a:pt x="28194" y="191135"/>
                </a:lnTo>
                <a:lnTo>
                  <a:pt x="28194" y="211861"/>
                </a:lnTo>
                <a:lnTo>
                  <a:pt x="33528" y="213995"/>
                </a:lnTo>
                <a:lnTo>
                  <a:pt x="38100" y="213995"/>
                </a:lnTo>
                <a:lnTo>
                  <a:pt x="41910" y="214757"/>
                </a:lnTo>
                <a:lnTo>
                  <a:pt x="1559052" y="213995"/>
                </a:lnTo>
                <a:lnTo>
                  <a:pt x="1562862" y="213360"/>
                </a:lnTo>
                <a:lnTo>
                  <a:pt x="1562862" y="194183"/>
                </a:lnTo>
                <a:lnTo>
                  <a:pt x="1563624" y="193421"/>
                </a:lnTo>
                <a:close/>
              </a:path>
              <a:path w="1596389" h="215264">
                <a:moveTo>
                  <a:pt x="29717" y="22079"/>
                </a:moveTo>
                <a:lnTo>
                  <a:pt x="29449" y="22195"/>
                </a:lnTo>
                <a:lnTo>
                  <a:pt x="29717" y="22079"/>
                </a:lnTo>
                <a:close/>
              </a:path>
              <a:path w="1596389" h="215264">
                <a:moveTo>
                  <a:pt x="1563624" y="20773"/>
                </a:moveTo>
                <a:lnTo>
                  <a:pt x="1563624" y="20447"/>
                </a:lnTo>
                <a:lnTo>
                  <a:pt x="1562862" y="20447"/>
                </a:lnTo>
                <a:lnTo>
                  <a:pt x="1563624" y="20773"/>
                </a:lnTo>
                <a:close/>
              </a:path>
              <a:path w="1596389" h="215264">
                <a:moveTo>
                  <a:pt x="1568196" y="212090"/>
                </a:moveTo>
                <a:lnTo>
                  <a:pt x="1568196" y="191135"/>
                </a:lnTo>
                <a:lnTo>
                  <a:pt x="1562862" y="194183"/>
                </a:lnTo>
                <a:lnTo>
                  <a:pt x="1562862" y="213360"/>
                </a:lnTo>
                <a:lnTo>
                  <a:pt x="1563624" y="213233"/>
                </a:lnTo>
                <a:lnTo>
                  <a:pt x="1567434" y="212471"/>
                </a:lnTo>
                <a:lnTo>
                  <a:pt x="1568196" y="212090"/>
                </a:lnTo>
                <a:close/>
              </a:path>
              <a:path w="1596389" h="215264">
                <a:moveTo>
                  <a:pt x="1568196" y="22733"/>
                </a:moveTo>
                <a:lnTo>
                  <a:pt x="1566672" y="21971"/>
                </a:lnTo>
                <a:lnTo>
                  <a:pt x="1566940" y="22195"/>
                </a:lnTo>
                <a:lnTo>
                  <a:pt x="1568196" y="22733"/>
                </a:lnTo>
                <a:close/>
              </a:path>
              <a:path w="1596389" h="215264">
                <a:moveTo>
                  <a:pt x="1566940" y="22195"/>
                </a:moveTo>
                <a:lnTo>
                  <a:pt x="1566672" y="21971"/>
                </a:lnTo>
                <a:lnTo>
                  <a:pt x="1566940" y="22195"/>
                </a:lnTo>
                <a:close/>
              </a:path>
              <a:path w="1596389" h="215264">
                <a:moveTo>
                  <a:pt x="1571244" y="188087"/>
                </a:moveTo>
                <a:lnTo>
                  <a:pt x="1566672" y="191897"/>
                </a:lnTo>
                <a:lnTo>
                  <a:pt x="1568196" y="191135"/>
                </a:lnTo>
                <a:lnTo>
                  <a:pt x="1568196" y="212090"/>
                </a:lnTo>
                <a:lnTo>
                  <a:pt x="1570482" y="210947"/>
                </a:lnTo>
                <a:lnTo>
                  <a:pt x="1570482" y="189611"/>
                </a:lnTo>
                <a:lnTo>
                  <a:pt x="1571244" y="188087"/>
                </a:lnTo>
                <a:close/>
              </a:path>
              <a:path w="1596389" h="215264">
                <a:moveTo>
                  <a:pt x="1568196" y="23241"/>
                </a:moveTo>
                <a:lnTo>
                  <a:pt x="1568196" y="22733"/>
                </a:lnTo>
                <a:lnTo>
                  <a:pt x="1566940" y="22195"/>
                </a:lnTo>
                <a:lnTo>
                  <a:pt x="1568196" y="23241"/>
                </a:lnTo>
                <a:close/>
              </a:path>
              <a:path w="1596389" h="215264">
                <a:moveTo>
                  <a:pt x="1571244" y="25781"/>
                </a:moveTo>
                <a:lnTo>
                  <a:pt x="1570482" y="25019"/>
                </a:lnTo>
                <a:lnTo>
                  <a:pt x="1570828" y="25434"/>
                </a:lnTo>
                <a:lnTo>
                  <a:pt x="1571244" y="25781"/>
                </a:lnTo>
                <a:close/>
              </a:path>
              <a:path w="1596389" h="215264">
                <a:moveTo>
                  <a:pt x="1570828" y="25434"/>
                </a:moveTo>
                <a:lnTo>
                  <a:pt x="1570482" y="25019"/>
                </a:lnTo>
                <a:lnTo>
                  <a:pt x="1570482" y="25146"/>
                </a:lnTo>
                <a:lnTo>
                  <a:pt x="1570828" y="25434"/>
                </a:lnTo>
                <a:close/>
              </a:path>
              <a:path w="1596389" h="215264">
                <a:moveTo>
                  <a:pt x="1574019" y="184657"/>
                </a:moveTo>
                <a:lnTo>
                  <a:pt x="1570482" y="189611"/>
                </a:lnTo>
                <a:lnTo>
                  <a:pt x="1570482" y="210947"/>
                </a:lnTo>
                <a:lnTo>
                  <a:pt x="1572006" y="210947"/>
                </a:lnTo>
                <a:lnTo>
                  <a:pt x="1573530" y="210076"/>
                </a:lnTo>
                <a:lnTo>
                  <a:pt x="1573530" y="185801"/>
                </a:lnTo>
                <a:lnTo>
                  <a:pt x="1574019" y="184657"/>
                </a:lnTo>
                <a:close/>
              </a:path>
              <a:path w="1596389" h="215264">
                <a:moveTo>
                  <a:pt x="1571244" y="25933"/>
                </a:moveTo>
                <a:lnTo>
                  <a:pt x="1571244" y="25781"/>
                </a:lnTo>
                <a:lnTo>
                  <a:pt x="1570828" y="25434"/>
                </a:lnTo>
                <a:lnTo>
                  <a:pt x="1571244" y="25933"/>
                </a:lnTo>
                <a:close/>
              </a:path>
              <a:path w="1596389" h="215264">
                <a:moveTo>
                  <a:pt x="1574292" y="30734"/>
                </a:moveTo>
                <a:lnTo>
                  <a:pt x="1574292" y="29591"/>
                </a:lnTo>
                <a:lnTo>
                  <a:pt x="1572768" y="28067"/>
                </a:lnTo>
                <a:lnTo>
                  <a:pt x="1574292" y="30734"/>
                </a:lnTo>
                <a:close/>
              </a:path>
              <a:path w="1596389" h="215264">
                <a:moveTo>
                  <a:pt x="1574292" y="184277"/>
                </a:moveTo>
                <a:lnTo>
                  <a:pt x="1574019" y="184657"/>
                </a:lnTo>
                <a:lnTo>
                  <a:pt x="1573530" y="185801"/>
                </a:lnTo>
                <a:lnTo>
                  <a:pt x="1574292" y="184277"/>
                </a:lnTo>
                <a:close/>
              </a:path>
              <a:path w="1596389" h="215264">
                <a:moveTo>
                  <a:pt x="1574292" y="209640"/>
                </a:moveTo>
                <a:lnTo>
                  <a:pt x="1574292" y="184277"/>
                </a:lnTo>
                <a:lnTo>
                  <a:pt x="1573530" y="185801"/>
                </a:lnTo>
                <a:lnTo>
                  <a:pt x="1573530" y="210076"/>
                </a:lnTo>
                <a:lnTo>
                  <a:pt x="1574292" y="209640"/>
                </a:lnTo>
                <a:close/>
              </a:path>
              <a:path w="1596389" h="215264">
                <a:moveTo>
                  <a:pt x="1577340" y="207899"/>
                </a:moveTo>
                <a:lnTo>
                  <a:pt x="1577340" y="177419"/>
                </a:lnTo>
                <a:lnTo>
                  <a:pt x="1575816" y="181991"/>
                </a:lnTo>
                <a:lnTo>
                  <a:pt x="1575816" y="180467"/>
                </a:lnTo>
                <a:lnTo>
                  <a:pt x="1574019" y="184657"/>
                </a:lnTo>
                <a:lnTo>
                  <a:pt x="1574292" y="184277"/>
                </a:lnTo>
                <a:lnTo>
                  <a:pt x="1574292" y="209640"/>
                </a:lnTo>
                <a:lnTo>
                  <a:pt x="1577340" y="207899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5247017" y="3023616"/>
            <a:ext cx="1241425" cy="212090"/>
          </a:xfrm>
          <a:custGeom>
            <a:avLst/>
            <a:gdLst/>
            <a:ahLst/>
            <a:cxnLst/>
            <a:rect l="l" t="t" r="r" b="b"/>
            <a:pathLst>
              <a:path w="1241425" h="212089">
                <a:moveTo>
                  <a:pt x="1233678" y="194310"/>
                </a:moveTo>
                <a:lnTo>
                  <a:pt x="1233678" y="17526"/>
                </a:lnTo>
                <a:lnTo>
                  <a:pt x="1229868" y="12954"/>
                </a:lnTo>
                <a:lnTo>
                  <a:pt x="1228344" y="11430"/>
                </a:lnTo>
                <a:lnTo>
                  <a:pt x="1223772" y="7620"/>
                </a:lnTo>
                <a:lnTo>
                  <a:pt x="1223010" y="6858"/>
                </a:lnTo>
                <a:lnTo>
                  <a:pt x="1222248" y="6858"/>
                </a:lnTo>
                <a:lnTo>
                  <a:pt x="1216914" y="3810"/>
                </a:lnTo>
                <a:lnTo>
                  <a:pt x="1216152" y="3048"/>
                </a:lnTo>
                <a:lnTo>
                  <a:pt x="1215320" y="3020"/>
                </a:lnTo>
                <a:lnTo>
                  <a:pt x="1211580" y="1524"/>
                </a:lnTo>
                <a:lnTo>
                  <a:pt x="1207770" y="762"/>
                </a:lnTo>
                <a:lnTo>
                  <a:pt x="1203198" y="0"/>
                </a:lnTo>
                <a:lnTo>
                  <a:pt x="36576" y="0"/>
                </a:lnTo>
                <a:lnTo>
                  <a:pt x="32766" y="762"/>
                </a:lnTo>
                <a:lnTo>
                  <a:pt x="28194" y="2286"/>
                </a:lnTo>
                <a:lnTo>
                  <a:pt x="24383" y="3810"/>
                </a:lnTo>
                <a:lnTo>
                  <a:pt x="19049" y="6858"/>
                </a:lnTo>
                <a:lnTo>
                  <a:pt x="17525" y="6858"/>
                </a:lnTo>
                <a:lnTo>
                  <a:pt x="17525" y="7620"/>
                </a:lnTo>
                <a:lnTo>
                  <a:pt x="12191" y="11430"/>
                </a:lnTo>
                <a:lnTo>
                  <a:pt x="12191" y="12192"/>
                </a:lnTo>
                <a:lnTo>
                  <a:pt x="11429" y="12192"/>
                </a:lnTo>
                <a:lnTo>
                  <a:pt x="11429" y="12954"/>
                </a:lnTo>
                <a:lnTo>
                  <a:pt x="7619" y="17526"/>
                </a:lnTo>
                <a:lnTo>
                  <a:pt x="0" y="38100"/>
                </a:lnTo>
                <a:lnTo>
                  <a:pt x="0" y="174498"/>
                </a:lnTo>
                <a:lnTo>
                  <a:pt x="762" y="179070"/>
                </a:lnTo>
                <a:lnTo>
                  <a:pt x="1524" y="182880"/>
                </a:lnTo>
                <a:lnTo>
                  <a:pt x="3048" y="185928"/>
                </a:lnTo>
                <a:lnTo>
                  <a:pt x="3048" y="186690"/>
                </a:lnTo>
                <a:lnTo>
                  <a:pt x="6096" y="192786"/>
                </a:lnTo>
                <a:lnTo>
                  <a:pt x="6858" y="192786"/>
                </a:lnTo>
                <a:lnTo>
                  <a:pt x="6858" y="193548"/>
                </a:lnTo>
                <a:lnTo>
                  <a:pt x="7620" y="194310"/>
                </a:lnTo>
                <a:lnTo>
                  <a:pt x="11430" y="198882"/>
                </a:lnTo>
                <a:lnTo>
                  <a:pt x="12192" y="199644"/>
                </a:lnTo>
                <a:lnTo>
                  <a:pt x="17526" y="204216"/>
                </a:lnTo>
                <a:lnTo>
                  <a:pt x="18288" y="204978"/>
                </a:lnTo>
                <a:lnTo>
                  <a:pt x="19050" y="204978"/>
                </a:lnTo>
                <a:lnTo>
                  <a:pt x="19050" y="36576"/>
                </a:lnTo>
                <a:lnTo>
                  <a:pt x="20573" y="32004"/>
                </a:lnTo>
                <a:lnTo>
                  <a:pt x="22860" y="28194"/>
                </a:lnTo>
                <a:lnTo>
                  <a:pt x="22860" y="28803"/>
                </a:lnTo>
                <a:lnTo>
                  <a:pt x="25146" y="26060"/>
                </a:lnTo>
                <a:lnTo>
                  <a:pt x="25146" y="25908"/>
                </a:lnTo>
                <a:lnTo>
                  <a:pt x="25908" y="25146"/>
                </a:lnTo>
                <a:lnTo>
                  <a:pt x="25908" y="25273"/>
                </a:lnTo>
                <a:lnTo>
                  <a:pt x="29718" y="22098"/>
                </a:lnTo>
                <a:lnTo>
                  <a:pt x="29718" y="22751"/>
                </a:lnTo>
                <a:lnTo>
                  <a:pt x="33528" y="20574"/>
                </a:lnTo>
                <a:lnTo>
                  <a:pt x="35052" y="19812"/>
                </a:lnTo>
                <a:lnTo>
                  <a:pt x="37338" y="19050"/>
                </a:lnTo>
                <a:lnTo>
                  <a:pt x="1202436" y="19050"/>
                </a:lnTo>
                <a:lnTo>
                  <a:pt x="1204722" y="19812"/>
                </a:lnTo>
                <a:lnTo>
                  <a:pt x="1207008" y="19812"/>
                </a:lnTo>
                <a:lnTo>
                  <a:pt x="1208532" y="20574"/>
                </a:lnTo>
                <a:lnTo>
                  <a:pt x="1208532" y="21009"/>
                </a:lnTo>
                <a:lnTo>
                  <a:pt x="1211580" y="22751"/>
                </a:lnTo>
                <a:lnTo>
                  <a:pt x="1211580" y="22098"/>
                </a:lnTo>
                <a:lnTo>
                  <a:pt x="1216152" y="25908"/>
                </a:lnTo>
                <a:lnTo>
                  <a:pt x="1216152" y="26670"/>
                </a:lnTo>
                <a:lnTo>
                  <a:pt x="1219200" y="29718"/>
                </a:lnTo>
                <a:lnTo>
                  <a:pt x="1219200" y="30861"/>
                </a:lnTo>
                <a:lnTo>
                  <a:pt x="1220724" y="33528"/>
                </a:lnTo>
                <a:lnTo>
                  <a:pt x="1221486" y="35052"/>
                </a:lnTo>
                <a:lnTo>
                  <a:pt x="1221486" y="37338"/>
                </a:lnTo>
                <a:lnTo>
                  <a:pt x="1222248" y="39624"/>
                </a:lnTo>
                <a:lnTo>
                  <a:pt x="1222248" y="204978"/>
                </a:lnTo>
                <a:lnTo>
                  <a:pt x="1223010" y="204216"/>
                </a:lnTo>
                <a:lnTo>
                  <a:pt x="1223772" y="204216"/>
                </a:lnTo>
                <a:lnTo>
                  <a:pt x="1228344" y="199644"/>
                </a:lnTo>
                <a:lnTo>
                  <a:pt x="1229106" y="199644"/>
                </a:lnTo>
                <a:lnTo>
                  <a:pt x="1229106" y="198882"/>
                </a:lnTo>
                <a:lnTo>
                  <a:pt x="1229868" y="198882"/>
                </a:lnTo>
                <a:lnTo>
                  <a:pt x="1233678" y="194310"/>
                </a:lnTo>
                <a:close/>
              </a:path>
              <a:path w="1241425" h="212089">
                <a:moveTo>
                  <a:pt x="22860" y="207359"/>
                </a:moveTo>
                <a:lnTo>
                  <a:pt x="22860" y="183642"/>
                </a:lnTo>
                <a:lnTo>
                  <a:pt x="19812" y="177546"/>
                </a:lnTo>
                <a:lnTo>
                  <a:pt x="19812" y="176022"/>
                </a:lnTo>
                <a:lnTo>
                  <a:pt x="19050" y="174498"/>
                </a:lnTo>
                <a:lnTo>
                  <a:pt x="19050" y="204978"/>
                </a:lnTo>
                <a:lnTo>
                  <a:pt x="19812" y="205454"/>
                </a:lnTo>
                <a:lnTo>
                  <a:pt x="19812" y="177546"/>
                </a:lnTo>
                <a:lnTo>
                  <a:pt x="20574" y="179070"/>
                </a:lnTo>
                <a:lnTo>
                  <a:pt x="20574" y="205930"/>
                </a:lnTo>
                <a:lnTo>
                  <a:pt x="22860" y="207359"/>
                </a:lnTo>
                <a:close/>
              </a:path>
              <a:path w="1241425" h="212089">
                <a:moveTo>
                  <a:pt x="22860" y="28803"/>
                </a:moveTo>
                <a:lnTo>
                  <a:pt x="22860" y="28194"/>
                </a:lnTo>
                <a:lnTo>
                  <a:pt x="22097" y="29718"/>
                </a:lnTo>
                <a:lnTo>
                  <a:pt x="22860" y="28803"/>
                </a:lnTo>
                <a:close/>
              </a:path>
              <a:path w="1241425" h="212089">
                <a:moveTo>
                  <a:pt x="25011" y="185614"/>
                </a:moveTo>
                <a:lnTo>
                  <a:pt x="22097" y="182118"/>
                </a:lnTo>
                <a:lnTo>
                  <a:pt x="22860" y="183642"/>
                </a:lnTo>
                <a:lnTo>
                  <a:pt x="22860" y="207359"/>
                </a:lnTo>
                <a:lnTo>
                  <a:pt x="24384" y="208311"/>
                </a:lnTo>
                <a:lnTo>
                  <a:pt x="24384" y="185166"/>
                </a:lnTo>
                <a:lnTo>
                  <a:pt x="25011" y="185614"/>
                </a:lnTo>
                <a:close/>
              </a:path>
              <a:path w="1241425" h="212089">
                <a:moveTo>
                  <a:pt x="25908" y="186690"/>
                </a:moveTo>
                <a:lnTo>
                  <a:pt x="25011" y="185614"/>
                </a:lnTo>
                <a:lnTo>
                  <a:pt x="24384" y="185166"/>
                </a:lnTo>
                <a:lnTo>
                  <a:pt x="25908" y="186690"/>
                </a:lnTo>
                <a:close/>
              </a:path>
              <a:path w="1241425" h="212089">
                <a:moveTo>
                  <a:pt x="25908" y="208915"/>
                </a:moveTo>
                <a:lnTo>
                  <a:pt x="25908" y="186690"/>
                </a:lnTo>
                <a:lnTo>
                  <a:pt x="24384" y="185166"/>
                </a:lnTo>
                <a:lnTo>
                  <a:pt x="24384" y="208311"/>
                </a:lnTo>
                <a:lnTo>
                  <a:pt x="25146" y="208788"/>
                </a:lnTo>
                <a:lnTo>
                  <a:pt x="25908" y="208915"/>
                </a:lnTo>
                <a:close/>
              </a:path>
              <a:path w="1241425" h="212089">
                <a:moveTo>
                  <a:pt x="29718" y="188976"/>
                </a:moveTo>
                <a:lnTo>
                  <a:pt x="25011" y="185614"/>
                </a:lnTo>
                <a:lnTo>
                  <a:pt x="25908" y="186690"/>
                </a:lnTo>
                <a:lnTo>
                  <a:pt x="25908" y="208915"/>
                </a:lnTo>
                <a:lnTo>
                  <a:pt x="28194" y="209296"/>
                </a:lnTo>
                <a:lnTo>
                  <a:pt x="28194" y="188214"/>
                </a:lnTo>
                <a:lnTo>
                  <a:pt x="29718" y="188976"/>
                </a:lnTo>
                <a:close/>
              </a:path>
              <a:path w="1241425" h="212089">
                <a:moveTo>
                  <a:pt x="25908" y="25146"/>
                </a:moveTo>
                <a:lnTo>
                  <a:pt x="25146" y="25908"/>
                </a:lnTo>
                <a:lnTo>
                  <a:pt x="25561" y="25561"/>
                </a:lnTo>
                <a:lnTo>
                  <a:pt x="25908" y="25146"/>
                </a:lnTo>
                <a:close/>
              </a:path>
              <a:path w="1241425" h="212089">
                <a:moveTo>
                  <a:pt x="25561" y="25561"/>
                </a:moveTo>
                <a:lnTo>
                  <a:pt x="25146" y="25908"/>
                </a:lnTo>
                <a:lnTo>
                  <a:pt x="25146" y="26060"/>
                </a:lnTo>
                <a:lnTo>
                  <a:pt x="25561" y="25561"/>
                </a:lnTo>
                <a:close/>
              </a:path>
              <a:path w="1241425" h="212089">
                <a:moveTo>
                  <a:pt x="25908" y="25273"/>
                </a:moveTo>
                <a:lnTo>
                  <a:pt x="25908" y="25146"/>
                </a:lnTo>
                <a:lnTo>
                  <a:pt x="25561" y="25561"/>
                </a:lnTo>
                <a:lnTo>
                  <a:pt x="25908" y="25273"/>
                </a:lnTo>
                <a:close/>
              </a:path>
              <a:path w="1241425" h="212089">
                <a:moveTo>
                  <a:pt x="29718" y="22751"/>
                </a:moveTo>
                <a:lnTo>
                  <a:pt x="29718" y="22098"/>
                </a:lnTo>
                <a:lnTo>
                  <a:pt x="28194" y="23622"/>
                </a:lnTo>
                <a:lnTo>
                  <a:pt x="29718" y="22751"/>
                </a:lnTo>
                <a:close/>
              </a:path>
              <a:path w="1241425" h="212089">
                <a:moveTo>
                  <a:pt x="1208532" y="190500"/>
                </a:moveTo>
                <a:lnTo>
                  <a:pt x="1205484" y="192024"/>
                </a:lnTo>
                <a:lnTo>
                  <a:pt x="1203960" y="192024"/>
                </a:lnTo>
                <a:lnTo>
                  <a:pt x="1201674" y="192786"/>
                </a:lnTo>
                <a:lnTo>
                  <a:pt x="41148" y="192786"/>
                </a:lnTo>
                <a:lnTo>
                  <a:pt x="38100" y="192024"/>
                </a:lnTo>
                <a:lnTo>
                  <a:pt x="36576" y="192024"/>
                </a:lnTo>
                <a:lnTo>
                  <a:pt x="32004" y="190500"/>
                </a:lnTo>
                <a:lnTo>
                  <a:pt x="28194" y="188214"/>
                </a:lnTo>
                <a:lnTo>
                  <a:pt x="28194" y="209296"/>
                </a:lnTo>
                <a:lnTo>
                  <a:pt x="29718" y="209550"/>
                </a:lnTo>
                <a:lnTo>
                  <a:pt x="33528" y="211074"/>
                </a:lnTo>
                <a:lnTo>
                  <a:pt x="37338" y="211074"/>
                </a:lnTo>
                <a:lnTo>
                  <a:pt x="41148" y="211836"/>
                </a:lnTo>
                <a:lnTo>
                  <a:pt x="1200150" y="211836"/>
                </a:lnTo>
                <a:lnTo>
                  <a:pt x="1204722" y="211074"/>
                </a:lnTo>
                <a:lnTo>
                  <a:pt x="1207770" y="210464"/>
                </a:lnTo>
                <a:lnTo>
                  <a:pt x="1207770" y="191262"/>
                </a:lnTo>
                <a:lnTo>
                  <a:pt x="1208532" y="190500"/>
                </a:lnTo>
                <a:close/>
              </a:path>
              <a:path w="1241425" h="212089">
                <a:moveTo>
                  <a:pt x="1208532" y="21009"/>
                </a:moveTo>
                <a:lnTo>
                  <a:pt x="1208532" y="20574"/>
                </a:lnTo>
                <a:lnTo>
                  <a:pt x="1207770" y="20574"/>
                </a:lnTo>
                <a:lnTo>
                  <a:pt x="1208532" y="21009"/>
                </a:lnTo>
                <a:close/>
              </a:path>
              <a:path w="1241425" h="212089">
                <a:moveTo>
                  <a:pt x="1213104" y="209359"/>
                </a:moveTo>
                <a:lnTo>
                  <a:pt x="1213104" y="188214"/>
                </a:lnTo>
                <a:lnTo>
                  <a:pt x="1207770" y="191262"/>
                </a:lnTo>
                <a:lnTo>
                  <a:pt x="1207770" y="210464"/>
                </a:lnTo>
                <a:lnTo>
                  <a:pt x="1212342" y="209550"/>
                </a:lnTo>
                <a:lnTo>
                  <a:pt x="1213104" y="209359"/>
                </a:lnTo>
                <a:close/>
              </a:path>
              <a:path w="1241425" h="212089">
                <a:moveTo>
                  <a:pt x="1213104" y="23622"/>
                </a:moveTo>
                <a:lnTo>
                  <a:pt x="1211580" y="22098"/>
                </a:lnTo>
                <a:lnTo>
                  <a:pt x="1211580" y="22751"/>
                </a:lnTo>
                <a:lnTo>
                  <a:pt x="1213104" y="23622"/>
                </a:lnTo>
                <a:close/>
              </a:path>
              <a:path w="1241425" h="212089">
                <a:moveTo>
                  <a:pt x="1215320" y="185858"/>
                </a:moveTo>
                <a:lnTo>
                  <a:pt x="1211580" y="188976"/>
                </a:lnTo>
                <a:lnTo>
                  <a:pt x="1213104" y="188214"/>
                </a:lnTo>
                <a:lnTo>
                  <a:pt x="1213104" y="209359"/>
                </a:lnTo>
                <a:lnTo>
                  <a:pt x="1214628" y="208978"/>
                </a:lnTo>
                <a:lnTo>
                  <a:pt x="1214628" y="186690"/>
                </a:lnTo>
                <a:lnTo>
                  <a:pt x="1215320" y="185858"/>
                </a:lnTo>
                <a:close/>
              </a:path>
              <a:path w="1241425" h="212089">
                <a:moveTo>
                  <a:pt x="1216152" y="26670"/>
                </a:moveTo>
                <a:lnTo>
                  <a:pt x="1216152" y="25908"/>
                </a:lnTo>
                <a:lnTo>
                  <a:pt x="1214628" y="25146"/>
                </a:lnTo>
                <a:lnTo>
                  <a:pt x="1216152" y="26670"/>
                </a:lnTo>
                <a:close/>
              </a:path>
              <a:path w="1241425" h="212089">
                <a:moveTo>
                  <a:pt x="1216152" y="185166"/>
                </a:moveTo>
                <a:lnTo>
                  <a:pt x="1215320" y="185858"/>
                </a:lnTo>
                <a:lnTo>
                  <a:pt x="1214628" y="186690"/>
                </a:lnTo>
                <a:lnTo>
                  <a:pt x="1216152" y="185166"/>
                </a:lnTo>
                <a:close/>
              </a:path>
              <a:path w="1241425" h="212089">
                <a:moveTo>
                  <a:pt x="1216152" y="208026"/>
                </a:moveTo>
                <a:lnTo>
                  <a:pt x="1216152" y="185166"/>
                </a:lnTo>
                <a:lnTo>
                  <a:pt x="1214628" y="186690"/>
                </a:lnTo>
                <a:lnTo>
                  <a:pt x="1214628" y="208978"/>
                </a:lnTo>
                <a:lnTo>
                  <a:pt x="1215390" y="208788"/>
                </a:lnTo>
                <a:lnTo>
                  <a:pt x="1216152" y="208026"/>
                </a:lnTo>
                <a:close/>
              </a:path>
              <a:path w="1241425" h="212089">
                <a:moveTo>
                  <a:pt x="1218438" y="182118"/>
                </a:moveTo>
                <a:lnTo>
                  <a:pt x="1215320" y="185858"/>
                </a:lnTo>
                <a:lnTo>
                  <a:pt x="1216152" y="185166"/>
                </a:lnTo>
                <a:lnTo>
                  <a:pt x="1216152" y="208026"/>
                </a:lnTo>
                <a:lnTo>
                  <a:pt x="1216914" y="208026"/>
                </a:lnTo>
                <a:lnTo>
                  <a:pt x="1217676" y="207590"/>
                </a:lnTo>
                <a:lnTo>
                  <a:pt x="1217676" y="183642"/>
                </a:lnTo>
                <a:lnTo>
                  <a:pt x="1218438" y="182118"/>
                </a:lnTo>
                <a:close/>
              </a:path>
              <a:path w="1241425" h="212089">
                <a:moveTo>
                  <a:pt x="1219200" y="30861"/>
                </a:moveTo>
                <a:lnTo>
                  <a:pt x="1219200" y="29718"/>
                </a:lnTo>
                <a:lnTo>
                  <a:pt x="1217676" y="28194"/>
                </a:lnTo>
                <a:lnTo>
                  <a:pt x="1219200" y="30861"/>
                </a:lnTo>
                <a:close/>
              </a:path>
              <a:path w="1241425" h="212089">
                <a:moveTo>
                  <a:pt x="1222248" y="204978"/>
                </a:moveTo>
                <a:lnTo>
                  <a:pt x="1222248" y="172974"/>
                </a:lnTo>
                <a:lnTo>
                  <a:pt x="1221486" y="174498"/>
                </a:lnTo>
                <a:lnTo>
                  <a:pt x="1220724" y="177546"/>
                </a:lnTo>
                <a:lnTo>
                  <a:pt x="1217676" y="183642"/>
                </a:lnTo>
                <a:lnTo>
                  <a:pt x="1217676" y="207590"/>
                </a:lnTo>
                <a:lnTo>
                  <a:pt x="1222248" y="204978"/>
                </a:lnTo>
                <a:close/>
              </a:path>
              <a:path w="1241425" h="212089">
                <a:moveTo>
                  <a:pt x="1241298" y="173736"/>
                </a:moveTo>
                <a:lnTo>
                  <a:pt x="1241298" y="41148"/>
                </a:lnTo>
                <a:lnTo>
                  <a:pt x="1240536" y="36576"/>
                </a:lnTo>
                <a:lnTo>
                  <a:pt x="1240536" y="32766"/>
                </a:lnTo>
                <a:lnTo>
                  <a:pt x="1239012" y="28956"/>
                </a:lnTo>
                <a:lnTo>
                  <a:pt x="1237488" y="24384"/>
                </a:lnTo>
                <a:lnTo>
                  <a:pt x="1234440" y="19050"/>
                </a:lnTo>
                <a:lnTo>
                  <a:pt x="1234440" y="18288"/>
                </a:lnTo>
                <a:lnTo>
                  <a:pt x="1233678" y="18288"/>
                </a:lnTo>
                <a:lnTo>
                  <a:pt x="1233678" y="193548"/>
                </a:lnTo>
                <a:lnTo>
                  <a:pt x="1234440" y="192786"/>
                </a:lnTo>
                <a:lnTo>
                  <a:pt x="1237488" y="186690"/>
                </a:lnTo>
                <a:lnTo>
                  <a:pt x="1238250" y="185928"/>
                </a:lnTo>
                <a:lnTo>
                  <a:pt x="1239774" y="182118"/>
                </a:lnTo>
                <a:lnTo>
                  <a:pt x="1240536" y="178308"/>
                </a:lnTo>
                <a:lnTo>
                  <a:pt x="1241298" y="173736"/>
                </a:lnTo>
                <a:close/>
              </a:path>
            </a:pathLst>
          </a:custGeom>
          <a:solidFill>
            <a:srgbClr val="FF0000"/>
          </a:solid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8792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spc="-30" dirty="0"/>
              <a:t>Text/Typography</a:t>
            </a:r>
            <a:r>
              <a:rPr spc="-70" dirty="0"/>
              <a:t> </a:t>
            </a:r>
            <a:r>
              <a:rPr spc="-5" dirty="0"/>
              <a:t>&lt;small&gt;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2895084"/>
            <a:ext cx="6010910" cy="340360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800" dirty="0">
                <a:latin typeface="맑은 고딕"/>
                <a:cs typeface="맑은 고딕"/>
              </a:rPr>
              <a:t>&lt;div</a:t>
            </a:r>
            <a:r>
              <a:rPr sz="1800" spc="-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class="container"&gt;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spc="-15" dirty="0">
                <a:latin typeface="맑은 고딕"/>
                <a:cs typeface="맑은 고딕"/>
              </a:rPr>
              <a:t>&lt;h1&gt;Lighter, </a:t>
            </a:r>
            <a:r>
              <a:rPr sz="1800" spc="5" dirty="0">
                <a:latin typeface="맑은 고딕"/>
                <a:cs typeface="맑은 고딕"/>
              </a:rPr>
              <a:t>Secondary</a:t>
            </a:r>
            <a:r>
              <a:rPr sz="1800" dirty="0">
                <a:latin typeface="맑은 고딕"/>
                <a:cs typeface="맑은 고딕"/>
              </a:rPr>
              <a:t> </a:t>
            </a:r>
            <a:r>
              <a:rPr sz="1800" spc="-30" dirty="0">
                <a:latin typeface="맑은 고딕"/>
                <a:cs typeface="맑은 고딕"/>
              </a:rPr>
              <a:t>Text&lt;/h1&gt;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&lt;p&gt; small 태그는 좀 더 밝게 표시</a:t>
            </a:r>
            <a:r>
              <a:rPr sz="1800" spc="-35" dirty="0">
                <a:latin typeface="맑은 고딕"/>
                <a:cs typeface="맑은 고딕"/>
              </a:rPr>
              <a:t> </a:t>
            </a:r>
            <a:r>
              <a:rPr sz="1800" dirty="0">
                <a:latin typeface="맑은 고딕"/>
                <a:cs typeface="맑은 고딕"/>
              </a:rPr>
              <a:t>&lt;/p&gt;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&lt;h1&gt;h1 heading &lt;small&gt;secondary</a:t>
            </a:r>
            <a:r>
              <a:rPr sz="1800" spc="5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text&lt;/small&gt;&lt;/h1&gt;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&lt;h2&gt;h2 heading &lt;small&gt;secondary</a:t>
            </a:r>
            <a:r>
              <a:rPr sz="1800" spc="5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text&lt;/small&gt;&lt;/h2&gt;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&lt;h3&gt;h3 heading &lt;small&gt;secondary</a:t>
            </a:r>
            <a:r>
              <a:rPr sz="1800" spc="5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text&lt;/small&gt;&lt;/h3&gt;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&lt;h4&gt;h4 heading &lt;small&gt;secondary</a:t>
            </a:r>
            <a:r>
              <a:rPr sz="1800" spc="5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text&lt;/small&gt;&lt;/h4&gt;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&lt;h5&gt;h5 heading &lt;small&gt;secondary</a:t>
            </a:r>
            <a:r>
              <a:rPr sz="1800" spc="5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text&lt;/small&gt;&lt;/h5&gt;</a:t>
            </a:r>
            <a:endParaRPr sz="1800">
              <a:latin typeface="맑은 고딕"/>
              <a:cs typeface="맑은 고딕"/>
            </a:endParaRPr>
          </a:p>
          <a:p>
            <a:pPr marL="174625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&lt;h6&gt;h6 heading &lt;small&gt;secondary</a:t>
            </a:r>
            <a:r>
              <a:rPr sz="1800" spc="50" dirty="0">
                <a:latin typeface="맑은 고딕"/>
                <a:cs typeface="맑은 고딕"/>
              </a:rPr>
              <a:t> </a:t>
            </a:r>
            <a:r>
              <a:rPr sz="1800" spc="-10" dirty="0">
                <a:latin typeface="맑은 고딕"/>
                <a:cs typeface="맑은 고딕"/>
              </a:rPr>
              <a:t>text&lt;/small&gt;&lt;/h6&gt;</a:t>
            </a:r>
            <a:endParaRPr sz="1800">
              <a:latin typeface="맑은 고딕"/>
              <a:cs typeface="맑은 고딕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latin typeface="맑은 고딕"/>
                <a:cs typeface="맑은 고딕"/>
              </a:rPr>
              <a:t>&lt;/div&gt;</a:t>
            </a:r>
            <a:endParaRPr sz="1800">
              <a:latin typeface="맑은 고딕"/>
              <a:cs typeface="맑은 고딕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11163" y="946404"/>
            <a:ext cx="3225545" cy="29108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6951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spc="-30" dirty="0"/>
              <a:t>Text/Typography</a:t>
            </a:r>
            <a:r>
              <a:rPr spc="-70" dirty="0"/>
              <a:t> </a:t>
            </a:r>
            <a:r>
              <a:rPr spc="-5" dirty="0"/>
              <a:t>&lt;mark&gt;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3471926"/>
            <a:ext cx="5957570" cy="1377315"/>
          </a:xfrm>
          <a:prstGeom prst="rect">
            <a:avLst/>
          </a:prstGeom>
        </p:spPr>
        <p:txBody>
          <a:bodyPr vert="horz" wrap="square" lIns="0" tIns="762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Highlight</a:t>
            </a:r>
            <a:r>
              <a:rPr sz="1800" spc="-20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Text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9"/>
              </a:spcBef>
            </a:pP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800" dirty="0">
                <a:latin typeface="Consolas"/>
                <a:cs typeface="Consolas"/>
              </a:rPr>
              <a:t>mark </a:t>
            </a:r>
            <a:r>
              <a:rPr sz="1800" dirty="0">
                <a:latin typeface="맑은 고딕"/>
                <a:cs typeface="맑은 고딕"/>
              </a:rPr>
              <a:t>태그 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mark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highlight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mark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800" dirty="0">
                <a:latin typeface="맑은 고딕"/>
                <a:cs typeface="맑은 고딕"/>
              </a:rPr>
              <a:t>사용</a:t>
            </a:r>
            <a:r>
              <a:rPr sz="1800" spc="-50" dirty="0">
                <a:latin typeface="맑은 고딕"/>
                <a:cs typeface="맑은 고딕"/>
              </a:rPr>
              <a:t> 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504317" y="1690116"/>
            <a:ext cx="2824733" cy="2039111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1299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spc="-30" dirty="0"/>
              <a:t>Text/Typography</a:t>
            </a:r>
            <a:r>
              <a:rPr spc="-70" dirty="0"/>
              <a:t> </a:t>
            </a:r>
            <a:r>
              <a:rPr spc="-5" dirty="0"/>
              <a:t>&lt;abbr&gt;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624410" y="3471052"/>
            <a:ext cx="276098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695"/>
              </a:lnSpc>
            </a:pP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zation"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5" dirty="0">
                <a:latin typeface="Consolas"/>
                <a:cs typeface="Consolas"/>
              </a:rPr>
              <a:t>WHO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F7E7E"/>
                </a:solidFill>
                <a:latin typeface="Consolas"/>
                <a:cs typeface="Consolas"/>
              </a:rPr>
              <a:t>abbr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i="1" spc="-105" dirty="0">
                <a:solidFill>
                  <a:srgbClr val="008080"/>
                </a:solidFill>
                <a:latin typeface="Consolas"/>
                <a:cs typeface="Consolas"/>
              </a:rPr>
              <a:t> </a:t>
            </a:r>
            <a:r>
              <a:rPr sz="1800" i="1" dirty="0">
                <a:latin typeface="Consolas"/>
                <a:cs typeface="Consolas"/>
              </a:rPr>
              <a:t>was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66221" y="2321313"/>
            <a:ext cx="5171440" cy="1990089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9"/>
              </a:spcBef>
            </a:pP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dirty="0">
                <a:latin typeface="맑은 고딕"/>
                <a:cs typeface="맑은 고딕"/>
              </a:rPr>
              <a:t>약어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00"/>
              </a:spcBef>
            </a:pP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800" dirty="0">
                <a:latin typeface="Consolas"/>
                <a:cs typeface="Consolas"/>
              </a:rPr>
              <a:t>abbr </a:t>
            </a:r>
            <a:r>
              <a:rPr sz="1800" dirty="0">
                <a:latin typeface="맑은 고딕"/>
                <a:cs typeface="맑은 고딕"/>
              </a:rPr>
              <a:t>태그는 약어표시 설명에 사용</a:t>
            </a:r>
            <a:r>
              <a:rPr sz="1800" spc="15" dirty="0">
                <a:latin typeface="맑은 고딕"/>
                <a:cs typeface="맑은 고딕"/>
              </a:rPr>
              <a:t> 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 marR="5080" indent="250825">
              <a:lnSpc>
                <a:spcPct val="100000"/>
              </a:lnSpc>
              <a:spcBef>
                <a:spcPts val="489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The 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abbr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title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"World Health Organi  </a:t>
            </a:r>
            <a:r>
              <a:rPr sz="1800" i="1" spc="-5" dirty="0">
                <a:latin typeface="Consolas"/>
                <a:cs typeface="Consolas"/>
              </a:rPr>
              <a:t>founded in</a:t>
            </a:r>
            <a:r>
              <a:rPr sz="1800" i="1" spc="-10" dirty="0">
                <a:latin typeface="Consolas"/>
                <a:cs typeface="Consolas"/>
              </a:rPr>
              <a:t> </a:t>
            </a:r>
            <a:r>
              <a:rPr sz="1800" i="1" spc="-5" dirty="0">
                <a:latin typeface="Consolas"/>
                <a:cs typeface="Consolas"/>
              </a:rPr>
              <a:t>1948.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i="1" spc="-5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6759575" y="1842516"/>
            <a:ext cx="2827782" cy="2230373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80123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spc="-30" dirty="0"/>
              <a:t>Text/Typography</a:t>
            </a:r>
            <a:r>
              <a:rPr spc="-70" dirty="0"/>
              <a:t> </a:t>
            </a:r>
            <a:r>
              <a:rPr spc="-5" dirty="0"/>
              <a:t>&lt;kbd&gt;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466221" y="3336282"/>
            <a:ext cx="7806055" cy="171450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416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Keyboard</a:t>
            </a:r>
            <a:r>
              <a:rPr sz="1800" spc="-1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Inputs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2890">
              <a:lnSpc>
                <a:spcPct val="100000"/>
              </a:lnSpc>
              <a:spcBef>
                <a:spcPts val="515"/>
              </a:spcBef>
            </a:pP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800" dirty="0">
                <a:latin typeface="Consolas"/>
                <a:cs typeface="Consolas"/>
              </a:rPr>
              <a:t>kbd</a:t>
            </a:r>
            <a:r>
              <a:rPr sz="1800" spc="710" dirty="0">
                <a:latin typeface="Consolas"/>
                <a:cs typeface="Consolas"/>
              </a:rPr>
              <a:t> </a:t>
            </a:r>
            <a:r>
              <a:rPr sz="1800" dirty="0">
                <a:latin typeface="맑은 고딕"/>
                <a:cs typeface="맑은 고딕"/>
              </a:rPr>
              <a:t>태그는 키보드 입력 표시에 사용 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263525">
              <a:lnSpc>
                <a:spcPct val="100000"/>
              </a:lnSpc>
              <a:spcBef>
                <a:spcPts val="484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Use 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kbd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ctrl </a:t>
            </a:r>
            <a:r>
              <a:rPr sz="1800" dirty="0">
                <a:latin typeface="Consolas"/>
                <a:cs typeface="Consolas"/>
              </a:rPr>
              <a:t>+ </a:t>
            </a:r>
            <a:r>
              <a:rPr sz="1800" spc="-5" dirty="0">
                <a:latin typeface="Consolas"/>
                <a:cs typeface="Consolas"/>
              </a:rPr>
              <a:t>p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kbd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800" spc="-5" dirty="0">
                <a:latin typeface="Consolas"/>
                <a:cs typeface="Consolas"/>
              </a:rPr>
              <a:t>to open the Print dialog</a:t>
            </a:r>
            <a:r>
              <a:rPr sz="1800" spc="-50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box.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6806831" y="1642110"/>
            <a:ext cx="2827782" cy="2242566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954905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spc="-30" dirty="0"/>
              <a:t>Text/Typography</a:t>
            </a:r>
            <a:r>
              <a:rPr spc="-45" dirty="0"/>
              <a:t> </a:t>
            </a:r>
            <a:r>
              <a:rPr spc="-5" dirty="0"/>
              <a:t>&lt;code&gt;</a:t>
            </a:r>
          </a:p>
        </p:txBody>
      </p:sp>
      <p:sp>
        <p:nvSpPr>
          <p:cNvPr id="3" name="object 3"/>
          <p:cNvSpPr/>
          <p:nvPr/>
        </p:nvSpPr>
        <p:spPr>
          <a:xfrm>
            <a:off x="1730387" y="4719828"/>
            <a:ext cx="376555" cy="267970"/>
          </a:xfrm>
          <a:custGeom>
            <a:avLst/>
            <a:gdLst/>
            <a:ahLst/>
            <a:cxnLst/>
            <a:rect l="l" t="t" r="r" b="b"/>
            <a:pathLst>
              <a:path w="376555" h="267970">
                <a:moveTo>
                  <a:pt x="0" y="0"/>
                </a:moveTo>
                <a:lnTo>
                  <a:pt x="0" y="267462"/>
                </a:lnTo>
                <a:lnTo>
                  <a:pt x="376428" y="267462"/>
                </a:lnTo>
                <a:lnTo>
                  <a:pt x="376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06815" y="4719828"/>
            <a:ext cx="125095" cy="267970"/>
          </a:xfrm>
          <a:custGeom>
            <a:avLst/>
            <a:gdLst/>
            <a:ahLst/>
            <a:cxnLst/>
            <a:rect l="l" t="t" r="r" b="b"/>
            <a:pathLst>
              <a:path w="125094" h="267970">
                <a:moveTo>
                  <a:pt x="0" y="0"/>
                </a:moveTo>
                <a:lnTo>
                  <a:pt x="0" y="267462"/>
                </a:lnTo>
                <a:lnTo>
                  <a:pt x="124968" y="267462"/>
                </a:lnTo>
                <a:lnTo>
                  <a:pt x="1249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 txBox="1"/>
          <p:nvPr/>
        </p:nvSpPr>
        <p:spPr>
          <a:xfrm>
            <a:off x="1466221" y="3336282"/>
            <a:ext cx="7589520" cy="165100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 </a:t>
            </a:r>
            <a:r>
              <a:rPr sz="180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sz="1800" spc="-5" dirty="0">
                <a:latin typeface="Consolas"/>
                <a:cs typeface="Consolas"/>
              </a:rPr>
              <a:t>=</a:t>
            </a:r>
            <a:r>
              <a:rPr sz="1800" i="1" spc="-5" dirty="0">
                <a:solidFill>
                  <a:srgbClr val="2A00FF"/>
                </a:solidFill>
                <a:latin typeface="Consolas"/>
                <a:cs typeface="Consolas"/>
              </a:rPr>
              <a:t>"container"</a:t>
            </a:r>
            <a:r>
              <a:rPr sz="1800" i="1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Code</a:t>
            </a:r>
            <a:r>
              <a:rPr sz="1800" spc="-15" dirty="0">
                <a:latin typeface="Consolas"/>
                <a:cs typeface="Consolas"/>
              </a:rPr>
              <a:t> </a:t>
            </a:r>
            <a:r>
              <a:rPr sz="1800" spc="-5" dirty="0">
                <a:latin typeface="Consolas"/>
                <a:cs typeface="Consolas"/>
              </a:rPr>
              <a:t>Snippets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 marR="5080" indent="250190">
              <a:lnSpc>
                <a:spcPct val="100000"/>
              </a:lnSpc>
              <a:spcBef>
                <a:spcPts val="515"/>
              </a:spcBef>
            </a:pP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dirty="0">
                <a:latin typeface="맑은 고딕"/>
                <a:cs typeface="맑은 고딕"/>
              </a:rPr>
              <a:t>다음 </a:t>
            </a:r>
            <a:r>
              <a:rPr sz="1800" dirty="0">
                <a:latin typeface="Consolas"/>
                <a:cs typeface="Consolas"/>
              </a:rPr>
              <a:t>HTML </a:t>
            </a:r>
            <a:r>
              <a:rPr sz="1800" dirty="0">
                <a:latin typeface="맑은 고딕"/>
                <a:cs typeface="맑은 고딕"/>
              </a:rPr>
              <a:t>태그</a:t>
            </a:r>
            <a:r>
              <a:rPr sz="1800" dirty="0">
                <a:latin typeface="Consolas"/>
                <a:cs typeface="Consolas"/>
              </a:rPr>
              <a:t>: 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code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span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code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, 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code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section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code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,  </a:t>
            </a:r>
            <a:r>
              <a:rPr sz="1800" dirty="0">
                <a:latin typeface="Consolas"/>
                <a:cs typeface="Consolas"/>
              </a:rPr>
              <a:t>and 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code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sz="1800" spc="-5" dirty="0"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code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 </a:t>
            </a:r>
            <a:r>
              <a:rPr sz="1800" dirty="0">
                <a:latin typeface="맑은 고딕"/>
                <a:cs typeface="맑은 고딕"/>
              </a:rPr>
              <a:t>는 문서의 섹션을 정의한다</a:t>
            </a:r>
            <a:r>
              <a:rPr sz="1800" dirty="0">
                <a:latin typeface="Consolas"/>
                <a:cs typeface="Consolas"/>
              </a:rPr>
              <a:t>.</a:t>
            </a:r>
            <a:r>
              <a:rPr sz="1800" spc="980" dirty="0">
                <a:latin typeface="Consolas"/>
                <a:cs typeface="Consolas"/>
              </a:rPr>
              <a:t> 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067691" y="1369313"/>
            <a:ext cx="3227070" cy="264413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466221" y="716533"/>
            <a:ext cx="4729480" cy="3911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Bootstrap </a:t>
            </a:r>
            <a:r>
              <a:rPr spc="-30" dirty="0"/>
              <a:t>Text/Typography</a:t>
            </a:r>
            <a:r>
              <a:rPr spc="-50" dirty="0"/>
              <a:t> </a:t>
            </a:r>
            <a:r>
              <a:rPr spc="-15" dirty="0"/>
              <a:t>&lt;pre&gt;</a:t>
            </a:r>
          </a:p>
        </p:txBody>
      </p:sp>
      <p:sp>
        <p:nvSpPr>
          <p:cNvPr id="3" name="object 3"/>
          <p:cNvSpPr/>
          <p:nvPr/>
        </p:nvSpPr>
        <p:spPr>
          <a:xfrm>
            <a:off x="1604657" y="2756154"/>
            <a:ext cx="502284" cy="267970"/>
          </a:xfrm>
          <a:custGeom>
            <a:avLst/>
            <a:gdLst/>
            <a:ahLst/>
            <a:cxnLst/>
            <a:rect l="l" t="t" r="r" b="b"/>
            <a:pathLst>
              <a:path w="502285" h="267969">
                <a:moveTo>
                  <a:pt x="0" y="0"/>
                </a:moveTo>
                <a:lnTo>
                  <a:pt x="0" y="267462"/>
                </a:lnTo>
                <a:lnTo>
                  <a:pt x="502158" y="267462"/>
                </a:lnTo>
                <a:lnTo>
                  <a:pt x="502157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2106815" y="2756154"/>
            <a:ext cx="627380" cy="267970"/>
          </a:xfrm>
          <a:custGeom>
            <a:avLst/>
            <a:gdLst/>
            <a:ahLst/>
            <a:cxnLst/>
            <a:rect l="l" t="t" r="r" b="b"/>
            <a:pathLst>
              <a:path w="627380" h="267969">
                <a:moveTo>
                  <a:pt x="0" y="0"/>
                </a:moveTo>
                <a:lnTo>
                  <a:pt x="0" y="267462"/>
                </a:lnTo>
                <a:lnTo>
                  <a:pt x="627126" y="267462"/>
                </a:lnTo>
                <a:lnTo>
                  <a:pt x="627126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2733941" y="2756154"/>
            <a:ext cx="125730" cy="267970"/>
          </a:xfrm>
          <a:custGeom>
            <a:avLst/>
            <a:gdLst/>
            <a:ahLst/>
            <a:cxnLst/>
            <a:rect l="l" t="t" r="r" b="b"/>
            <a:pathLst>
              <a:path w="125730" h="267969">
                <a:moveTo>
                  <a:pt x="0" y="0"/>
                </a:moveTo>
                <a:lnTo>
                  <a:pt x="0" y="267462"/>
                </a:lnTo>
                <a:lnTo>
                  <a:pt x="125730" y="267462"/>
                </a:lnTo>
                <a:lnTo>
                  <a:pt x="125730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2859671" y="2756154"/>
            <a:ext cx="1380490" cy="267970"/>
          </a:xfrm>
          <a:custGeom>
            <a:avLst/>
            <a:gdLst/>
            <a:ahLst/>
            <a:cxnLst/>
            <a:rect l="l" t="t" r="r" b="b"/>
            <a:pathLst>
              <a:path w="1380489" h="267969">
                <a:moveTo>
                  <a:pt x="0" y="0"/>
                </a:moveTo>
                <a:lnTo>
                  <a:pt x="0" y="267462"/>
                </a:lnTo>
                <a:lnTo>
                  <a:pt x="1379982" y="267462"/>
                </a:lnTo>
                <a:lnTo>
                  <a:pt x="1379982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4239653" y="2756154"/>
            <a:ext cx="125095" cy="267970"/>
          </a:xfrm>
          <a:custGeom>
            <a:avLst/>
            <a:gdLst/>
            <a:ahLst/>
            <a:cxnLst/>
            <a:rect l="l" t="t" r="r" b="b"/>
            <a:pathLst>
              <a:path w="125095" h="267969">
                <a:moveTo>
                  <a:pt x="0" y="0"/>
                </a:moveTo>
                <a:lnTo>
                  <a:pt x="0" y="267462"/>
                </a:lnTo>
                <a:lnTo>
                  <a:pt x="124967" y="267462"/>
                </a:lnTo>
                <a:lnTo>
                  <a:pt x="124967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i="0" spc="-10" dirty="0">
                <a:solidFill>
                  <a:srgbClr val="3F7E7E"/>
                </a:solidFill>
                <a:latin typeface="Consolas"/>
                <a:cs typeface="Consolas"/>
              </a:rPr>
              <a:t> </a:t>
            </a:r>
            <a:r>
              <a:rPr i="0" spc="-5" dirty="0">
                <a:solidFill>
                  <a:srgbClr val="7E007E"/>
                </a:solidFill>
                <a:latin typeface="Consolas"/>
                <a:cs typeface="Consolas"/>
              </a:rPr>
              <a:t>class</a:t>
            </a:r>
            <a:r>
              <a:rPr i="0" spc="-5" dirty="0">
                <a:solidFill>
                  <a:srgbClr val="000000"/>
                </a:solidFill>
                <a:latin typeface="Consolas"/>
                <a:cs typeface="Consolas"/>
              </a:rPr>
              <a:t>=</a:t>
            </a:r>
            <a:r>
              <a:rPr spc="-5" dirty="0"/>
              <a:t>"container"</a:t>
            </a:r>
            <a:r>
              <a:rPr spc="-5" dirty="0">
                <a:solidFill>
                  <a:srgbClr val="008080"/>
                </a:solidFill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0" spc="-5" dirty="0">
                <a:solidFill>
                  <a:srgbClr val="000000"/>
                </a:solidFill>
                <a:latin typeface="Consolas"/>
                <a:cs typeface="Consolas"/>
              </a:rPr>
              <a:t>Multiple Code</a:t>
            </a:r>
            <a:r>
              <a:rPr i="0" spc="-35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0" spc="-5" dirty="0">
                <a:solidFill>
                  <a:srgbClr val="000000"/>
                </a:solidFill>
                <a:latin typeface="Consolas"/>
                <a:cs typeface="Consolas"/>
              </a:rPr>
              <a:t>Lines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spc="-5" dirty="0">
                <a:solidFill>
                  <a:srgbClr val="3F7E7E"/>
                </a:solidFill>
                <a:latin typeface="Consolas"/>
                <a:cs typeface="Consolas"/>
              </a:rPr>
              <a:t>h1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r>
              <a:rPr i="0" dirty="0">
                <a:solidFill>
                  <a:srgbClr val="000000"/>
                </a:solidFill>
                <a:latin typeface="맑은 고딕"/>
                <a:cs typeface="맑은 고딕"/>
              </a:rPr>
              <a:t>멀티 라인은 </a:t>
            </a:r>
            <a:r>
              <a:rPr i="0" dirty="0">
                <a:solidFill>
                  <a:srgbClr val="000000"/>
                </a:solidFill>
                <a:latin typeface="Consolas"/>
                <a:cs typeface="Consolas"/>
              </a:rPr>
              <a:t>pre </a:t>
            </a:r>
            <a:r>
              <a:rPr i="0" dirty="0">
                <a:solidFill>
                  <a:srgbClr val="000000"/>
                </a:solidFill>
                <a:latin typeface="맑은 고딕"/>
                <a:cs typeface="맑은 고딕"/>
              </a:rPr>
              <a:t>태그를 사용 </a:t>
            </a:r>
            <a:r>
              <a:rPr i="0" dirty="0">
                <a:solidFill>
                  <a:srgbClr val="000000"/>
                </a:solidFill>
                <a:latin typeface="Consolas"/>
                <a:cs typeface="Consolas"/>
              </a:rPr>
              <a:t>:</a:t>
            </a:r>
            <a:r>
              <a:rPr i="0" spc="29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i="0" dirty="0">
                <a:solidFill>
                  <a:srgbClr val="3F7E7E"/>
                </a:solidFill>
                <a:latin typeface="Consolas"/>
                <a:cs typeface="Consolas"/>
              </a:rPr>
              <a:t>p</a:t>
            </a:r>
            <a:r>
              <a:rPr i="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484"/>
              </a:spcBef>
            </a:pP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i="0" spc="-5" dirty="0">
                <a:solidFill>
                  <a:srgbClr val="3F7E7E"/>
                </a:solidFill>
                <a:latin typeface="Consolas"/>
                <a:cs typeface="Consolas"/>
              </a:rPr>
              <a:t>pre</a:t>
            </a:r>
            <a:r>
              <a:rPr i="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</a:p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i="0" dirty="0">
                <a:solidFill>
                  <a:srgbClr val="000000"/>
                </a:solidFill>
                <a:latin typeface="맑은 고딕"/>
                <a:cs typeface="맑은 고딕"/>
              </a:rPr>
              <a:t>안녕하세요</a:t>
            </a:r>
            <a:r>
              <a:rPr i="0" dirty="0">
                <a:solidFill>
                  <a:srgbClr val="000000"/>
                </a:solidFill>
                <a:latin typeface="Consolas"/>
                <a:cs typeface="Consolas"/>
              </a:rPr>
              <a:t>.</a:t>
            </a:r>
            <a:r>
              <a:rPr i="0" spc="-20" dirty="0">
                <a:solidFill>
                  <a:srgbClr val="000000"/>
                </a:solidFill>
                <a:latin typeface="Consolas"/>
                <a:cs typeface="Consolas"/>
              </a:rPr>
              <a:t> </a:t>
            </a:r>
            <a:r>
              <a:rPr i="0" dirty="0">
                <a:solidFill>
                  <a:srgbClr val="000000"/>
                </a:solidFill>
                <a:latin typeface="맑은 고딕"/>
                <a:cs typeface="맑은 고딕"/>
              </a:rPr>
              <a:t>반갑습니다</a:t>
            </a:r>
            <a:r>
              <a:rPr i="0" dirty="0">
                <a:solidFill>
                  <a:srgbClr val="000000"/>
                </a:solidFill>
                <a:latin typeface="Consolas"/>
                <a:cs typeface="Consolas"/>
              </a:rPr>
              <a:t>.</a:t>
            </a:r>
          </a:p>
        </p:txBody>
      </p:sp>
      <p:sp>
        <p:nvSpPr>
          <p:cNvPr id="9" name="object 9"/>
          <p:cNvSpPr txBox="1"/>
          <p:nvPr/>
        </p:nvSpPr>
        <p:spPr>
          <a:xfrm>
            <a:off x="4992025" y="4414550"/>
            <a:ext cx="15227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latin typeface="맑은 고딕"/>
                <a:cs typeface="맑은 고딕"/>
              </a:rPr>
              <a:t>테스트입니다</a:t>
            </a:r>
            <a:r>
              <a:rPr sz="1800" dirty="0">
                <a:latin typeface="Consolas"/>
                <a:cs typeface="Consolas"/>
              </a:rPr>
              <a:t>.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66259" y="4351296"/>
            <a:ext cx="2835910" cy="1375410"/>
          </a:xfrm>
          <a:prstGeom prst="rect">
            <a:avLst/>
          </a:prstGeom>
        </p:spPr>
        <p:txBody>
          <a:bodyPr vert="horz" wrap="square" lIns="0" tIns="755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95"/>
              </a:spcBef>
            </a:pPr>
            <a:r>
              <a:rPr sz="1800" dirty="0">
                <a:latin typeface="맑은 고딕"/>
                <a:cs typeface="맑은 고딕"/>
              </a:rPr>
              <a:t>부트스트랩</a:t>
            </a:r>
            <a:endParaRPr sz="1800">
              <a:latin typeface="맑은 고딕"/>
              <a:cs typeface="맑은 고딕"/>
            </a:endParaRPr>
          </a:p>
          <a:p>
            <a:pPr marL="12700" marR="5080" indent="-635">
              <a:lnSpc>
                <a:spcPts val="2660"/>
              </a:lnSpc>
              <a:spcBef>
                <a:spcPts val="170"/>
              </a:spcBef>
            </a:pPr>
            <a:r>
              <a:rPr sz="1800" dirty="0">
                <a:latin typeface="맑은 고딕"/>
                <a:cs typeface="맑은 고딕"/>
              </a:rPr>
              <a:t>멀티라인을 위한 </a:t>
            </a:r>
            <a:r>
              <a:rPr sz="1800" dirty="0">
                <a:latin typeface="Consolas"/>
                <a:cs typeface="Consolas"/>
              </a:rPr>
              <a:t>pre </a:t>
            </a:r>
            <a:r>
              <a:rPr sz="1800" dirty="0">
                <a:latin typeface="맑은 고딕"/>
                <a:cs typeface="맑은 고딕"/>
              </a:rPr>
              <a:t>태그  모습입니다</a:t>
            </a:r>
            <a:r>
              <a:rPr sz="1800" dirty="0">
                <a:latin typeface="Consolas"/>
                <a:cs typeface="Consolas"/>
              </a:rPr>
              <a:t>.</a:t>
            </a:r>
            <a:endParaRPr sz="18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320"/>
              </a:spcBef>
            </a:pP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&lt;/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pre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730387" y="5796534"/>
            <a:ext cx="376555" cy="267970"/>
          </a:xfrm>
          <a:custGeom>
            <a:avLst/>
            <a:gdLst/>
            <a:ahLst/>
            <a:cxnLst/>
            <a:rect l="l" t="t" r="r" b="b"/>
            <a:pathLst>
              <a:path w="376555" h="267970">
                <a:moveTo>
                  <a:pt x="0" y="0"/>
                </a:moveTo>
                <a:lnTo>
                  <a:pt x="0" y="267462"/>
                </a:lnTo>
                <a:lnTo>
                  <a:pt x="376428" y="267462"/>
                </a:lnTo>
                <a:lnTo>
                  <a:pt x="376428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106815" y="5796534"/>
            <a:ext cx="125095" cy="267970"/>
          </a:xfrm>
          <a:custGeom>
            <a:avLst/>
            <a:gdLst/>
            <a:ahLst/>
            <a:cxnLst/>
            <a:rect l="l" t="t" r="r" b="b"/>
            <a:pathLst>
              <a:path w="125094" h="267970">
                <a:moveTo>
                  <a:pt x="0" y="0"/>
                </a:moveTo>
                <a:lnTo>
                  <a:pt x="0" y="267462"/>
                </a:lnTo>
                <a:lnTo>
                  <a:pt x="124968" y="267462"/>
                </a:lnTo>
                <a:lnTo>
                  <a:pt x="124968" y="0"/>
                </a:lnTo>
                <a:lnTo>
                  <a:pt x="0" y="0"/>
                </a:lnTo>
                <a:close/>
              </a:path>
            </a:pathLst>
          </a:custGeom>
          <a:solidFill>
            <a:srgbClr val="D4D4D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/>
          <p:nvPr/>
        </p:nvSpPr>
        <p:spPr>
          <a:xfrm>
            <a:off x="1466282" y="5764067"/>
            <a:ext cx="77914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&lt;</a:t>
            </a:r>
            <a:r>
              <a:rPr sz="1800" spc="-5" dirty="0">
                <a:solidFill>
                  <a:srgbClr val="008080"/>
                </a:solidFill>
                <a:latin typeface="Consolas"/>
                <a:cs typeface="Consolas"/>
              </a:rPr>
              <a:t>/</a:t>
            </a:r>
            <a:r>
              <a:rPr sz="1800" spc="-5" dirty="0">
                <a:solidFill>
                  <a:srgbClr val="3F7E7E"/>
                </a:solidFill>
                <a:latin typeface="Consolas"/>
                <a:cs typeface="Consolas"/>
              </a:rPr>
              <a:t>div</a:t>
            </a:r>
            <a:r>
              <a:rPr sz="1800" dirty="0">
                <a:solidFill>
                  <a:srgbClr val="008080"/>
                </a:solidFill>
                <a:latin typeface="Consolas"/>
                <a:cs typeface="Consolas"/>
              </a:rPr>
              <a:t>&gt;</a:t>
            </a:r>
            <a:endParaRPr sz="1800">
              <a:latin typeface="Consolas"/>
              <a:cs typeface="Consolas"/>
            </a:endParaRPr>
          </a:p>
        </p:txBody>
      </p:sp>
      <p:sp>
        <p:nvSpPr>
          <p:cNvPr id="14" name="object 14"/>
          <p:cNvSpPr/>
          <p:nvPr/>
        </p:nvSpPr>
        <p:spPr>
          <a:xfrm>
            <a:off x="6239141" y="1377696"/>
            <a:ext cx="3457955" cy="2662427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</TotalTime>
  <Words>1191</Words>
  <Application>Microsoft Office PowerPoint</Application>
  <PresentationFormat>사용자 지정</PresentationFormat>
  <Paragraphs>173</Paragraphs>
  <Slides>38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38</vt:i4>
      </vt:variant>
    </vt:vector>
  </HeadingPairs>
  <TitlesOfParts>
    <vt:vector size="46" baseType="lpstr">
      <vt:lpstr>맑은 고딕</vt:lpstr>
      <vt:lpstr>바탕</vt:lpstr>
      <vt:lpstr>Calibri</vt:lpstr>
      <vt:lpstr>Consolas</vt:lpstr>
      <vt:lpstr>Times New Roman</vt:lpstr>
      <vt:lpstr>Wingdings</vt:lpstr>
      <vt:lpstr>Wingdings 2</vt:lpstr>
      <vt:lpstr>Office Theme</vt:lpstr>
      <vt:lpstr>PowerPoint 프레젠테이션</vt:lpstr>
      <vt:lpstr>Bootstrap Text/Typography &lt;h1&gt;~&lt;h6&gt;</vt:lpstr>
      <vt:lpstr>PowerPoint 프레젠테이션</vt:lpstr>
      <vt:lpstr>Bootstrap Text/Typography &lt;small&gt;</vt:lpstr>
      <vt:lpstr>Bootstrap Text/Typography &lt;mark&gt;</vt:lpstr>
      <vt:lpstr>Bootstrap Text/Typography &lt;abbr&gt;</vt:lpstr>
      <vt:lpstr>Bootstrap Text/Typography &lt;kbd&gt;</vt:lpstr>
      <vt:lpstr>Bootstrap Text/Typography &lt;code&gt;</vt:lpstr>
      <vt:lpstr>Bootstrap Text/Typography &lt;pre&gt;</vt:lpstr>
      <vt:lpstr>Bootstrap 테이블(Tables)</vt:lpstr>
      <vt:lpstr>Bootstrap 테이블(Tables)</vt:lpstr>
      <vt:lpstr>Bootstrap 테이블(Tables)</vt:lpstr>
      <vt:lpstr>Bootstrap 테이블(Tables)</vt:lpstr>
      <vt:lpstr>Bootstrap 테이블(Tables)</vt:lpstr>
      <vt:lpstr>Bootstrap 테이블(Tables)</vt:lpstr>
      <vt:lpstr>Bootstrap 테이블(Tables)</vt:lpstr>
      <vt:lpstr>Bootstrap 테이블(Tables)</vt:lpstr>
      <vt:lpstr>Bootstrap 이미지(Image)</vt:lpstr>
      <vt:lpstr>Bootstrap 이미지(Image)</vt:lpstr>
      <vt:lpstr>Bootstrap 이미지(Image)</vt:lpstr>
      <vt:lpstr>Bootstrap 이미지(Image 갤러리)</vt:lpstr>
      <vt:lpstr>Bootstrap 이미지(Image 갤러리 구성 예)</vt:lpstr>
      <vt:lpstr>Bootstrap 버튼(Buttons)</vt:lpstr>
      <vt:lpstr>Bootstrap 버튼(Buttons)</vt:lpstr>
      <vt:lpstr>Bootstrap 버튼(Buttons) 크기</vt:lpstr>
      <vt:lpstr>Bootstrap 블록 버튼(Block Buttons)</vt:lpstr>
      <vt:lpstr>Bootstrap Active/Disabled 버튼</vt:lpstr>
      <vt:lpstr>Bootstrap 폼(Form)</vt:lpstr>
      <vt:lpstr>Bootstrap 폼(Form) – 기본 수직 배치</vt:lpstr>
      <vt:lpstr>Bootstrap 폼(Form)</vt:lpstr>
      <vt:lpstr>Bootstrap 폼(Form) – 왼쪽 정렬</vt:lpstr>
      <vt:lpstr>Bootstrap 폼(Form) – 수평 정렬</vt:lpstr>
      <vt:lpstr>Bootstrap 폼 컨트롤(Form Controls)</vt:lpstr>
      <vt:lpstr>Bootstrap 폼 컨트롤(Form Controls)</vt:lpstr>
      <vt:lpstr>Bootstrap 폼 컨트롤(Form Controls)</vt:lpstr>
      <vt:lpstr>Bootstrap 폼 컨트롤(Form Controls)</vt:lpstr>
      <vt:lpstr>Bootstrap 폼 컨트롤(Form Controls)</vt:lpstr>
      <vt:lpstr>Bootstrap 폼 컨트롤(Form Controls)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cp:lastModifiedBy>Admin</cp:lastModifiedBy>
  <cp:revision>2</cp:revision>
  <dcterms:created xsi:type="dcterms:W3CDTF">2019-03-19T01:40:44Z</dcterms:created>
  <dcterms:modified xsi:type="dcterms:W3CDTF">2019-03-19T03:50:16Z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2019-03-19T00:00:00Z</vt:filetime>
  </property>
  <property fmtid="{D5CDD505-2E9C-101B-9397-08002B2CF9AE}" pid="3" name="Creator">
    <vt:lpwstr>PScript5.dll Version 5.2.2</vt:lpwstr>
  </property>
  <property fmtid="{D5CDD505-2E9C-101B-9397-08002B2CF9AE}" pid="4" name="LastSaved">
    <vt:filetime>2019-03-19T00:00:00Z</vt:filetime>
  </property>
</Properties>
</file>