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8" r:id="rId2"/>
    <p:sldId id="261" r:id="rId3"/>
    <p:sldId id="268" r:id="rId4"/>
    <p:sldId id="263" r:id="rId5"/>
    <p:sldId id="264" r:id="rId6"/>
    <p:sldId id="265" r:id="rId7"/>
    <p:sldId id="266" r:id="rId8"/>
    <p:sldId id="267" r:id="rId9"/>
    <p:sldId id="269" r:id="rId10"/>
  </p:sldIdLst>
  <p:sldSz cx="12192000" cy="6858000"/>
  <p:notesSz cx="6858000" cy="9144000"/>
  <p:embeddedFontLst>
    <p:embeddedFont>
      <p:font typeface="나눔스퀘어_ac ExtraBold" panose="020B0600000101010101" pitchFamily="50" charset="-127"/>
      <p:bold r:id="rId11"/>
    </p:embeddedFont>
    <p:embeddedFont>
      <p:font typeface="나눔스퀘어_ac Light" panose="020B0600000101010101" pitchFamily="50" charset="-127"/>
      <p:regular r:id="rId12"/>
    </p:embeddedFont>
    <p:embeddedFont>
      <p:font typeface="맑은 고딕" panose="020B0503020000020004" pitchFamily="50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B3D2"/>
    <a:srgbClr val="FA997B"/>
    <a:srgbClr val="EDC5DB"/>
    <a:srgbClr val="C03B84"/>
    <a:srgbClr val="CCE9AD"/>
    <a:srgbClr val="FFFFAB"/>
    <a:srgbClr val="FFFF66"/>
    <a:srgbClr val="4EC49C"/>
    <a:srgbClr val="56E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48" autoAdjust="0"/>
    <p:restoredTop sz="94660"/>
  </p:normalViewPr>
  <p:slideViewPr>
    <p:cSldViewPr snapToGrid="0">
      <p:cViewPr varScale="1">
        <p:scale>
          <a:sx n="51" d="100"/>
          <a:sy n="51" d="100"/>
        </p:scale>
        <p:origin x="62" y="8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3854CE-B186-45C2-BF6B-32DA26CA8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AE5307F-B3FB-4D6F-A475-AEB72DF1A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9A33A6-18CF-4F8C-B6F9-23E2C8777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803274B-1326-4AEA-BDF7-CCAB105C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5095672-EA9B-4D8D-B047-0FD7CFD3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2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7AA340-B15A-4EC2-842D-ED4F70602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3A4402E-5CBF-42EA-B4BB-ED000BD83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A813A51-FDA3-46DA-8F3D-11E8AAFB6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532C6A-0849-4737-B6B4-03A6EE58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3014CA-803B-45A7-AE16-7821B0151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7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4BD1A29-5ED7-4C49-9E2C-E68AA12ED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0E7C0A6-0F17-4E82-995B-864DC5968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7FB63D7-4480-46B8-80C7-42E98975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090D767-6DA8-48C0-B7DE-7D641BC0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B623B3-5A6E-45DE-A758-5710232D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0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E8C364-77A3-4416-B332-07EE124C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FFB5E98-2B06-497E-9DBB-0F8908B1D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FD54B56-0B20-4640-9EAE-83538184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33F210-682C-454A-B4C5-4F3EE9CA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3E28B81-F432-4241-9AC4-5FED8F22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3D3F96-2C19-40FA-95C9-5071E05C6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C5F7F0F-B7BF-4100-B43F-B909BE020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B027FB5-A5AB-4AAD-9EF0-7918E9C5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1F8923-AE11-4039-866B-2F4804FA2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7CE19B9-71F8-454D-8B93-C017F7B9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5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ECBC8D-597B-4A46-9349-B110A4FDD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9798DBB-A1F6-4A04-806C-89D5A81D0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93D819B-F05F-432A-BAC7-2364AD5E8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AFF07AA-68FD-4342-914A-FA747794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4097879-AB31-48A9-B4F3-5D93C98E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7E006A1-94C0-416E-923C-6F989758D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6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BF3B3B-3B6B-4270-871A-59F0CDAB3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48C5D9-1B6C-418F-8C64-45A3CA22C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FB31F77-5861-4E3B-AC8F-E3EDE3370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CFBC604-F91E-4431-91CD-AD23D09CC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EA3F723-B68F-4DA8-B584-26A85380C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34E309D-D091-46F7-B9E0-DBDE75BD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4235A26-7044-4617-A322-EA046693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8392C25-9127-480D-9241-421CDDAC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6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2B8D3A-B610-4452-BC4D-C801E6C9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D09DEB6-5A54-4D86-8E65-7E9C2DED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E8344D8-8090-478D-9C22-FA685599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C37645F-D089-4092-B028-3D141330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1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3965F21-8C28-4413-8C0C-D353FD250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76388B8-6B61-48B5-A432-B975D8CC4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5E80819-0165-497F-8DCE-392F0485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8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DD817F-1D85-48F0-8205-6E09A317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DFF7418-7D66-41FC-9016-C6CCF49CD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F595C2F-B037-4D4D-8A3B-62FA0947B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E7F93C5-397F-46B0-961B-CB5818494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E936A1B-75D3-4B54-B6C0-261E4C50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6476D17-2FD8-4339-BFD9-0FF9284D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E8AF32-AAEC-4D32-BB46-01F398AE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3CD9CC7-DD8B-407F-88C3-9323CF195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D01127F-8A31-48FE-B0CA-8C158FBF2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630BECE-1183-4E25-968B-FD81D798A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5FADC1-7B87-4FE2-B8AA-3B5F3A6F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C028D82-95C8-413B-9EB1-75E8192E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CE7F599-041A-4C58-93D4-741109A9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5139D45-E476-4E60-B2A9-80565526B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68E4B7-9453-4048-AE30-821516367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1BE8B-E0D6-4995-865D-DF163273485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97C4AA4-5BC1-4832-AD56-98478FDC0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1649BE-ADE8-4021-86A5-0CA24F309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50914-7F36-467C-9C00-F28999598D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7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t.donga.com/2413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aggle.com/lava18/google-play-store-app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F3DA3F64-2204-4EE8-9BAC-E0AE2AE7A5EF}"/>
              </a:ext>
            </a:extLst>
          </p:cNvPr>
          <p:cNvGrpSpPr/>
          <p:nvPr/>
        </p:nvGrpSpPr>
        <p:grpSpPr>
          <a:xfrm>
            <a:off x="2759850" y="1473981"/>
            <a:ext cx="6672300" cy="3910038"/>
            <a:chOff x="3714750" y="2392957"/>
            <a:chExt cx="4762500" cy="2790875"/>
          </a:xfrm>
        </p:grpSpPr>
        <p:grpSp>
          <p:nvGrpSpPr>
            <p:cNvPr id="23" name="그룹 22"/>
            <p:cNvGrpSpPr/>
            <p:nvPr/>
          </p:nvGrpSpPr>
          <p:grpSpPr>
            <a:xfrm>
              <a:off x="4038996" y="2503779"/>
              <a:ext cx="4114007" cy="2243481"/>
              <a:chOff x="594610" y="1074055"/>
              <a:chExt cx="11306044" cy="5805924"/>
            </a:xfrm>
          </p:grpSpPr>
          <p:sp>
            <p:nvSpPr>
              <p:cNvPr id="24" name="직사각형 5">
                <a:extLst>
                  <a:ext uri="{FF2B5EF4-FFF2-40B4-BE49-F238E27FC236}">
                    <a16:creationId xmlns:a16="http://schemas.microsoft.com/office/drawing/2014/main" id="{D93F3798-6101-43D1-BF61-E8F4C1AC7039}"/>
                  </a:ext>
                </a:extLst>
              </p:cNvPr>
              <p:cNvSpPr/>
              <p:nvPr/>
            </p:nvSpPr>
            <p:spPr>
              <a:xfrm>
                <a:off x="717981" y="1204680"/>
                <a:ext cx="11182673" cy="5675299"/>
              </a:xfrm>
              <a:prstGeom prst="roundRect">
                <a:avLst>
                  <a:gd name="adj" fmla="val 7426"/>
                </a:avLst>
              </a:prstGeom>
              <a:pattFill prst="dkDnDiag">
                <a:fgClr>
                  <a:schemeClr val="tx1">
                    <a:lumMod val="75000"/>
                    <a:lumOff val="2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직사각형 4">
                <a:extLst>
                  <a:ext uri="{FF2B5EF4-FFF2-40B4-BE49-F238E27FC236}">
                    <a16:creationId xmlns:a16="http://schemas.microsoft.com/office/drawing/2014/main" id="{A791F0A6-3EED-4831-8EED-94AE3B29294B}"/>
                  </a:ext>
                </a:extLst>
              </p:cNvPr>
              <p:cNvSpPr/>
              <p:nvPr/>
            </p:nvSpPr>
            <p:spPr>
              <a:xfrm>
                <a:off x="594610" y="1074055"/>
                <a:ext cx="11002779" cy="5549027"/>
              </a:xfrm>
              <a:prstGeom prst="roundRect">
                <a:avLst>
                  <a:gd name="adj" fmla="val 6600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장안대학교 인터넷정보통신과</a:t>
                </a:r>
                <a:endParaRPr lang="en-US" altLang="ko-KR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R </a:t>
                </a:r>
                <a:r>
                  <a:rPr lang="ko-KR" alt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데이터 분석</a:t>
                </a:r>
                <a:endParaRPr lang="en-US" altLang="ko-KR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20172302 </a:t>
                </a:r>
                <a:r>
                  <a:rPr lang="ko-KR" altLang="en-US" sz="3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송지은</a:t>
                </a:r>
                <a:endParaRPr lang="ko-KR" altLang="en-US" sz="3200" dirty="0">
                  <a:solidFill>
                    <a:prstClr val="white"/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endParaRPr>
              </a:p>
            </p:txBody>
          </p:sp>
        </p:grpSp>
        <p:sp>
          <p:nvSpPr>
            <p:cNvPr id="22" name="자유형 21"/>
            <p:cNvSpPr/>
            <p:nvPr/>
          </p:nvSpPr>
          <p:spPr>
            <a:xfrm rot="19524396">
              <a:off x="3806509" y="2392957"/>
              <a:ext cx="653614" cy="322591"/>
            </a:xfrm>
            <a:custGeom>
              <a:avLst/>
              <a:gdLst>
                <a:gd name="connsiteX0" fmla="*/ 90616 w 1935892"/>
                <a:gd name="connsiteY0" fmla="*/ 57665 h 486032"/>
                <a:gd name="connsiteX1" fmla="*/ 0 w 1935892"/>
                <a:gd name="connsiteY1" fmla="*/ 140043 h 486032"/>
                <a:gd name="connsiteX2" fmla="*/ 74140 w 1935892"/>
                <a:gd name="connsiteY2" fmla="*/ 140043 h 486032"/>
                <a:gd name="connsiteX3" fmla="*/ 49427 w 1935892"/>
                <a:gd name="connsiteY3" fmla="*/ 205946 h 486032"/>
                <a:gd name="connsiteX4" fmla="*/ 131805 w 1935892"/>
                <a:gd name="connsiteY4" fmla="*/ 214183 h 486032"/>
                <a:gd name="connsiteX5" fmla="*/ 8238 w 1935892"/>
                <a:gd name="connsiteY5" fmla="*/ 247135 h 486032"/>
                <a:gd name="connsiteX6" fmla="*/ 123567 w 1935892"/>
                <a:gd name="connsiteY6" fmla="*/ 280086 h 486032"/>
                <a:gd name="connsiteX7" fmla="*/ 49427 w 1935892"/>
                <a:gd name="connsiteY7" fmla="*/ 313038 h 486032"/>
                <a:gd name="connsiteX8" fmla="*/ 148281 w 1935892"/>
                <a:gd name="connsiteY8" fmla="*/ 345989 h 486032"/>
                <a:gd name="connsiteX9" fmla="*/ 90616 w 1935892"/>
                <a:gd name="connsiteY9" fmla="*/ 370702 h 486032"/>
                <a:gd name="connsiteX10" fmla="*/ 57665 w 1935892"/>
                <a:gd name="connsiteY10" fmla="*/ 411892 h 486032"/>
                <a:gd name="connsiteX11" fmla="*/ 98854 w 1935892"/>
                <a:gd name="connsiteY11" fmla="*/ 428367 h 486032"/>
                <a:gd name="connsiteX12" fmla="*/ 57665 w 1935892"/>
                <a:gd name="connsiteY12" fmla="*/ 477794 h 486032"/>
                <a:gd name="connsiteX13" fmla="*/ 1878227 w 1935892"/>
                <a:gd name="connsiteY13" fmla="*/ 486032 h 486032"/>
                <a:gd name="connsiteX14" fmla="*/ 1787611 w 1935892"/>
                <a:gd name="connsiteY14" fmla="*/ 420129 h 486032"/>
                <a:gd name="connsiteX15" fmla="*/ 1853513 w 1935892"/>
                <a:gd name="connsiteY15" fmla="*/ 378940 h 486032"/>
                <a:gd name="connsiteX16" fmla="*/ 1828800 w 1935892"/>
                <a:gd name="connsiteY16" fmla="*/ 345989 h 486032"/>
                <a:gd name="connsiteX17" fmla="*/ 1919416 w 1935892"/>
                <a:gd name="connsiteY17" fmla="*/ 329513 h 486032"/>
                <a:gd name="connsiteX18" fmla="*/ 1861751 w 1935892"/>
                <a:gd name="connsiteY18" fmla="*/ 280086 h 486032"/>
                <a:gd name="connsiteX19" fmla="*/ 1935892 w 1935892"/>
                <a:gd name="connsiteY19" fmla="*/ 255373 h 486032"/>
                <a:gd name="connsiteX20" fmla="*/ 1837038 w 1935892"/>
                <a:gd name="connsiteY20" fmla="*/ 164756 h 486032"/>
                <a:gd name="connsiteX21" fmla="*/ 1869989 w 1935892"/>
                <a:gd name="connsiteY21" fmla="*/ 107092 h 486032"/>
                <a:gd name="connsiteX22" fmla="*/ 1762897 w 1935892"/>
                <a:gd name="connsiteY22" fmla="*/ 32951 h 486032"/>
                <a:gd name="connsiteX23" fmla="*/ 1804086 w 1935892"/>
                <a:gd name="connsiteY23" fmla="*/ 0 h 486032"/>
                <a:gd name="connsiteX24" fmla="*/ 90616 w 1935892"/>
                <a:gd name="connsiteY24" fmla="*/ 57665 h 48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35892" h="486032">
                  <a:moveTo>
                    <a:pt x="90616" y="57665"/>
                  </a:moveTo>
                  <a:lnTo>
                    <a:pt x="0" y="140043"/>
                  </a:lnTo>
                  <a:lnTo>
                    <a:pt x="74140" y="140043"/>
                  </a:lnTo>
                  <a:lnTo>
                    <a:pt x="49427" y="205946"/>
                  </a:lnTo>
                  <a:lnTo>
                    <a:pt x="131805" y="214183"/>
                  </a:lnTo>
                  <a:lnTo>
                    <a:pt x="8238" y="247135"/>
                  </a:lnTo>
                  <a:lnTo>
                    <a:pt x="123567" y="280086"/>
                  </a:lnTo>
                  <a:lnTo>
                    <a:pt x="49427" y="313038"/>
                  </a:lnTo>
                  <a:lnTo>
                    <a:pt x="148281" y="345989"/>
                  </a:lnTo>
                  <a:lnTo>
                    <a:pt x="90616" y="370702"/>
                  </a:lnTo>
                  <a:lnTo>
                    <a:pt x="57665" y="411892"/>
                  </a:lnTo>
                  <a:lnTo>
                    <a:pt x="98854" y="428367"/>
                  </a:lnTo>
                  <a:lnTo>
                    <a:pt x="57665" y="477794"/>
                  </a:lnTo>
                  <a:lnTo>
                    <a:pt x="1878227" y="486032"/>
                  </a:lnTo>
                  <a:lnTo>
                    <a:pt x="1787611" y="420129"/>
                  </a:lnTo>
                  <a:lnTo>
                    <a:pt x="1853513" y="378940"/>
                  </a:lnTo>
                  <a:lnTo>
                    <a:pt x="1828800" y="345989"/>
                  </a:lnTo>
                  <a:lnTo>
                    <a:pt x="1919416" y="329513"/>
                  </a:lnTo>
                  <a:lnTo>
                    <a:pt x="1861751" y="280086"/>
                  </a:lnTo>
                  <a:lnTo>
                    <a:pt x="1935892" y="255373"/>
                  </a:lnTo>
                  <a:lnTo>
                    <a:pt x="1837038" y="164756"/>
                  </a:lnTo>
                  <a:lnTo>
                    <a:pt x="1869989" y="107092"/>
                  </a:lnTo>
                  <a:lnTo>
                    <a:pt x="1762897" y="32951"/>
                  </a:lnTo>
                  <a:lnTo>
                    <a:pt x="1804086" y="0"/>
                  </a:lnTo>
                  <a:lnTo>
                    <a:pt x="90616" y="57665"/>
                  </a:lnTo>
                  <a:close/>
                </a:path>
              </a:pathLst>
            </a:custGeom>
            <a:solidFill>
              <a:srgbClr val="EAC096">
                <a:alpha val="58000"/>
              </a:srgb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자유형 25"/>
            <p:cNvSpPr/>
            <p:nvPr/>
          </p:nvSpPr>
          <p:spPr>
            <a:xfrm rot="2040631">
              <a:off x="7715845" y="2414438"/>
              <a:ext cx="653614" cy="322591"/>
            </a:xfrm>
            <a:custGeom>
              <a:avLst/>
              <a:gdLst>
                <a:gd name="connsiteX0" fmla="*/ 90616 w 1935892"/>
                <a:gd name="connsiteY0" fmla="*/ 57665 h 486032"/>
                <a:gd name="connsiteX1" fmla="*/ 0 w 1935892"/>
                <a:gd name="connsiteY1" fmla="*/ 140043 h 486032"/>
                <a:gd name="connsiteX2" fmla="*/ 74140 w 1935892"/>
                <a:gd name="connsiteY2" fmla="*/ 140043 h 486032"/>
                <a:gd name="connsiteX3" fmla="*/ 49427 w 1935892"/>
                <a:gd name="connsiteY3" fmla="*/ 205946 h 486032"/>
                <a:gd name="connsiteX4" fmla="*/ 131805 w 1935892"/>
                <a:gd name="connsiteY4" fmla="*/ 214183 h 486032"/>
                <a:gd name="connsiteX5" fmla="*/ 8238 w 1935892"/>
                <a:gd name="connsiteY5" fmla="*/ 247135 h 486032"/>
                <a:gd name="connsiteX6" fmla="*/ 123567 w 1935892"/>
                <a:gd name="connsiteY6" fmla="*/ 280086 h 486032"/>
                <a:gd name="connsiteX7" fmla="*/ 49427 w 1935892"/>
                <a:gd name="connsiteY7" fmla="*/ 313038 h 486032"/>
                <a:gd name="connsiteX8" fmla="*/ 148281 w 1935892"/>
                <a:gd name="connsiteY8" fmla="*/ 345989 h 486032"/>
                <a:gd name="connsiteX9" fmla="*/ 90616 w 1935892"/>
                <a:gd name="connsiteY9" fmla="*/ 370702 h 486032"/>
                <a:gd name="connsiteX10" fmla="*/ 57665 w 1935892"/>
                <a:gd name="connsiteY10" fmla="*/ 411892 h 486032"/>
                <a:gd name="connsiteX11" fmla="*/ 98854 w 1935892"/>
                <a:gd name="connsiteY11" fmla="*/ 428367 h 486032"/>
                <a:gd name="connsiteX12" fmla="*/ 57665 w 1935892"/>
                <a:gd name="connsiteY12" fmla="*/ 477794 h 486032"/>
                <a:gd name="connsiteX13" fmla="*/ 1878227 w 1935892"/>
                <a:gd name="connsiteY13" fmla="*/ 486032 h 486032"/>
                <a:gd name="connsiteX14" fmla="*/ 1787611 w 1935892"/>
                <a:gd name="connsiteY14" fmla="*/ 420129 h 486032"/>
                <a:gd name="connsiteX15" fmla="*/ 1853513 w 1935892"/>
                <a:gd name="connsiteY15" fmla="*/ 378940 h 486032"/>
                <a:gd name="connsiteX16" fmla="*/ 1828800 w 1935892"/>
                <a:gd name="connsiteY16" fmla="*/ 345989 h 486032"/>
                <a:gd name="connsiteX17" fmla="*/ 1919416 w 1935892"/>
                <a:gd name="connsiteY17" fmla="*/ 329513 h 486032"/>
                <a:gd name="connsiteX18" fmla="*/ 1861751 w 1935892"/>
                <a:gd name="connsiteY18" fmla="*/ 280086 h 486032"/>
                <a:gd name="connsiteX19" fmla="*/ 1935892 w 1935892"/>
                <a:gd name="connsiteY19" fmla="*/ 255373 h 486032"/>
                <a:gd name="connsiteX20" fmla="*/ 1837038 w 1935892"/>
                <a:gd name="connsiteY20" fmla="*/ 164756 h 486032"/>
                <a:gd name="connsiteX21" fmla="*/ 1869989 w 1935892"/>
                <a:gd name="connsiteY21" fmla="*/ 107092 h 486032"/>
                <a:gd name="connsiteX22" fmla="*/ 1762897 w 1935892"/>
                <a:gd name="connsiteY22" fmla="*/ 32951 h 486032"/>
                <a:gd name="connsiteX23" fmla="*/ 1804086 w 1935892"/>
                <a:gd name="connsiteY23" fmla="*/ 0 h 486032"/>
                <a:gd name="connsiteX24" fmla="*/ 90616 w 1935892"/>
                <a:gd name="connsiteY24" fmla="*/ 57665 h 48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35892" h="486032">
                  <a:moveTo>
                    <a:pt x="90616" y="57665"/>
                  </a:moveTo>
                  <a:lnTo>
                    <a:pt x="0" y="140043"/>
                  </a:lnTo>
                  <a:lnTo>
                    <a:pt x="74140" y="140043"/>
                  </a:lnTo>
                  <a:lnTo>
                    <a:pt x="49427" y="205946"/>
                  </a:lnTo>
                  <a:lnTo>
                    <a:pt x="131805" y="214183"/>
                  </a:lnTo>
                  <a:lnTo>
                    <a:pt x="8238" y="247135"/>
                  </a:lnTo>
                  <a:lnTo>
                    <a:pt x="123567" y="280086"/>
                  </a:lnTo>
                  <a:lnTo>
                    <a:pt x="49427" y="313038"/>
                  </a:lnTo>
                  <a:lnTo>
                    <a:pt x="148281" y="345989"/>
                  </a:lnTo>
                  <a:lnTo>
                    <a:pt x="90616" y="370702"/>
                  </a:lnTo>
                  <a:lnTo>
                    <a:pt x="57665" y="411892"/>
                  </a:lnTo>
                  <a:lnTo>
                    <a:pt x="98854" y="428367"/>
                  </a:lnTo>
                  <a:lnTo>
                    <a:pt x="57665" y="477794"/>
                  </a:lnTo>
                  <a:lnTo>
                    <a:pt x="1878227" y="486032"/>
                  </a:lnTo>
                  <a:lnTo>
                    <a:pt x="1787611" y="420129"/>
                  </a:lnTo>
                  <a:lnTo>
                    <a:pt x="1853513" y="378940"/>
                  </a:lnTo>
                  <a:lnTo>
                    <a:pt x="1828800" y="345989"/>
                  </a:lnTo>
                  <a:lnTo>
                    <a:pt x="1919416" y="329513"/>
                  </a:lnTo>
                  <a:lnTo>
                    <a:pt x="1861751" y="280086"/>
                  </a:lnTo>
                  <a:lnTo>
                    <a:pt x="1935892" y="255373"/>
                  </a:lnTo>
                  <a:lnTo>
                    <a:pt x="1837038" y="164756"/>
                  </a:lnTo>
                  <a:lnTo>
                    <a:pt x="1869989" y="107092"/>
                  </a:lnTo>
                  <a:lnTo>
                    <a:pt x="1762897" y="32951"/>
                  </a:lnTo>
                  <a:lnTo>
                    <a:pt x="1804086" y="0"/>
                  </a:lnTo>
                  <a:lnTo>
                    <a:pt x="90616" y="57665"/>
                  </a:lnTo>
                  <a:close/>
                </a:path>
              </a:pathLst>
            </a:custGeom>
            <a:solidFill>
              <a:srgbClr val="EAC096">
                <a:alpha val="58000"/>
              </a:srgb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자유형 26"/>
            <p:cNvSpPr/>
            <p:nvPr/>
          </p:nvSpPr>
          <p:spPr>
            <a:xfrm>
              <a:off x="5668198" y="4546141"/>
              <a:ext cx="798198" cy="372933"/>
            </a:xfrm>
            <a:custGeom>
              <a:avLst/>
              <a:gdLst>
                <a:gd name="connsiteX0" fmla="*/ 90616 w 1935892"/>
                <a:gd name="connsiteY0" fmla="*/ 57665 h 486032"/>
                <a:gd name="connsiteX1" fmla="*/ 0 w 1935892"/>
                <a:gd name="connsiteY1" fmla="*/ 140043 h 486032"/>
                <a:gd name="connsiteX2" fmla="*/ 74140 w 1935892"/>
                <a:gd name="connsiteY2" fmla="*/ 140043 h 486032"/>
                <a:gd name="connsiteX3" fmla="*/ 49427 w 1935892"/>
                <a:gd name="connsiteY3" fmla="*/ 205946 h 486032"/>
                <a:gd name="connsiteX4" fmla="*/ 131805 w 1935892"/>
                <a:gd name="connsiteY4" fmla="*/ 214183 h 486032"/>
                <a:gd name="connsiteX5" fmla="*/ 8238 w 1935892"/>
                <a:gd name="connsiteY5" fmla="*/ 247135 h 486032"/>
                <a:gd name="connsiteX6" fmla="*/ 123567 w 1935892"/>
                <a:gd name="connsiteY6" fmla="*/ 280086 h 486032"/>
                <a:gd name="connsiteX7" fmla="*/ 49427 w 1935892"/>
                <a:gd name="connsiteY7" fmla="*/ 313038 h 486032"/>
                <a:gd name="connsiteX8" fmla="*/ 148281 w 1935892"/>
                <a:gd name="connsiteY8" fmla="*/ 345989 h 486032"/>
                <a:gd name="connsiteX9" fmla="*/ 90616 w 1935892"/>
                <a:gd name="connsiteY9" fmla="*/ 370702 h 486032"/>
                <a:gd name="connsiteX10" fmla="*/ 57665 w 1935892"/>
                <a:gd name="connsiteY10" fmla="*/ 411892 h 486032"/>
                <a:gd name="connsiteX11" fmla="*/ 98854 w 1935892"/>
                <a:gd name="connsiteY11" fmla="*/ 428367 h 486032"/>
                <a:gd name="connsiteX12" fmla="*/ 57665 w 1935892"/>
                <a:gd name="connsiteY12" fmla="*/ 477794 h 486032"/>
                <a:gd name="connsiteX13" fmla="*/ 1878227 w 1935892"/>
                <a:gd name="connsiteY13" fmla="*/ 486032 h 486032"/>
                <a:gd name="connsiteX14" fmla="*/ 1787611 w 1935892"/>
                <a:gd name="connsiteY14" fmla="*/ 420129 h 486032"/>
                <a:gd name="connsiteX15" fmla="*/ 1853513 w 1935892"/>
                <a:gd name="connsiteY15" fmla="*/ 378940 h 486032"/>
                <a:gd name="connsiteX16" fmla="*/ 1828800 w 1935892"/>
                <a:gd name="connsiteY16" fmla="*/ 345989 h 486032"/>
                <a:gd name="connsiteX17" fmla="*/ 1919416 w 1935892"/>
                <a:gd name="connsiteY17" fmla="*/ 329513 h 486032"/>
                <a:gd name="connsiteX18" fmla="*/ 1861751 w 1935892"/>
                <a:gd name="connsiteY18" fmla="*/ 280086 h 486032"/>
                <a:gd name="connsiteX19" fmla="*/ 1935892 w 1935892"/>
                <a:gd name="connsiteY19" fmla="*/ 255373 h 486032"/>
                <a:gd name="connsiteX20" fmla="*/ 1837038 w 1935892"/>
                <a:gd name="connsiteY20" fmla="*/ 164756 h 486032"/>
                <a:gd name="connsiteX21" fmla="*/ 1869989 w 1935892"/>
                <a:gd name="connsiteY21" fmla="*/ 107092 h 486032"/>
                <a:gd name="connsiteX22" fmla="*/ 1762897 w 1935892"/>
                <a:gd name="connsiteY22" fmla="*/ 32951 h 486032"/>
                <a:gd name="connsiteX23" fmla="*/ 1804086 w 1935892"/>
                <a:gd name="connsiteY23" fmla="*/ 0 h 486032"/>
                <a:gd name="connsiteX24" fmla="*/ 90616 w 1935892"/>
                <a:gd name="connsiteY24" fmla="*/ 57665 h 48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35892" h="486032">
                  <a:moveTo>
                    <a:pt x="90616" y="57665"/>
                  </a:moveTo>
                  <a:lnTo>
                    <a:pt x="0" y="140043"/>
                  </a:lnTo>
                  <a:lnTo>
                    <a:pt x="74140" y="140043"/>
                  </a:lnTo>
                  <a:lnTo>
                    <a:pt x="49427" y="205946"/>
                  </a:lnTo>
                  <a:lnTo>
                    <a:pt x="131805" y="214183"/>
                  </a:lnTo>
                  <a:lnTo>
                    <a:pt x="8238" y="247135"/>
                  </a:lnTo>
                  <a:lnTo>
                    <a:pt x="123567" y="280086"/>
                  </a:lnTo>
                  <a:lnTo>
                    <a:pt x="49427" y="313038"/>
                  </a:lnTo>
                  <a:lnTo>
                    <a:pt x="148281" y="345989"/>
                  </a:lnTo>
                  <a:lnTo>
                    <a:pt x="90616" y="370702"/>
                  </a:lnTo>
                  <a:lnTo>
                    <a:pt x="57665" y="411892"/>
                  </a:lnTo>
                  <a:lnTo>
                    <a:pt x="98854" y="428367"/>
                  </a:lnTo>
                  <a:lnTo>
                    <a:pt x="57665" y="477794"/>
                  </a:lnTo>
                  <a:lnTo>
                    <a:pt x="1878227" y="486032"/>
                  </a:lnTo>
                  <a:lnTo>
                    <a:pt x="1787611" y="420129"/>
                  </a:lnTo>
                  <a:lnTo>
                    <a:pt x="1853513" y="378940"/>
                  </a:lnTo>
                  <a:lnTo>
                    <a:pt x="1828800" y="345989"/>
                  </a:lnTo>
                  <a:lnTo>
                    <a:pt x="1919416" y="329513"/>
                  </a:lnTo>
                  <a:lnTo>
                    <a:pt x="1861751" y="280086"/>
                  </a:lnTo>
                  <a:lnTo>
                    <a:pt x="1935892" y="255373"/>
                  </a:lnTo>
                  <a:lnTo>
                    <a:pt x="1837038" y="164756"/>
                  </a:lnTo>
                  <a:lnTo>
                    <a:pt x="1869989" y="107092"/>
                  </a:lnTo>
                  <a:lnTo>
                    <a:pt x="1762897" y="32951"/>
                  </a:lnTo>
                  <a:lnTo>
                    <a:pt x="1804086" y="0"/>
                  </a:lnTo>
                  <a:lnTo>
                    <a:pt x="90616" y="57665"/>
                  </a:lnTo>
                  <a:close/>
                </a:path>
              </a:pathLst>
            </a:custGeom>
            <a:solidFill>
              <a:srgbClr val="EAC096">
                <a:alpha val="58000"/>
              </a:srgb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2682A0-FAA5-46F5-8B86-0A6DF67EAA11}"/>
                </a:ext>
              </a:extLst>
            </p:cNvPr>
            <p:cNvSpPr txBox="1"/>
            <p:nvPr/>
          </p:nvSpPr>
          <p:spPr>
            <a:xfrm>
              <a:off x="3714750" y="4953000"/>
              <a:ext cx="47625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9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04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0F751BF8-ADD7-4E4A-B266-49180D50D770}"/>
              </a:ext>
            </a:extLst>
          </p:cNvPr>
          <p:cNvGrpSpPr/>
          <p:nvPr/>
        </p:nvGrpSpPr>
        <p:grpSpPr>
          <a:xfrm>
            <a:off x="594610" y="1074057"/>
            <a:ext cx="11126151" cy="5428342"/>
            <a:chOff x="594610" y="1074057"/>
            <a:chExt cx="11126151" cy="5428342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CEDC4712-227F-40FA-A0C2-10AADC550CAF}"/>
                </a:ext>
              </a:extLst>
            </p:cNvPr>
            <p:cNvSpPr/>
            <p:nvPr/>
          </p:nvSpPr>
          <p:spPr>
            <a:xfrm>
              <a:off x="717981" y="1204685"/>
              <a:ext cx="11002780" cy="5297714"/>
            </a:xfrm>
            <a:prstGeom prst="rect">
              <a:avLst/>
            </a:prstGeom>
            <a:pattFill prst="dkDnDiag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8B9D9426-89B4-4973-AC4B-F5807F9AA973}"/>
                </a:ext>
              </a:extLst>
            </p:cNvPr>
            <p:cNvSpPr/>
            <p:nvPr/>
          </p:nvSpPr>
          <p:spPr>
            <a:xfrm>
              <a:off x="594610" y="1074057"/>
              <a:ext cx="11002780" cy="529771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8" name="자유형 47"/>
          <p:cNvSpPr/>
          <p:nvPr/>
        </p:nvSpPr>
        <p:spPr>
          <a:xfrm>
            <a:off x="1363155" y="2512707"/>
            <a:ext cx="2580726" cy="3171065"/>
          </a:xfrm>
          <a:custGeom>
            <a:avLst/>
            <a:gdLst>
              <a:gd name="connsiteX0" fmla="*/ 0 w 1713470"/>
              <a:gd name="connsiteY0" fmla="*/ 0 h 1935892"/>
              <a:gd name="connsiteX1" fmla="*/ 1696995 w 1713470"/>
              <a:gd name="connsiteY1" fmla="*/ 8238 h 1935892"/>
              <a:gd name="connsiteX2" fmla="*/ 1705233 w 1713470"/>
              <a:gd name="connsiteY2" fmla="*/ 1491049 h 1935892"/>
              <a:gd name="connsiteX3" fmla="*/ 1713470 w 1713470"/>
              <a:gd name="connsiteY3" fmla="*/ 1894703 h 1935892"/>
              <a:gd name="connsiteX4" fmla="*/ 922638 w 1713470"/>
              <a:gd name="connsiteY4" fmla="*/ 1935892 h 1935892"/>
              <a:gd name="connsiteX5" fmla="*/ 32952 w 1713470"/>
              <a:gd name="connsiteY5" fmla="*/ 1927655 h 1935892"/>
              <a:gd name="connsiteX6" fmla="*/ 65903 w 1713470"/>
              <a:gd name="connsiteY6" fmla="*/ 897925 h 1935892"/>
              <a:gd name="connsiteX7" fmla="*/ 0 w 1713470"/>
              <a:gd name="connsiteY7" fmla="*/ 0 h 193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3470" h="1935892">
                <a:moveTo>
                  <a:pt x="0" y="0"/>
                </a:moveTo>
                <a:lnTo>
                  <a:pt x="1696995" y="8238"/>
                </a:lnTo>
                <a:lnTo>
                  <a:pt x="1705233" y="1491049"/>
                </a:lnTo>
                <a:lnTo>
                  <a:pt x="1713470" y="1894703"/>
                </a:lnTo>
                <a:lnTo>
                  <a:pt x="922638" y="1935892"/>
                </a:lnTo>
                <a:lnTo>
                  <a:pt x="32952" y="1927655"/>
                </a:lnTo>
                <a:lnTo>
                  <a:pt x="65903" y="897925"/>
                </a:lnTo>
                <a:lnTo>
                  <a:pt x="0" y="0"/>
                </a:lnTo>
                <a:close/>
              </a:path>
            </a:pathLst>
          </a:custGeom>
          <a:pattFill prst="dkDn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b"/>
          <a:lstStyle/>
          <a:p>
            <a:pPr algn="ctr"/>
            <a:endParaRPr lang="en-US" altLang="ko-KR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1218742" y="1831858"/>
            <a:ext cx="2580726" cy="3667242"/>
            <a:chOff x="1218742" y="1996958"/>
            <a:chExt cx="2580726" cy="3667242"/>
          </a:xfrm>
        </p:grpSpPr>
        <p:sp>
          <p:nvSpPr>
            <p:cNvPr id="50" name="자유형 49"/>
            <p:cNvSpPr/>
            <p:nvPr/>
          </p:nvSpPr>
          <p:spPr>
            <a:xfrm>
              <a:off x="1218742" y="2374347"/>
              <a:ext cx="2580726" cy="3289853"/>
            </a:xfrm>
            <a:custGeom>
              <a:avLst/>
              <a:gdLst>
                <a:gd name="connsiteX0" fmla="*/ 0 w 1713470"/>
                <a:gd name="connsiteY0" fmla="*/ 0 h 1935892"/>
                <a:gd name="connsiteX1" fmla="*/ 1696995 w 1713470"/>
                <a:gd name="connsiteY1" fmla="*/ 8238 h 1935892"/>
                <a:gd name="connsiteX2" fmla="*/ 1705233 w 1713470"/>
                <a:gd name="connsiteY2" fmla="*/ 1491049 h 1935892"/>
                <a:gd name="connsiteX3" fmla="*/ 1713470 w 1713470"/>
                <a:gd name="connsiteY3" fmla="*/ 1894703 h 1935892"/>
                <a:gd name="connsiteX4" fmla="*/ 922638 w 1713470"/>
                <a:gd name="connsiteY4" fmla="*/ 1935892 h 1935892"/>
                <a:gd name="connsiteX5" fmla="*/ 32952 w 1713470"/>
                <a:gd name="connsiteY5" fmla="*/ 1927655 h 1935892"/>
                <a:gd name="connsiteX6" fmla="*/ 65903 w 1713470"/>
                <a:gd name="connsiteY6" fmla="*/ 897925 h 1935892"/>
                <a:gd name="connsiteX7" fmla="*/ 0 w 1713470"/>
                <a:gd name="connsiteY7" fmla="*/ 0 h 19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3470" h="1935892">
                  <a:moveTo>
                    <a:pt x="0" y="0"/>
                  </a:moveTo>
                  <a:lnTo>
                    <a:pt x="1696995" y="8238"/>
                  </a:lnTo>
                  <a:lnTo>
                    <a:pt x="1705233" y="1491049"/>
                  </a:lnTo>
                  <a:lnTo>
                    <a:pt x="1713470" y="1894703"/>
                  </a:lnTo>
                  <a:lnTo>
                    <a:pt x="922638" y="1935892"/>
                  </a:lnTo>
                  <a:lnTo>
                    <a:pt x="32952" y="1927655"/>
                  </a:lnTo>
                  <a:lnTo>
                    <a:pt x="65903" y="897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B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1" name="자유형 50"/>
            <p:cNvSpPr/>
            <p:nvPr/>
          </p:nvSpPr>
          <p:spPr>
            <a:xfrm rot="16200000">
              <a:off x="2182298" y="2162469"/>
              <a:ext cx="653614" cy="322591"/>
            </a:xfrm>
            <a:custGeom>
              <a:avLst/>
              <a:gdLst>
                <a:gd name="connsiteX0" fmla="*/ 90616 w 1935892"/>
                <a:gd name="connsiteY0" fmla="*/ 57665 h 486032"/>
                <a:gd name="connsiteX1" fmla="*/ 0 w 1935892"/>
                <a:gd name="connsiteY1" fmla="*/ 140043 h 486032"/>
                <a:gd name="connsiteX2" fmla="*/ 74140 w 1935892"/>
                <a:gd name="connsiteY2" fmla="*/ 140043 h 486032"/>
                <a:gd name="connsiteX3" fmla="*/ 49427 w 1935892"/>
                <a:gd name="connsiteY3" fmla="*/ 205946 h 486032"/>
                <a:gd name="connsiteX4" fmla="*/ 131805 w 1935892"/>
                <a:gd name="connsiteY4" fmla="*/ 214183 h 486032"/>
                <a:gd name="connsiteX5" fmla="*/ 8238 w 1935892"/>
                <a:gd name="connsiteY5" fmla="*/ 247135 h 486032"/>
                <a:gd name="connsiteX6" fmla="*/ 123567 w 1935892"/>
                <a:gd name="connsiteY6" fmla="*/ 280086 h 486032"/>
                <a:gd name="connsiteX7" fmla="*/ 49427 w 1935892"/>
                <a:gd name="connsiteY7" fmla="*/ 313038 h 486032"/>
                <a:gd name="connsiteX8" fmla="*/ 148281 w 1935892"/>
                <a:gd name="connsiteY8" fmla="*/ 345989 h 486032"/>
                <a:gd name="connsiteX9" fmla="*/ 90616 w 1935892"/>
                <a:gd name="connsiteY9" fmla="*/ 370702 h 486032"/>
                <a:gd name="connsiteX10" fmla="*/ 57665 w 1935892"/>
                <a:gd name="connsiteY10" fmla="*/ 411892 h 486032"/>
                <a:gd name="connsiteX11" fmla="*/ 98854 w 1935892"/>
                <a:gd name="connsiteY11" fmla="*/ 428367 h 486032"/>
                <a:gd name="connsiteX12" fmla="*/ 57665 w 1935892"/>
                <a:gd name="connsiteY12" fmla="*/ 477794 h 486032"/>
                <a:gd name="connsiteX13" fmla="*/ 1878227 w 1935892"/>
                <a:gd name="connsiteY13" fmla="*/ 486032 h 486032"/>
                <a:gd name="connsiteX14" fmla="*/ 1787611 w 1935892"/>
                <a:gd name="connsiteY14" fmla="*/ 420129 h 486032"/>
                <a:gd name="connsiteX15" fmla="*/ 1853513 w 1935892"/>
                <a:gd name="connsiteY15" fmla="*/ 378940 h 486032"/>
                <a:gd name="connsiteX16" fmla="*/ 1828800 w 1935892"/>
                <a:gd name="connsiteY16" fmla="*/ 345989 h 486032"/>
                <a:gd name="connsiteX17" fmla="*/ 1919416 w 1935892"/>
                <a:gd name="connsiteY17" fmla="*/ 329513 h 486032"/>
                <a:gd name="connsiteX18" fmla="*/ 1861751 w 1935892"/>
                <a:gd name="connsiteY18" fmla="*/ 280086 h 486032"/>
                <a:gd name="connsiteX19" fmla="*/ 1935892 w 1935892"/>
                <a:gd name="connsiteY19" fmla="*/ 255373 h 486032"/>
                <a:gd name="connsiteX20" fmla="*/ 1837038 w 1935892"/>
                <a:gd name="connsiteY20" fmla="*/ 164756 h 486032"/>
                <a:gd name="connsiteX21" fmla="*/ 1869989 w 1935892"/>
                <a:gd name="connsiteY21" fmla="*/ 107092 h 486032"/>
                <a:gd name="connsiteX22" fmla="*/ 1762897 w 1935892"/>
                <a:gd name="connsiteY22" fmla="*/ 32951 h 486032"/>
                <a:gd name="connsiteX23" fmla="*/ 1804086 w 1935892"/>
                <a:gd name="connsiteY23" fmla="*/ 0 h 486032"/>
                <a:gd name="connsiteX24" fmla="*/ 90616 w 1935892"/>
                <a:gd name="connsiteY24" fmla="*/ 57665 h 48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35892" h="486032">
                  <a:moveTo>
                    <a:pt x="90616" y="57665"/>
                  </a:moveTo>
                  <a:lnTo>
                    <a:pt x="0" y="140043"/>
                  </a:lnTo>
                  <a:lnTo>
                    <a:pt x="74140" y="140043"/>
                  </a:lnTo>
                  <a:lnTo>
                    <a:pt x="49427" y="205946"/>
                  </a:lnTo>
                  <a:lnTo>
                    <a:pt x="131805" y="214183"/>
                  </a:lnTo>
                  <a:lnTo>
                    <a:pt x="8238" y="247135"/>
                  </a:lnTo>
                  <a:lnTo>
                    <a:pt x="123567" y="280086"/>
                  </a:lnTo>
                  <a:lnTo>
                    <a:pt x="49427" y="313038"/>
                  </a:lnTo>
                  <a:lnTo>
                    <a:pt x="148281" y="345989"/>
                  </a:lnTo>
                  <a:lnTo>
                    <a:pt x="90616" y="370702"/>
                  </a:lnTo>
                  <a:lnTo>
                    <a:pt x="57665" y="411892"/>
                  </a:lnTo>
                  <a:lnTo>
                    <a:pt x="98854" y="428367"/>
                  </a:lnTo>
                  <a:lnTo>
                    <a:pt x="57665" y="477794"/>
                  </a:lnTo>
                  <a:lnTo>
                    <a:pt x="1878227" y="486032"/>
                  </a:lnTo>
                  <a:lnTo>
                    <a:pt x="1787611" y="420129"/>
                  </a:lnTo>
                  <a:lnTo>
                    <a:pt x="1853513" y="378940"/>
                  </a:lnTo>
                  <a:lnTo>
                    <a:pt x="1828800" y="345989"/>
                  </a:lnTo>
                  <a:lnTo>
                    <a:pt x="1919416" y="329513"/>
                  </a:lnTo>
                  <a:lnTo>
                    <a:pt x="1861751" y="280086"/>
                  </a:lnTo>
                  <a:lnTo>
                    <a:pt x="1935892" y="255373"/>
                  </a:lnTo>
                  <a:lnTo>
                    <a:pt x="1837038" y="164756"/>
                  </a:lnTo>
                  <a:lnTo>
                    <a:pt x="1869989" y="107092"/>
                  </a:lnTo>
                  <a:lnTo>
                    <a:pt x="1762897" y="32951"/>
                  </a:lnTo>
                  <a:lnTo>
                    <a:pt x="1804086" y="0"/>
                  </a:lnTo>
                  <a:lnTo>
                    <a:pt x="90616" y="57665"/>
                  </a:lnTo>
                  <a:close/>
                </a:path>
              </a:pathLst>
            </a:custGeom>
            <a:solidFill>
              <a:srgbClr val="EAC096">
                <a:alpha val="58000"/>
              </a:srgb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8" name="자유형 57"/>
          <p:cNvSpPr/>
          <p:nvPr/>
        </p:nvSpPr>
        <p:spPr>
          <a:xfrm>
            <a:off x="4901518" y="2742875"/>
            <a:ext cx="2666805" cy="2903319"/>
          </a:xfrm>
          <a:custGeom>
            <a:avLst/>
            <a:gdLst>
              <a:gd name="connsiteX0" fmla="*/ 0 w 1713470"/>
              <a:gd name="connsiteY0" fmla="*/ 0 h 1935892"/>
              <a:gd name="connsiteX1" fmla="*/ 1696995 w 1713470"/>
              <a:gd name="connsiteY1" fmla="*/ 8238 h 1935892"/>
              <a:gd name="connsiteX2" fmla="*/ 1705233 w 1713470"/>
              <a:gd name="connsiteY2" fmla="*/ 1491049 h 1935892"/>
              <a:gd name="connsiteX3" fmla="*/ 1713470 w 1713470"/>
              <a:gd name="connsiteY3" fmla="*/ 1894703 h 1935892"/>
              <a:gd name="connsiteX4" fmla="*/ 922638 w 1713470"/>
              <a:gd name="connsiteY4" fmla="*/ 1935892 h 1935892"/>
              <a:gd name="connsiteX5" fmla="*/ 32952 w 1713470"/>
              <a:gd name="connsiteY5" fmla="*/ 1927655 h 1935892"/>
              <a:gd name="connsiteX6" fmla="*/ 65903 w 1713470"/>
              <a:gd name="connsiteY6" fmla="*/ 897925 h 1935892"/>
              <a:gd name="connsiteX7" fmla="*/ 0 w 1713470"/>
              <a:gd name="connsiteY7" fmla="*/ 0 h 1935892"/>
              <a:gd name="connsiteX0" fmla="*/ 26851 w 1740321"/>
              <a:gd name="connsiteY0" fmla="*/ 0 h 1935892"/>
              <a:gd name="connsiteX1" fmla="*/ 1723846 w 1740321"/>
              <a:gd name="connsiteY1" fmla="*/ 8238 h 1935892"/>
              <a:gd name="connsiteX2" fmla="*/ 1732084 w 1740321"/>
              <a:gd name="connsiteY2" fmla="*/ 1491049 h 1935892"/>
              <a:gd name="connsiteX3" fmla="*/ 1740321 w 1740321"/>
              <a:gd name="connsiteY3" fmla="*/ 1894703 h 1935892"/>
              <a:gd name="connsiteX4" fmla="*/ 949489 w 1740321"/>
              <a:gd name="connsiteY4" fmla="*/ 1935892 h 1935892"/>
              <a:gd name="connsiteX5" fmla="*/ 59803 w 1740321"/>
              <a:gd name="connsiteY5" fmla="*/ 1927655 h 1935892"/>
              <a:gd name="connsiteX6" fmla="*/ 0 w 1740321"/>
              <a:gd name="connsiteY6" fmla="*/ 914789 h 1935892"/>
              <a:gd name="connsiteX7" fmla="*/ 26851 w 1740321"/>
              <a:gd name="connsiteY7" fmla="*/ 0 h 1935892"/>
              <a:gd name="connsiteX0" fmla="*/ 26851 w 1740321"/>
              <a:gd name="connsiteY0" fmla="*/ 0 h 1927655"/>
              <a:gd name="connsiteX1" fmla="*/ 1723846 w 1740321"/>
              <a:gd name="connsiteY1" fmla="*/ 8238 h 1927655"/>
              <a:gd name="connsiteX2" fmla="*/ 1732084 w 1740321"/>
              <a:gd name="connsiteY2" fmla="*/ 1491049 h 1927655"/>
              <a:gd name="connsiteX3" fmla="*/ 1740321 w 1740321"/>
              <a:gd name="connsiteY3" fmla="*/ 1894703 h 1927655"/>
              <a:gd name="connsiteX4" fmla="*/ 924192 w 1740321"/>
              <a:gd name="connsiteY4" fmla="*/ 1809410 h 1927655"/>
              <a:gd name="connsiteX5" fmla="*/ 59803 w 1740321"/>
              <a:gd name="connsiteY5" fmla="*/ 1927655 h 1927655"/>
              <a:gd name="connsiteX6" fmla="*/ 0 w 1740321"/>
              <a:gd name="connsiteY6" fmla="*/ 914789 h 1927655"/>
              <a:gd name="connsiteX7" fmla="*/ 26851 w 1740321"/>
              <a:gd name="connsiteY7" fmla="*/ 0 h 1927655"/>
              <a:gd name="connsiteX0" fmla="*/ 26851 w 1740321"/>
              <a:gd name="connsiteY0" fmla="*/ 0 h 1927655"/>
              <a:gd name="connsiteX1" fmla="*/ 1723846 w 1740321"/>
              <a:gd name="connsiteY1" fmla="*/ 8238 h 1927655"/>
              <a:gd name="connsiteX2" fmla="*/ 1732084 w 1740321"/>
              <a:gd name="connsiteY2" fmla="*/ 1491049 h 1927655"/>
              <a:gd name="connsiteX3" fmla="*/ 1740321 w 1740321"/>
              <a:gd name="connsiteY3" fmla="*/ 1894703 h 1927655"/>
              <a:gd name="connsiteX4" fmla="*/ 949489 w 1740321"/>
              <a:gd name="connsiteY4" fmla="*/ 1893732 h 1927655"/>
              <a:gd name="connsiteX5" fmla="*/ 59803 w 1740321"/>
              <a:gd name="connsiteY5" fmla="*/ 1927655 h 1927655"/>
              <a:gd name="connsiteX6" fmla="*/ 0 w 1740321"/>
              <a:gd name="connsiteY6" fmla="*/ 914789 h 1927655"/>
              <a:gd name="connsiteX7" fmla="*/ 26851 w 1740321"/>
              <a:gd name="connsiteY7" fmla="*/ 0 h 1927655"/>
              <a:gd name="connsiteX0" fmla="*/ 26851 w 1740321"/>
              <a:gd name="connsiteY0" fmla="*/ 0 h 1927655"/>
              <a:gd name="connsiteX1" fmla="*/ 1723846 w 1740321"/>
              <a:gd name="connsiteY1" fmla="*/ 8238 h 1927655"/>
              <a:gd name="connsiteX2" fmla="*/ 1732084 w 1740321"/>
              <a:gd name="connsiteY2" fmla="*/ 1491049 h 1927655"/>
              <a:gd name="connsiteX3" fmla="*/ 1740321 w 1740321"/>
              <a:gd name="connsiteY3" fmla="*/ 1894703 h 1927655"/>
              <a:gd name="connsiteX4" fmla="*/ 949489 w 1740321"/>
              <a:gd name="connsiteY4" fmla="*/ 1893732 h 1927655"/>
              <a:gd name="connsiteX5" fmla="*/ 59803 w 1740321"/>
              <a:gd name="connsiteY5" fmla="*/ 1927655 h 1927655"/>
              <a:gd name="connsiteX6" fmla="*/ 0 w 1740321"/>
              <a:gd name="connsiteY6" fmla="*/ 914789 h 1927655"/>
              <a:gd name="connsiteX7" fmla="*/ 26851 w 1740321"/>
              <a:gd name="connsiteY7" fmla="*/ 0 h 1927655"/>
              <a:gd name="connsiteX0" fmla="*/ 26851 w 1770622"/>
              <a:gd name="connsiteY0" fmla="*/ 0 h 1927655"/>
              <a:gd name="connsiteX1" fmla="*/ 1723846 w 1770622"/>
              <a:gd name="connsiteY1" fmla="*/ 8238 h 1927655"/>
              <a:gd name="connsiteX2" fmla="*/ 1732084 w 1770622"/>
              <a:gd name="connsiteY2" fmla="*/ 1491049 h 1927655"/>
              <a:gd name="connsiteX3" fmla="*/ 1740321 w 1770622"/>
              <a:gd name="connsiteY3" fmla="*/ 1894703 h 1927655"/>
              <a:gd name="connsiteX4" fmla="*/ 949489 w 1770622"/>
              <a:gd name="connsiteY4" fmla="*/ 1893732 h 1927655"/>
              <a:gd name="connsiteX5" fmla="*/ 59803 w 1770622"/>
              <a:gd name="connsiteY5" fmla="*/ 1927655 h 1927655"/>
              <a:gd name="connsiteX6" fmla="*/ 0 w 1770622"/>
              <a:gd name="connsiteY6" fmla="*/ 914789 h 1927655"/>
              <a:gd name="connsiteX7" fmla="*/ 26851 w 1770622"/>
              <a:gd name="connsiteY7" fmla="*/ 0 h 192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0622" h="1927655">
                <a:moveTo>
                  <a:pt x="26851" y="0"/>
                </a:moveTo>
                <a:lnTo>
                  <a:pt x="1723846" y="8238"/>
                </a:lnTo>
                <a:cubicBezTo>
                  <a:pt x="1726592" y="502508"/>
                  <a:pt x="1822092" y="929322"/>
                  <a:pt x="1732084" y="1491049"/>
                </a:cubicBezTo>
                <a:lnTo>
                  <a:pt x="1740321" y="1894703"/>
                </a:lnTo>
                <a:cubicBezTo>
                  <a:pt x="1476710" y="1894379"/>
                  <a:pt x="1213100" y="1868759"/>
                  <a:pt x="949489" y="1893732"/>
                </a:cubicBezTo>
                <a:lnTo>
                  <a:pt x="59803" y="1927655"/>
                </a:lnTo>
                <a:lnTo>
                  <a:pt x="0" y="914789"/>
                </a:lnTo>
                <a:lnTo>
                  <a:pt x="26851" y="0"/>
                </a:lnTo>
                <a:close/>
              </a:path>
            </a:pathLst>
          </a:custGeom>
          <a:pattFill prst="dkDn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b"/>
          <a:lstStyle/>
          <a:p>
            <a:pPr algn="ctr"/>
            <a:endParaRPr lang="en-US" altLang="ko-KR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9" name="자유형 58"/>
          <p:cNvSpPr/>
          <p:nvPr/>
        </p:nvSpPr>
        <p:spPr>
          <a:xfrm>
            <a:off x="8299793" y="2709321"/>
            <a:ext cx="2514600" cy="2920407"/>
          </a:xfrm>
          <a:custGeom>
            <a:avLst/>
            <a:gdLst>
              <a:gd name="connsiteX0" fmla="*/ 0 w 2514600"/>
              <a:gd name="connsiteY0" fmla="*/ 50800 h 2819400"/>
              <a:gd name="connsiteX1" fmla="*/ 1765300 w 2514600"/>
              <a:gd name="connsiteY1" fmla="*/ 63500 h 2819400"/>
              <a:gd name="connsiteX2" fmla="*/ 2501900 w 2514600"/>
              <a:gd name="connsiteY2" fmla="*/ 50800 h 2819400"/>
              <a:gd name="connsiteX3" fmla="*/ 2514600 w 2514600"/>
              <a:gd name="connsiteY3" fmla="*/ 927100 h 2819400"/>
              <a:gd name="connsiteX4" fmla="*/ 2451100 w 2514600"/>
              <a:gd name="connsiteY4" fmla="*/ 2552700 h 2819400"/>
              <a:gd name="connsiteX5" fmla="*/ 2082800 w 2514600"/>
              <a:gd name="connsiteY5" fmla="*/ 2819400 h 2819400"/>
              <a:gd name="connsiteX6" fmla="*/ 215900 w 2514600"/>
              <a:gd name="connsiteY6" fmla="*/ 2819400 h 2819400"/>
              <a:gd name="connsiteX7" fmla="*/ 228600 w 2514600"/>
              <a:gd name="connsiteY7" fmla="*/ 2286000 h 2819400"/>
              <a:gd name="connsiteX8" fmla="*/ 76200 w 2514600"/>
              <a:gd name="connsiteY8" fmla="*/ 1498600 h 2819400"/>
              <a:gd name="connsiteX9" fmla="*/ 88900 w 2514600"/>
              <a:gd name="connsiteY9" fmla="*/ 571500 h 2819400"/>
              <a:gd name="connsiteX10" fmla="*/ 0 w 2514600"/>
              <a:gd name="connsiteY10" fmla="*/ 0 h 2819400"/>
              <a:gd name="connsiteX11" fmla="*/ 0 w 2514600"/>
              <a:gd name="connsiteY11" fmla="*/ 50800 h 2819400"/>
              <a:gd name="connsiteX0" fmla="*/ 0 w 2514600"/>
              <a:gd name="connsiteY0" fmla="*/ 0 h 2768600"/>
              <a:gd name="connsiteX1" fmla="*/ 1765300 w 2514600"/>
              <a:gd name="connsiteY1" fmla="*/ 12700 h 2768600"/>
              <a:gd name="connsiteX2" fmla="*/ 2501900 w 2514600"/>
              <a:gd name="connsiteY2" fmla="*/ 0 h 2768600"/>
              <a:gd name="connsiteX3" fmla="*/ 2514600 w 2514600"/>
              <a:gd name="connsiteY3" fmla="*/ 876300 h 2768600"/>
              <a:gd name="connsiteX4" fmla="*/ 2451100 w 2514600"/>
              <a:gd name="connsiteY4" fmla="*/ 2501900 h 2768600"/>
              <a:gd name="connsiteX5" fmla="*/ 2082800 w 2514600"/>
              <a:gd name="connsiteY5" fmla="*/ 2768600 h 2768600"/>
              <a:gd name="connsiteX6" fmla="*/ 215900 w 2514600"/>
              <a:gd name="connsiteY6" fmla="*/ 2768600 h 2768600"/>
              <a:gd name="connsiteX7" fmla="*/ 228600 w 2514600"/>
              <a:gd name="connsiteY7" fmla="*/ 2235200 h 2768600"/>
              <a:gd name="connsiteX8" fmla="*/ 76200 w 2514600"/>
              <a:gd name="connsiteY8" fmla="*/ 1447800 h 2768600"/>
              <a:gd name="connsiteX9" fmla="*/ 88900 w 2514600"/>
              <a:gd name="connsiteY9" fmla="*/ 520700 h 2768600"/>
              <a:gd name="connsiteX10" fmla="*/ 19050 w 2514600"/>
              <a:gd name="connsiteY10" fmla="*/ 44450 h 2768600"/>
              <a:gd name="connsiteX11" fmla="*/ 0 w 2514600"/>
              <a:gd name="connsiteY11" fmla="*/ 0 h 2768600"/>
              <a:gd name="connsiteX0" fmla="*/ 0 w 2514600"/>
              <a:gd name="connsiteY0" fmla="*/ 0 h 2768600"/>
              <a:gd name="connsiteX1" fmla="*/ 1765300 w 2514600"/>
              <a:gd name="connsiteY1" fmla="*/ 12700 h 2768600"/>
              <a:gd name="connsiteX2" fmla="*/ 2501900 w 2514600"/>
              <a:gd name="connsiteY2" fmla="*/ 0 h 2768600"/>
              <a:gd name="connsiteX3" fmla="*/ 2514600 w 2514600"/>
              <a:gd name="connsiteY3" fmla="*/ 876300 h 2768600"/>
              <a:gd name="connsiteX4" fmla="*/ 2451100 w 2514600"/>
              <a:gd name="connsiteY4" fmla="*/ 2501900 h 2768600"/>
              <a:gd name="connsiteX5" fmla="*/ 2082800 w 2514600"/>
              <a:gd name="connsiteY5" fmla="*/ 2768600 h 2768600"/>
              <a:gd name="connsiteX6" fmla="*/ 215900 w 2514600"/>
              <a:gd name="connsiteY6" fmla="*/ 2768600 h 2768600"/>
              <a:gd name="connsiteX7" fmla="*/ 88900 w 2514600"/>
              <a:gd name="connsiteY7" fmla="*/ 2298700 h 2768600"/>
              <a:gd name="connsiteX8" fmla="*/ 76200 w 2514600"/>
              <a:gd name="connsiteY8" fmla="*/ 1447800 h 2768600"/>
              <a:gd name="connsiteX9" fmla="*/ 88900 w 2514600"/>
              <a:gd name="connsiteY9" fmla="*/ 520700 h 2768600"/>
              <a:gd name="connsiteX10" fmla="*/ 19050 w 2514600"/>
              <a:gd name="connsiteY10" fmla="*/ 44450 h 2768600"/>
              <a:gd name="connsiteX11" fmla="*/ 0 w 2514600"/>
              <a:gd name="connsiteY11" fmla="*/ 0 h 2768600"/>
              <a:gd name="connsiteX0" fmla="*/ 0 w 2514600"/>
              <a:gd name="connsiteY0" fmla="*/ 0 h 2768600"/>
              <a:gd name="connsiteX1" fmla="*/ 1765300 w 2514600"/>
              <a:gd name="connsiteY1" fmla="*/ 12700 h 2768600"/>
              <a:gd name="connsiteX2" fmla="*/ 2501900 w 2514600"/>
              <a:gd name="connsiteY2" fmla="*/ 0 h 2768600"/>
              <a:gd name="connsiteX3" fmla="*/ 2514600 w 2514600"/>
              <a:gd name="connsiteY3" fmla="*/ 876300 h 2768600"/>
              <a:gd name="connsiteX4" fmla="*/ 2451100 w 2514600"/>
              <a:gd name="connsiteY4" fmla="*/ 2501900 h 2768600"/>
              <a:gd name="connsiteX5" fmla="*/ 2082800 w 2514600"/>
              <a:gd name="connsiteY5" fmla="*/ 2768600 h 2768600"/>
              <a:gd name="connsiteX6" fmla="*/ 88900 w 2514600"/>
              <a:gd name="connsiteY6" fmla="*/ 2768600 h 2768600"/>
              <a:gd name="connsiteX7" fmla="*/ 88900 w 2514600"/>
              <a:gd name="connsiteY7" fmla="*/ 2298700 h 2768600"/>
              <a:gd name="connsiteX8" fmla="*/ 76200 w 2514600"/>
              <a:gd name="connsiteY8" fmla="*/ 1447800 h 2768600"/>
              <a:gd name="connsiteX9" fmla="*/ 88900 w 2514600"/>
              <a:gd name="connsiteY9" fmla="*/ 520700 h 2768600"/>
              <a:gd name="connsiteX10" fmla="*/ 19050 w 2514600"/>
              <a:gd name="connsiteY10" fmla="*/ 44450 h 2768600"/>
              <a:gd name="connsiteX11" fmla="*/ 0 w 2514600"/>
              <a:gd name="connsiteY11" fmla="*/ 0 h 2768600"/>
              <a:gd name="connsiteX0" fmla="*/ 0 w 2514600"/>
              <a:gd name="connsiteY0" fmla="*/ 0 h 2773251"/>
              <a:gd name="connsiteX1" fmla="*/ 1765300 w 2514600"/>
              <a:gd name="connsiteY1" fmla="*/ 12700 h 2773251"/>
              <a:gd name="connsiteX2" fmla="*/ 2501900 w 2514600"/>
              <a:gd name="connsiteY2" fmla="*/ 0 h 2773251"/>
              <a:gd name="connsiteX3" fmla="*/ 2514600 w 2514600"/>
              <a:gd name="connsiteY3" fmla="*/ 876300 h 2773251"/>
              <a:gd name="connsiteX4" fmla="*/ 2482850 w 2514600"/>
              <a:gd name="connsiteY4" fmla="*/ 2773251 h 2773251"/>
              <a:gd name="connsiteX5" fmla="*/ 2082800 w 2514600"/>
              <a:gd name="connsiteY5" fmla="*/ 2768600 h 2773251"/>
              <a:gd name="connsiteX6" fmla="*/ 88900 w 2514600"/>
              <a:gd name="connsiteY6" fmla="*/ 2768600 h 2773251"/>
              <a:gd name="connsiteX7" fmla="*/ 88900 w 2514600"/>
              <a:gd name="connsiteY7" fmla="*/ 2298700 h 2773251"/>
              <a:gd name="connsiteX8" fmla="*/ 76200 w 2514600"/>
              <a:gd name="connsiteY8" fmla="*/ 1447800 h 2773251"/>
              <a:gd name="connsiteX9" fmla="*/ 88900 w 2514600"/>
              <a:gd name="connsiteY9" fmla="*/ 520700 h 2773251"/>
              <a:gd name="connsiteX10" fmla="*/ 19050 w 2514600"/>
              <a:gd name="connsiteY10" fmla="*/ 44450 h 2773251"/>
              <a:gd name="connsiteX11" fmla="*/ 0 w 2514600"/>
              <a:gd name="connsiteY11" fmla="*/ 0 h 277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14600" h="2773251">
                <a:moveTo>
                  <a:pt x="0" y="0"/>
                </a:moveTo>
                <a:lnTo>
                  <a:pt x="1765300" y="12700"/>
                </a:lnTo>
                <a:lnTo>
                  <a:pt x="2501900" y="0"/>
                </a:lnTo>
                <a:lnTo>
                  <a:pt x="2514600" y="876300"/>
                </a:lnTo>
                <a:lnTo>
                  <a:pt x="2482850" y="2773251"/>
                </a:lnTo>
                <a:lnTo>
                  <a:pt x="2082800" y="2768600"/>
                </a:lnTo>
                <a:lnTo>
                  <a:pt x="88900" y="2768600"/>
                </a:lnTo>
                <a:lnTo>
                  <a:pt x="88900" y="2298700"/>
                </a:lnTo>
                <a:lnTo>
                  <a:pt x="76200" y="1447800"/>
                </a:lnTo>
                <a:lnTo>
                  <a:pt x="88900" y="520700"/>
                </a:lnTo>
                <a:lnTo>
                  <a:pt x="19050" y="44450"/>
                </a:lnTo>
                <a:lnTo>
                  <a:pt x="0" y="0"/>
                </a:lnTo>
                <a:close/>
              </a:path>
            </a:pathLst>
          </a:custGeom>
          <a:pattFill prst="dkDn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b"/>
          <a:lstStyle/>
          <a:p>
            <a:pPr algn="ctr"/>
            <a:endParaRPr lang="en-US" altLang="ko-KR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0" name="그룹 59"/>
          <p:cNvGrpSpPr/>
          <p:nvPr/>
        </p:nvGrpSpPr>
        <p:grpSpPr>
          <a:xfrm>
            <a:off x="4734300" y="1831857"/>
            <a:ext cx="2666805" cy="3667243"/>
            <a:chOff x="4734300" y="1996957"/>
            <a:chExt cx="2666805" cy="3667243"/>
          </a:xfrm>
        </p:grpSpPr>
        <p:sp>
          <p:nvSpPr>
            <p:cNvPr id="61" name="자유형 60"/>
            <p:cNvSpPr/>
            <p:nvPr/>
          </p:nvSpPr>
          <p:spPr>
            <a:xfrm>
              <a:off x="4734300" y="2374346"/>
              <a:ext cx="2666805" cy="3289854"/>
            </a:xfrm>
            <a:custGeom>
              <a:avLst/>
              <a:gdLst>
                <a:gd name="connsiteX0" fmla="*/ 0 w 1713470"/>
                <a:gd name="connsiteY0" fmla="*/ 0 h 1935892"/>
                <a:gd name="connsiteX1" fmla="*/ 1696995 w 1713470"/>
                <a:gd name="connsiteY1" fmla="*/ 8238 h 1935892"/>
                <a:gd name="connsiteX2" fmla="*/ 1705233 w 1713470"/>
                <a:gd name="connsiteY2" fmla="*/ 1491049 h 1935892"/>
                <a:gd name="connsiteX3" fmla="*/ 1713470 w 1713470"/>
                <a:gd name="connsiteY3" fmla="*/ 1894703 h 1935892"/>
                <a:gd name="connsiteX4" fmla="*/ 922638 w 1713470"/>
                <a:gd name="connsiteY4" fmla="*/ 1935892 h 1935892"/>
                <a:gd name="connsiteX5" fmla="*/ 32952 w 1713470"/>
                <a:gd name="connsiteY5" fmla="*/ 1927655 h 1935892"/>
                <a:gd name="connsiteX6" fmla="*/ 65903 w 1713470"/>
                <a:gd name="connsiteY6" fmla="*/ 897925 h 1935892"/>
                <a:gd name="connsiteX7" fmla="*/ 0 w 1713470"/>
                <a:gd name="connsiteY7" fmla="*/ 0 h 1935892"/>
                <a:gd name="connsiteX0" fmla="*/ 26851 w 1740321"/>
                <a:gd name="connsiteY0" fmla="*/ 0 h 1935892"/>
                <a:gd name="connsiteX1" fmla="*/ 1723846 w 1740321"/>
                <a:gd name="connsiteY1" fmla="*/ 8238 h 1935892"/>
                <a:gd name="connsiteX2" fmla="*/ 1732084 w 1740321"/>
                <a:gd name="connsiteY2" fmla="*/ 1491049 h 1935892"/>
                <a:gd name="connsiteX3" fmla="*/ 1740321 w 1740321"/>
                <a:gd name="connsiteY3" fmla="*/ 1894703 h 1935892"/>
                <a:gd name="connsiteX4" fmla="*/ 949489 w 1740321"/>
                <a:gd name="connsiteY4" fmla="*/ 1935892 h 1935892"/>
                <a:gd name="connsiteX5" fmla="*/ 59803 w 1740321"/>
                <a:gd name="connsiteY5" fmla="*/ 1927655 h 1935892"/>
                <a:gd name="connsiteX6" fmla="*/ 0 w 1740321"/>
                <a:gd name="connsiteY6" fmla="*/ 914789 h 1935892"/>
                <a:gd name="connsiteX7" fmla="*/ 26851 w 1740321"/>
                <a:gd name="connsiteY7" fmla="*/ 0 h 1935892"/>
                <a:gd name="connsiteX0" fmla="*/ 26851 w 1740321"/>
                <a:gd name="connsiteY0" fmla="*/ 0 h 1927655"/>
                <a:gd name="connsiteX1" fmla="*/ 1723846 w 1740321"/>
                <a:gd name="connsiteY1" fmla="*/ 8238 h 1927655"/>
                <a:gd name="connsiteX2" fmla="*/ 1732084 w 1740321"/>
                <a:gd name="connsiteY2" fmla="*/ 1491049 h 1927655"/>
                <a:gd name="connsiteX3" fmla="*/ 1740321 w 1740321"/>
                <a:gd name="connsiteY3" fmla="*/ 1894703 h 1927655"/>
                <a:gd name="connsiteX4" fmla="*/ 924192 w 1740321"/>
                <a:gd name="connsiteY4" fmla="*/ 1809410 h 1927655"/>
                <a:gd name="connsiteX5" fmla="*/ 59803 w 1740321"/>
                <a:gd name="connsiteY5" fmla="*/ 1927655 h 1927655"/>
                <a:gd name="connsiteX6" fmla="*/ 0 w 1740321"/>
                <a:gd name="connsiteY6" fmla="*/ 914789 h 1927655"/>
                <a:gd name="connsiteX7" fmla="*/ 26851 w 1740321"/>
                <a:gd name="connsiteY7" fmla="*/ 0 h 1927655"/>
                <a:gd name="connsiteX0" fmla="*/ 26851 w 1740321"/>
                <a:gd name="connsiteY0" fmla="*/ 0 h 1927655"/>
                <a:gd name="connsiteX1" fmla="*/ 1723846 w 1740321"/>
                <a:gd name="connsiteY1" fmla="*/ 8238 h 1927655"/>
                <a:gd name="connsiteX2" fmla="*/ 1732084 w 1740321"/>
                <a:gd name="connsiteY2" fmla="*/ 1491049 h 1927655"/>
                <a:gd name="connsiteX3" fmla="*/ 1740321 w 1740321"/>
                <a:gd name="connsiteY3" fmla="*/ 1894703 h 1927655"/>
                <a:gd name="connsiteX4" fmla="*/ 949489 w 1740321"/>
                <a:gd name="connsiteY4" fmla="*/ 1893732 h 1927655"/>
                <a:gd name="connsiteX5" fmla="*/ 59803 w 1740321"/>
                <a:gd name="connsiteY5" fmla="*/ 1927655 h 1927655"/>
                <a:gd name="connsiteX6" fmla="*/ 0 w 1740321"/>
                <a:gd name="connsiteY6" fmla="*/ 914789 h 1927655"/>
                <a:gd name="connsiteX7" fmla="*/ 26851 w 1740321"/>
                <a:gd name="connsiteY7" fmla="*/ 0 h 1927655"/>
                <a:gd name="connsiteX0" fmla="*/ 26851 w 1740321"/>
                <a:gd name="connsiteY0" fmla="*/ 0 h 1927655"/>
                <a:gd name="connsiteX1" fmla="*/ 1723846 w 1740321"/>
                <a:gd name="connsiteY1" fmla="*/ 8238 h 1927655"/>
                <a:gd name="connsiteX2" fmla="*/ 1732084 w 1740321"/>
                <a:gd name="connsiteY2" fmla="*/ 1491049 h 1927655"/>
                <a:gd name="connsiteX3" fmla="*/ 1740321 w 1740321"/>
                <a:gd name="connsiteY3" fmla="*/ 1894703 h 1927655"/>
                <a:gd name="connsiteX4" fmla="*/ 949489 w 1740321"/>
                <a:gd name="connsiteY4" fmla="*/ 1893732 h 1927655"/>
                <a:gd name="connsiteX5" fmla="*/ 59803 w 1740321"/>
                <a:gd name="connsiteY5" fmla="*/ 1927655 h 1927655"/>
                <a:gd name="connsiteX6" fmla="*/ 0 w 1740321"/>
                <a:gd name="connsiteY6" fmla="*/ 914789 h 1927655"/>
                <a:gd name="connsiteX7" fmla="*/ 26851 w 1740321"/>
                <a:gd name="connsiteY7" fmla="*/ 0 h 1927655"/>
                <a:gd name="connsiteX0" fmla="*/ 26851 w 1770622"/>
                <a:gd name="connsiteY0" fmla="*/ 0 h 1927655"/>
                <a:gd name="connsiteX1" fmla="*/ 1723846 w 1770622"/>
                <a:gd name="connsiteY1" fmla="*/ 8238 h 1927655"/>
                <a:gd name="connsiteX2" fmla="*/ 1732084 w 1770622"/>
                <a:gd name="connsiteY2" fmla="*/ 1491049 h 1927655"/>
                <a:gd name="connsiteX3" fmla="*/ 1740321 w 1770622"/>
                <a:gd name="connsiteY3" fmla="*/ 1894703 h 1927655"/>
                <a:gd name="connsiteX4" fmla="*/ 949489 w 1770622"/>
                <a:gd name="connsiteY4" fmla="*/ 1893732 h 1927655"/>
                <a:gd name="connsiteX5" fmla="*/ 59803 w 1770622"/>
                <a:gd name="connsiteY5" fmla="*/ 1927655 h 1927655"/>
                <a:gd name="connsiteX6" fmla="*/ 0 w 1770622"/>
                <a:gd name="connsiteY6" fmla="*/ 914789 h 1927655"/>
                <a:gd name="connsiteX7" fmla="*/ 26851 w 1770622"/>
                <a:gd name="connsiteY7" fmla="*/ 0 h 1927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0622" h="1927655">
                  <a:moveTo>
                    <a:pt x="26851" y="0"/>
                  </a:moveTo>
                  <a:lnTo>
                    <a:pt x="1723846" y="8238"/>
                  </a:lnTo>
                  <a:cubicBezTo>
                    <a:pt x="1726592" y="502508"/>
                    <a:pt x="1822092" y="929322"/>
                    <a:pt x="1732084" y="1491049"/>
                  </a:cubicBezTo>
                  <a:lnTo>
                    <a:pt x="1740321" y="1894703"/>
                  </a:lnTo>
                  <a:cubicBezTo>
                    <a:pt x="1476710" y="1894379"/>
                    <a:pt x="1213100" y="1868759"/>
                    <a:pt x="949489" y="1893732"/>
                  </a:cubicBezTo>
                  <a:lnTo>
                    <a:pt x="59803" y="1927655"/>
                  </a:lnTo>
                  <a:lnTo>
                    <a:pt x="0" y="914789"/>
                  </a:lnTo>
                  <a:lnTo>
                    <a:pt x="26851" y="0"/>
                  </a:lnTo>
                  <a:close/>
                </a:path>
              </a:pathLst>
            </a:custGeom>
            <a:solidFill>
              <a:srgbClr val="CCE9AD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자유형 61"/>
            <p:cNvSpPr/>
            <p:nvPr/>
          </p:nvSpPr>
          <p:spPr>
            <a:xfrm rot="16200000">
              <a:off x="5738298" y="2162468"/>
              <a:ext cx="653614" cy="322591"/>
            </a:xfrm>
            <a:custGeom>
              <a:avLst/>
              <a:gdLst>
                <a:gd name="connsiteX0" fmla="*/ 90616 w 1935892"/>
                <a:gd name="connsiteY0" fmla="*/ 57665 h 486032"/>
                <a:gd name="connsiteX1" fmla="*/ 0 w 1935892"/>
                <a:gd name="connsiteY1" fmla="*/ 140043 h 486032"/>
                <a:gd name="connsiteX2" fmla="*/ 74140 w 1935892"/>
                <a:gd name="connsiteY2" fmla="*/ 140043 h 486032"/>
                <a:gd name="connsiteX3" fmla="*/ 49427 w 1935892"/>
                <a:gd name="connsiteY3" fmla="*/ 205946 h 486032"/>
                <a:gd name="connsiteX4" fmla="*/ 131805 w 1935892"/>
                <a:gd name="connsiteY4" fmla="*/ 214183 h 486032"/>
                <a:gd name="connsiteX5" fmla="*/ 8238 w 1935892"/>
                <a:gd name="connsiteY5" fmla="*/ 247135 h 486032"/>
                <a:gd name="connsiteX6" fmla="*/ 123567 w 1935892"/>
                <a:gd name="connsiteY6" fmla="*/ 280086 h 486032"/>
                <a:gd name="connsiteX7" fmla="*/ 49427 w 1935892"/>
                <a:gd name="connsiteY7" fmla="*/ 313038 h 486032"/>
                <a:gd name="connsiteX8" fmla="*/ 148281 w 1935892"/>
                <a:gd name="connsiteY8" fmla="*/ 345989 h 486032"/>
                <a:gd name="connsiteX9" fmla="*/ 90616 w 1935892"/>
                <a:gd name="connsiteY9" fmla="*/ 370702 h 486032"/>
                <a:gd name="connsiteX10" fmla="*/ 57665 w 1935892"/>
                <a:gd name="connsiteY10" fmla="*/ 411892 h 486032"/>
                <a:gd name="connsiteX11" fmla="*/ 98854 w 1935892"/>
                <a:gd name="connsiteY11" fmla="*/ 428367 h 486032"/>
                <a:gd name="connsiteX12" fmla="*/ 57665 w 1935892"/>
                <a:gd name="connsiteY12" fmla="*/ 477794 h 486032"/>
                <a:gd name="connsiteX13" fmla="*/ 1878227 w 1935892"/>
                <a:gd name="connsiteY13" fmla="*/ 486032 h 486032"/>
                <a:gd name="connsiteX14" fmla="*/ 1787611 w 1935892"/>
                <a:gd name="connsiteY14" fmla="*/ 420129 h 486032"/>
                <a:gd name="connsiteX15" fmla="*/ 1853513 w 1935892"/>
                <a:gd name="connsiteY15" fmla="*/ 378940 h 486032"/>
                <a:gd name="connsiteX16" fmla="*/ 1828800 w 1935892"/>
                <a:gd name="connsiteY16" fmla="*/ 345989 h 486032"/>
                <a:gd name="connsiteX17" fmla="*/ 1919416 w 1935892"/>
                <a:gd name="connsiteY17" fmla="*/ 329513 h 486032"/>
                <a:gd name="connsiteX18" fmla="*/ 1861751 w 1935892"/>
                <a:gd name="connsiteY18" fmla="*/ 280086 h 486032"/>
                <a:gd name="connsiteX19" fmla="*/ 1935892 w 1935892"/>
                <a:gd name="connsiteY19" fmla="*/ 255373 h 486032"/>
                <a:gd name="connsiteX20" fmla="*/ 1837038 w 1935892"/>
                <a:gd name="connsiteY20" fmla="*/ 164756 h 486032"/>
                <a:gd name="connsiteX21" fmla="*/ 1869989 w 1935892"/>
                <a:gd name="connsiteY21" fmla="*/ 107092 h 486032"/>
                <a:gd name="connsiteX22" fmla="*/ 1762897 w 1935892"/>
                <a:gd name="connsiteY22" fmla="*/ 32951 h 486032"/>
                <a:gd name="connsiteX23" fmla="*/ 1804086 w 1935892"/>
                <a:gd name="connsiteY23" fmla="*/ 0 h 486032"/>
                <a:gd name="connsiteX24" fmla="*/ 90616 w 1935892"/>
                <a:gd name="connsiteY24" fmla="*/ 57665 h 48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35892" h="486032">
                  <a:moveTo>
                    <a:pt x="90616" y="57665"/>
                  </a:moveTo>
                  <a:lnTo>
                    <a:pt x="0" y="140043"/>
                  </a:lnTo>
                  <a:lnTo>
                    <a:pt x="74140" y="140043"/>
                  </a:lnTo>
                  <a:lnTo>
                    <a:pt x="49427" y="205946"/>
                  </a:lnTo>
                  <a:lnTo>
                    <a:pt x="131805" y="214183"/>
                  </a:lnTo>
                  <a:lnTo>
                    <a:pt x="8238" y="247135"/>
                  </a:lnTo>
                  <a:lnTo>
                    <a:pt x="123567" y="280086"/>
                  </a:lnTo>
                  <a:lnTo>
                    <a:pt x="49427" y="313038"/>
                  </a:lnTo>
                  <a:lnTo>
                    <a:pt x="148281" y="345989"/>
                  </a:lnTo>
                  <a:lnTo>
                    <a:pt x="90616" y="370702"/>
                  </a:lnTo>
                  <a:lnTo>
                    <a:pt x="57665" y="411892"/>
                  </a:lnTo>
                  <a:lnTo>
                    <a:pt x="98854" y="428367"/>
                  </a:lnTo>
                  <a:lnTo>
                    <a:pt x="57665" y="477794"/>
                  </a:lnTo>
                  <a:lnTo>
                    <a:pt x="1878227" y="486032"/>
                  </a:lnTo>
                  <a:lnTo>
                    <a:pt x="1787611" y="420129"/>
                  </a:lnTo>
                  <a:lnTo>
                    <a:pt x="1853513" y="378940"/>
                  </a:lnTo>
                  <a:lnTo>
                    <a:pt x="1828800" y="345989"/>
                  </a:lnTo>
                  <a:lnTo>
                    <a:pt x="1919416" y="329513"/>
                  </a:lnTo>
                  <a:lnTo>
                    <a:pt x="1861751" y="280086"/>
                  </a:lnTo>
                  <a:lnTo>
                    <a:pt x="1935892" y="255373"/>
                  </a:lnTo>
                  <a:lnTo>
                    <a:pt x="1837038" y="164756"/>
                  </a:lnTo>
                  <a:lnTo>
                    <a:pt x="1869989" y="107092"/>
                  </a:lnTo>
                  <a:lnTo>
                    <a:pt x="1762897" y="32951"/>
                  </a:lnTo>
                  <a:lnTo>
                    <a:pt x="1804086" y="0"/>
                  </a:lnTo>
                  <a:lnTo>
                    <a:pt x="90616" y="57665"/>
                  </a:lnTo>
                  <a:close/>
                </a:path>
              </a:pathLst>
            </a:custGeom>
            <a:solidFill>
              <a:srgbClr val="EAC096">
                <a:alpha val="58000"/>
              </a:srgb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8199911" y="1981330"/>
            <a:ext cx="2514600" cy="3517770"/>
            <a:chOff x="8199911" y="2108330"/>
            <a:chExt cx="2514600" cy="3517770"/>
          </a:xfrm>
        </p:grpSpPr>
        <p:grpSp>
          <p:nvGrpSpPr>
            <p:cNvPr id="70" name="그룹 69"/>
            <p:cNvGrpSpPr/>
            <p:nvPr/>
          </p:nvGrpSpPr>
          <p:grpSpPr>
            <a:xfrm>
              <a:off x="8199911" y="2374562"/>
              <a:ext cx="2514600" cy="3251538"/>
              <a:chOff x="8320283" y="3625631"/>
              <a:chExt cx="2514600" cy="3087697"/>
            </a:xfrm>
          </p:grpSpPr>
          <p:sp>
            <p:nvSpPr>
              <p:cNvPr id="78" name="자유형 77"/>
              <p:cNvSpPr/>
              <p:nvPr/>
            </p:nvSpPr>
            <p:spPr>
              <a:xfrm>
                <a:off x="8320283" y="3625631"/>
                <a:ext cx="2514600" cy="3087697"/>
              </a:xfrm>
              <a:custGeom>
                <a:avLst/>
                <a:gdLst>
                  <a:gd name="connsiteX0" fmla="*/ 0 w 2514600"/>
                  <a:gd name="connsiteY0" fmla="*/ 50800 h 2819400"/>
                  <a:gd name="connsiteX1" fmla="*/ 1765300 w 2514600"/>
                  <a:gd name="connsiteY1" fmla="*/ 63500 h 2819400"/>
                  <a:gd name="connsiteX2" fmla="*/ 2501900 w 2514600"/>
                  <a:gd name="connsiteY2" fmla="*/ 50800 h 2819400"/>
                  <a:gd name="connsiteX3" fmla="*/ 2514600 w 2514600"/>
                  <a:gd name="connsiteY3" fmla="*/ 927100 h 2819400"/>
                  <a:gd name="connsiteX4" fmla="*/ 2451100 w 2514600"/>
                  <a:gd name="connsiteY4" fmla="*/ 2552700 h 2819400"/>
                  <a:gd name="connsiteX5" fmla="*/ 2082800 w 2514600"/>
                  <a:gd name="connsiteY5" fmla="*/ 2819400 h 2819400"/>
                  <a:gd name="connsiteX6" fmla="*/ 215900 w 2514600"/>
                  <a:gd name="connsiteY6" fmla="*/ 2819400 h 2819400"/>
                  <a:gd name="connsiteX7" fmla="*/ 228600 w 2514600"/>
                  <a:gd name="connsiteY7" fmla="*/ 2286000 h 2819400"/>
                  <a:gd name="connsiteX8" fmla="*/ 76200 w 2514600"/>
                  <a:gd name="connsiteY8" fmla="*/ 1498600 h 2819400"/>
                  <a:gd name="connsiteX9" fmla="*/ 88900 w 2514600"/>
                  <a:gd name="connsiteY9" fmla="*/ 571500 h 2819400"/>
                  <a:gd name="connsiteX10" fmla="*/ 0 w 2514600"/>
                  <a:gd name="connsiteY10" fmla="*/ 0 h 2819400"/>
                  <a:gd name="connsiteX11" fmla="*/ 0 w 2514600"/>
                  <a:gd name="connsiteY11" fmla="*/ 50800 h 2819400"/>
                  <a:gd name="connsiteX0" fmla="*/ 0 w 2514600"/>
                  <a:gd name="connsiteY0" fmla="*/ 0 h 2768600"/>
                  <a:gd name="connsiteX1" fmla="*/ 1765300 w 2514600"/>
                  <a:gd name="connsiteY1" fmla="*/ 12700 h 2768600"/>
                  <a:gd name="connsiteX2" fmla="*/ 2501900 w 2514600"/>
                  <a:gd name="connsiteY2" fmla="*/ 0 h 2768600"/>
                  <a:gd name="connsiteX3" fmla="*/ 2514600 w 2514600"/>
                  <a:gd name="connsiteY3" fmla="*/ 876300 h 2768600"/>
                  <a:gd name="connsiteX4" fmla="*/ 2451100 w 2514600"/>
                  <a:gd name="connsiteY4" fmla="*/ 2501900 h 2768600"/>
                  <a:gd name="connsiteX5" fmla="*/ 2082800 w 2514600"/>
                  <a:gd name="connsiteY5" fmla="*/ 2768600 h 2768600"/>
                  <a:gd name="connsiteX6" fmla="*/ 215900 w 2514600"/>
                  <a:gd name="connsiteY6" fmla="*/ 2768600 h 2768600"/>
                  <a:gd name="connsiteX7" fmla="*/ 228600 w 2514600"/>
                  <a:gd name="connsiteY7" fmla="*/ 2235200 h 2768600"/>
                  <a:gd name="connsiteX8" fmla="*/ 76200 w 2514600"/>
                  <a:gd name="connsiteY8" fmla="*/ 1447800 h 2768600"/>
                  <a:gd name="connsiteX9" fmla="*/ 88900 w 2514600"/>
                  <a:gd name="connsiteY9" fmla="*/ 520700 h 2768600"/>
                  <a:gd name="connsiteX10" fmla="*/ 19050 w 2514600"/>
                  <a:gd name="connsiteY10" fmla="*/ 44450 h 2768600"/>
                  <a:gd name="connsiteX11" fmla="*/ 0 w 2514600"/>
                  <a:gd name="connsiteY11" fmla="*/ 0 h 2768600"/>
                  <a:gd name="connsiteX0" fmla="*/ 0 w 2514600"/>
                  <a:gd name="connsiteY0" fmla="*/ 0 h 2768600"/>
                  <a:gd name="connsiteX1" fmla="*/ 1765300 w 2514600"/>
                  <a:gd name="connsiteY1" fmla="*/ 12700 h 2768600"/>
                  <a:gd name="connsiteX2" fmla="*/ 2501900 w 2514600"/>
                  <a:gd name="connsiteY2" fmla="*/ 0 h 2768600"/>
                  <a:gd name="connsiteX3" fmla="*/ 2514600 w 2514600"/>
                  <a:gd name="connsiteY3" fmla="*/ 876300 h 2768600"/>
                  <a:gd name="connsiteX4" fmla="*/ 2451100 w 2514600"/>
                  <a:gd name="connsiteY4" fmla="*/ 2501900 h 2768600"/>
                  <a:gd name="connsiteX5" fmla="*/ 2082800 w 2514600"/>
                  <a:gd name="connsiteY5" fmla="*/ 2768600 h 2768600"/>
                  <a:gd name="connsiteX6" fmla="*/ 215900 w 2514600"/>
                  <a:gd name="connsiteY6" fmla="*/ 2768600 h 2768600"/>
                  <a:gd name="connsiteX7" fmla="*/ 88900 w 2514600"/>
                  <a:gd name="connsiteY7" fmla="*/ 2298700 h 2768600"/>
                  <a:gd name="connsiteX8" fmla="*/ 76200 w 2514600"/>
                  <a:gd name="connsiteY8" fmla="*/ 1447800 h 2768600"/>
                  <a:gd name="connsiteX9" fmla="*/ 88900 w 2514600"/>
                  <a:gd name="connsiteY9" fmla="*/ 520700 h 2768600"/>
                  <a:gd name="connsiteX10" fmla="*/ 19050 w 2514600"/>
                  <a:gd name="connsiteY10" fmla="*/ 44450 h 2768600"/>
                  <a:gd name="connsiteX11" fmla="*/ 0 w 2514600"/>
                  <a:gd name="connsiteY11" fmla="*/ 0 h 2768600"/>
                  <a:gd name="connsiteX0" fmla="*/ 0 w 2514600"/>
                  <a:gd name="connsiteY0" fmla="*/ 0 h 2768600"/>
                  <a:gd name="connsiteX1" fmla="*/ 1765300 w 2514600"/>
                  <a:gd name="connsiteY1" fmla="*/ 12700 h 2768600"/>
                  <a:gd name="connsiteX2" fmla="*/ 2501900 w 2514600"/>
                  <a:gd name="connsiteY2" fmla="*/ 0 h 2768600"/>
                  <a:gd name="connsiteX3" fmla="*/ 2514600 w 2514600"/>
                  <a:gd name="connsiteY3" fmla="*/ 876300 h 2768600"/>
                  <a:gd name="connsiteX4" fmla="*/ 2451100 w 2514600"/>
                  <a:gd name="connsiteY4" fmla="*/ 2501900 h 2768600"/>
                  <a:gd name="connsiteX5" fmla="*/ 2082800 w 2514600"/>
                  <a:gd name="connsiteY5" fmla="*/ 2768600 h 2768600"/>
                  <a:gd name="connsiteX6" fmla="*/ 88900 w 2514600"/>
                  <a:gd name="connsiteY6" fmla="*/ 2768600 h 2768600"/>
                  <a:gd name="connsiteX7" fmla="*/ 88900 w 2514600"/>
                  <a:gd name="connsiteY7" fmla="*/ 2298700 h 2768600"/>
                  <a:gd name="connsiteX8" fmla="*/ 76200 w 2514600"/>
                  <a:gd name="connsiteY8" fmla="*/ 1447800 h 2768600"/>
                  <a:gd name="connsiteX9" fmla="*/ 88900 w 2514600"/>
                  <a:gd name="connsiteY9" fmla="*/ 520700 h 2768600"/>
                  <a:gd name="connsiteX10" fmla="*/ 19050 w 2514600"/>
                  <a:gd name="connsiteY10" fmla="*/ 44450 h 2768600"/>
                  <a:gd name="connsiteX11" fmla="*/ 0 w 2514600"/>
                  <a:gd name="connsiteY11" fmla="*/ 0 h 276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14600" h="2768600">
                    <a:moveTo>
                      <a:pt x="0" y="0"/>
                    </a:moveTo>
                    <a:lnTo>
                      <a:pt x="1765300" y="12700"/>
                    </a:lnTo>
                    <a:lnTo>
                      <a:pt x="2501900" y="0"/>
                    </a:lnTo>
                    <a:lnTo>
                      <a:pt x="2514600" y="876300"/>
                    </a:lnTo>
                    <a:lnTo>
                      <a:pt x="2451100" y="2501900"/>
                    </a:lnTo>
                    <a:lnTo>
                      <a:pt x="2082800" y="2768600"/>
                    </a:lnTo>
                    <a:lnTo>
                      <a:pt x="88900" y="2768600"/>
                    </a:lnTo>
                    <a:lnTo>
                      <a:pt x="88900" y="2298700"/>
                    </a:lnTo>
                    <a:lnTo>
                      <a:pt x="76200" y="1447800"/>
                    </a:lnTo>
                    <a:lnTo>
                      <a:pt x="88900" y="520700"/>
                    </a:lnTo>
                    <a:lnTo>
                      <a:pt x="19050" y="44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3D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자유형 78"/>
              <p:cNvSpPr/>
              <p:nvPr/>
            </p:nvSpPr>
            <p:spPr>
              <a:xfrm>
                <a:off x="10379044" y="6385916"/>
                <a:ext cx="387350" cy="308910"/>
              </a:xfrm>
              <a:custGeom>
                <a:avLst/>
                <a:gdLst>
                  <a:gd name="connsiteX0" fmla="*/ 0 w 374650"/>
                  <a:gd name="connsiteY0" fmla="*/ 374650 h 374650"/>
                  <a:gd name="connsiteX1" fmla="*/ 374650 w 374650"/>
                  <a:gd name="connsiteY1" fmla="*/ 133350 h 374650"/>
                  <a:gd name="connsiteX2" fmla="*/ 0 w 374650"/>
                  <a:gd name="connsiteY2" fmla="*/ 0 h 374650"/>
                  <a:gd name="connsiteX3" fmla="*/ 0 w 374650"/>
                  <a:gd name="connsiteY3" fmla="*/ 374650 h 374650"/>
                  <a:gd name="connsiteX0" fmla="*/ 0 w 374650"/>
                  <a:gd name="connsiteY0" fmla="*/ 387350 h 387350"/>
                  <a:gd name="connsiteX1" fmla="*/ 374650 w 374650"/>
                  <a:gd name="connsiteY1" fmla="*/ 133350 h 387350"/>
                  <a:gd name="connsiteX2" fmla="*/ 0 w 374650"/>
                  <a:gd name="connsiteY2" fmla="*/ 0 h 387350"/>
                  <a:gd name="connsiteX3" fmla="*/ 0 w 374650"/>
                  <a:gd name="connsiteY3" fmla="*/ 387350 h 387350"/>
                  <a:gd name="connsiteX0" fmla="*/ 50800 w 425450"/>
                  <a:gd name="connsiteY0" fmla="*/ 260350 h 260350"/>
                  <a:gd name="connsiteX1" fmla="*/ 425450 w 425450"/>
                  <a:gd name="connsiteY1" fmla="*/ 6350 h 260350"/>
                  <a:gd name="connsiteX2" fmla="*/ 0 w 425450"/>
                  <a:gd name="connsiteY2" fmla="*/ 0 h 260350"/>
                  <a:gd name="connsiteX3" fmla="*/ 50800 w 425450"/>
                  <a:gd name="connsiteY3" fmla="*/ 260350 h 260350"/>
                  <a:gd name="connsiteX0" fmla="*/ 12700 w 387350"/>
                  <a:gd name="connsiteY0" fmla="*/ 266700 h 266700"/>
                  <a:gd name="connsiteX1" fmla="*/ 387350 w 387350"/>
                  <a:gd name="connsiteY1" fmla="*/ 12700 h 266700"/>
                  <a:gd name="connsiteX2" fmla="*/ 0 w 387350"/>
                  <a:gd name="connsiteY2" fmla="*/ 0 h 266700"/>
                  <a:gd name="connsiteX3" fmla="*/ 12700 w 387350"/>
                  <a:gd name="connsiteY3" fmla="*/ 266700 h 266700"/>
                  <a:gd name="connsiteX0" fmla="*/ 19050 w 387350"/>
                  <a:gd name="connsiteY0" fmla="*/ 308910 h 308910"/>
                  <a:gd name="connsiteX1" fmla="*/ 387350 w 387350"/>
                  <a:gd name="connsiteY1" fmla="*/ 12700 h 308910"/>
                  <a:gd name="connsiteX2" fmla="*/ 0 w 387350"/>
                  <a:gd name="connsiteY2" fmla="*/ 0 h 308910"/>
                  <a:gd name="connsiteX3" fmla="*/ 19050 w 387350"/>
                  <a:gd name="connsiteY3" fmla="*/ 308910 h 30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350" h="308910">
                    <a:moveTo>
                      <a:pt x="19050" y="308910"/>
                    </a:moveTo>
                    <a:lnTo>
                      <a:pt x="387350" y="12700"/>
                    </a:lnTo>
                    <a:lnTo>
                      <a:pt x="0" y="0"/>
                    </a:lnTo>
                    <a:lnTo>
                      <a:pt x="19050" y="30891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1" name="자유형 70"/>
            <p:cNvSpPr/>
            <p:nvPr/>
          </p:nvSpPr>
          <p:spPr>
            <a:xfrm rot="16200000">
              <a:off x="9130404" y="2273841"/>
              <a:ext cx="653614" cy="322591"/>
            </a:xfrm>
            <a:custGeom>
              <a:avLst/>
              <a:gdLst>
                <a:gd name="connsiteX0" fmla="*/ 90616 w 1935892"/>
                <a:gd name="connsiteY0" fmla="*/ 57665 h 486032"/>
                <a:gd name="connsiteX1" fmla="*/ 0 w 1935892"/>
                <a:gd name="connsiteY1" fmla="*/ 140043 h 486032"/>
                <a:gd name="connsiteX2" fmla="*/ 74140 w 1935892"/>
                <a:gd name="connsiteY2" fmla="*/ 140043 h 486032"/>
                <a:gd name="connsiteX3" fmla="*/ 49427 w 1935892"/>
                <a:gd name="connsiteY3" fmla="*/ 205946 h 486032"/>
                <a:gd name="connsiteX4" fmla="*/ 131805 w 1935892"/>
                <a:gd name="connsiteY4" fmla="*/ 214183 h 486032"/>
                <a:gd name="connsiteX5" fmla="*/ 8238 w 1935892"/>
                <a:gd name="connsiteY5" fmla="*/ 247135 h 486032"/>
                <a:gd name="connsiteX6" fmla="*/ 123567 w 1935892"/>
                <a:gd name="connsiteY6" fmla="*/ 280086 h 486032"/>
                <a:gd name="connsiteX7" fmla="*/ 49427 w 1935892"/>
                <a:gd name="connsiteY7" fmla="*/ 313038 h 486032"/>
                <a:gd name="connsiteX8" fmla="*/ 148281 w 1935892"/>
                <a:gd name="connsiteY8" fmla="*/ 345989 h 486032"/>
                <a:gd name="connsiteX9" fmla="*/ 90616 w 1935892"/>
                <a:gd name="connsiteY9" fmla="*/ 370702 h 486032"/>
                <a:gd name="connsiteX10" fmla="*/ 57665 w 1935892"/>
                <a:gd name="connsiteY10" fmla="*/ 411892 h 486032"/>
                <a:gd name="connsiteX11" fmla="*/ 98854 w 1935892"/>
                <a:gd name="connsiteY11" fmla="*/ 428367 h 486032"/>
                <a:gd name="connsiteX12" fmla="*/ 57665 w 1935892"/>
                <a:gd name="connsiteY12" fmla="*/ 477794 h 486032"/>
                <a:gd name="connsiteX13" fmla="*/ 1878227 w 1935892"/>
                <a:gd name="connsiteY13" fmla="*/ 486032 h 486032"/>
                <a:gd name="connsiteX14" fmla="*/ 1787611 w 1935892"/>
                <a:gd name="connsiteY14" fmla="*/ 420129 h 486032"/>
                <a:gd name="connsiteX15" fmla="*/ 1853513 w 1935892"/>
                <a:gd name="connsiteY15" fmla="*/ 378940 h 486032"/>
                <a:gd name="connsiteX16" fmla="*/ 1828800 w 1935892"/>
                <a:gd name="connsiteY16" fmla="*/ 345989 h 486032"/>
                <a:gd name="connsiteX17" fmla="*/ 1919416 w 1935892"/>
                <a:gd name="connsiteY17" fmla="*/ 329513 h 486032"/>
                <a:gd name="connsiteX18" fmla="*/ 1861751 w 1935892"/>
                <a:gd name="connsiteY18" fmla="*/ 280086 h 486032"/>
                <a:gd name="connsiteX19" fmla="*/ 1935892 w 1935892"/>
                <a:gd name="connsiteY19" fmla="*/ 255373 h 486032"/>
                <a:gd name="connsiteX20" fmla="*/ 1837038 w 1935892"/>
                <a:gd name="connsiteY20" fmla="*/ 164756 h 486032"/>
                <a:gd name="connsiteX21" fmla="*/ 1869989 w 1935892"/>
                <a:gd name="connsiteY21" fmla="*/ 107092 h 486032"/>
                <a:gd name="connsiteX22" fmla="*/ 1762897 w 1935892"/>
                <a:gd name="connsiteY22" fmla="*/ 32951 h 486032"/>
                <a:gd name="connsiteX23" fmla="*/ 1804086 w 1935892"/>
                <a:gd name="connsiteY23" fmla="*/ 0 h 486032"/>
                <a:gd name="connsiteX24" fmla="*/ 90616 w 1935892"/>
                <a:gd name="connsiteY24" fmla="*/ 57665 h 48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35892" h="486032">
                  <a:moveTo>
                    <a:pt x="90616" y="57665"/>
                  </a:moveTo>
                  <a:lnTo>
                    <a:pt x="0" y="140043"/>
                  </a:lnTo>
                  <a:lnTo>
                    <a:pt x="74140" y="140043"/>
                  </a:lnTo>
                  <a:lnTo>
                    <a:pt x="49427" y="205946"/>
                  </a:lnTo>
                  <a:lnTo>
                    <a:pt x="131805" y="214183"/>
                  </a:lnTo>
                  <a:lnTo>
                    <a:pt x="8238" y="247135"/>
                  </a:lnTo>
                  <a:lnTo>
                    <a:pt x="123567" y="280086"/>
                  </a:lnTo>
                  <a:lnTo>
                    <a:pt x="49427" y="313038"/>
                  </a:lnTo>
                  <a:lnTo>
                    <a:pt x="148281" y="345989"/>
                  </a:lnTo>
                  <a:lnTo>
                    <a:pt x="90616" y="370702"/>
                  </a:lnTo>
                  <a:lnTo>
                    <a:pt x="57665" y="411892"/>
                  </a:lnTo>
                  <a:lnTo>
                    <a:pt x="98854" y="428367"/>
                  </a:lnTo>
                  <a:lnTo>
                    <a:pt x="57665" y="477794"/>
                  </a:lnTo>
                  <a:lnTo>
                    <a:pt x="1878227" y="486032"/>
                  </a:lnTo>
                  <a:lnTo>
                    <a:pt x="1787611" y="420129"/>
                  </a:lnTo>
                  <a:lnTo>
                    <a:pt x="1853513" y="378940"/>
                  </a:lnTo>
                  <a:lnTo>
                    <a:pt x="1828800" y="345989"/>
                  </a:lnTo>
                  <a:lnTo>
                    <a:pt x="1919416" y="329513"/>
                  </a:lnTo>
                  <a:lnTo>
                    <a:pt x="1861751" y="280086"/>
                  </a:lnTo>
                  <a:lnTo>
                    <a:pt x="1935892" y="255373"/>
                  </a:lnTo>
                  <a:lnTo>
                    <a:pt x="1837038" y="164756"/>
                  </a:lnTo>
                  <a:lnTo>
                    <a:pt x="1869989" y="107092"/>
                  </a:lnTo>
                  <a:lnTo>
                    <a:pt x="1762897" y="32951"/>
                  </a:lnTo>
                  <a:lnTo>
                    <a:pt x="1804086" y="0"/>
                  </a:lnTo>
                  <a:lnTo>
                    <a:pt x="90616" y="57665"/>
                  </a:lnTo>
                  <a:close/>
                </a:path>
              </a:pathLst>
            </a:custGeom>
            <a:solidFill>
              <a:srgbClr val="EAC096">
                <a:alpha val="58000"/>
              </a:srgb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2EE43C47-10E6-466E-9581-DBFAD0A27539}"/>
              </a:ext>
            </a:extLst>
          </p:cNvPr>
          <p:cNvSpPr/>
          <p:nvPr/>
        </p:nvSpPr>
        <p:spPr>
          <a:xfrm>
            <a:off x="2064112" y="3388431"/>
            <a:ext cx="889987" cy="759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주제</a:t>
            </a:r>
            <a:endParaRPr lang="en-US" altLang="ko-KR" sz="3200" b="1" dirty="0">
              <a:solidFill>
                <a:srgbClr val="40404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7923FE3-396A-4CF8-9A92-1AA994CDD1B8}"/>
              </a:ext>
            </a:extLst>
          </p:cNvPr>
          <p:cNvSpPr/>
          <p:nvPr/>
        </p:nvSpPr>
        <p:spPr>
          <a:xfrm>
            <a:off x="5446378" y="3019100"/>
            <a:ext cx="1242648" cy="1498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데이터</a:t>
            </a:r>
            <a:endParaRPr lang="en-US" altLang="ko-KR" sz="3200" b="1" dirty="0">
              <a:solidFill>
                <a:srgbClr val="40404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 err="1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전처리</a:t>
            </a:r>
            <a:endParaRPr lang="en-US" altLang="ko-KR" sz="3200" b="1" dirty="0">
              <a:solidFill>
                <a:srgbClr val="40404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7AB789C5-465B-4ED0-888C-C231BF32BCB4}"/>
              </a:ext>
            </a:extLst>
          </p:cNvPr>
          <p:cNvSpPr/>
          <p:nvPr/>
        </p:nvSpPr>
        <p:spPr>
          <a:xfrm>
            <a:off x="8835887" y="3019100"/>
            <a:ext cx="1242648" cy="1498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분석</a:t>
            </a:r>
            <a:endParaRPr lang="en-US" altLang="ko-KR" sz="3200" b="1" dirty="0">
              <a:solidFill>
                <a:srgbClr val="40404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그래프</a:t>
            </a:r>
            <a:endParaRPr lang="en-US" altLang="ko-KR" sz="3200" b="1" dirty="0">
              <a:solidFill>
                <a:srgbClr val="40404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9F15AEA8-C7C3-4F69-A136-264AD04DBE89}"/>
              </a:ext>
            </a:extLst>
          </p:cNvPr>
          <p:cNvSpPr/>
          <p:nvPr/>
        </p:nvSpPr>
        <p:spPr>
          <a:xfrm>
            <a:off x="594610" y="17367"/>
            <a:ext cx="5518159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목차</a:t>
            </a:r>
            <a:endParaRPr kumimoji="0" lang="en-US" altLang="ko-KR" sz="3600" b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829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94610" y="993372"/>
            <a:ext cx="11126151" cy="5428342"/>
            <a:chOff x="594610" y="1074057"/>
            <a:chExt cx="11126151" cy="542834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3F3798-6101-43D1-BF61-E8F4C1AC7039}"/>
                </a:ext>
              </a:extLst>
            </p:cNvPr>
            <p:cNvSpPr/>
            <p:nvPr/>
          </p:nvSpPr>
          <p:spPr>
            <a:xfrm>
              <a:off x="717981" y="1204685"/>
              <a:ext cx="11002780" cy="5297714"/>
            </a:xfrm>
            <a:prstGeom prst="rect">
              <a:avLst/>
            </a:prstGeom>
            <a:pattFill prst="dkDnDiag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791F0A6-3EED-4831-8EED-94AE3B29294B}"/>
                </a:ext>
              </a:extLst>
            </p:cNvPr>
            <p:cNvSpPr/>
            <p:nvPr/>
          </p:nvSpPr>
          <p:spPr>
            <a:xfrm>
              <a:off x="594610" y="1074057"/>
              <a:ext cx="11002780" cy="529771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AD2BDA6-21F2-4D2C-BE05-DF10718324F9}"/>
              </a:ext>
            </a:extLst>
          </p:cNvPr>
          <p:cNvGrpSpPr/>
          <p:nvPr/>
        </p:nvGrpSpPr>
        <p:grpSpPr>
          <a:xfrm>
            <a:off x="4105407" y="1943488"/>
            <a:ext cx="4227927" cy="2971024"/>
            <a:chOff x="4111005" y="1610225"/>
            <a:chExt cx="4227927" cy="297102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096B8C-F648-4F0C-8522-82728062C5FF}"/>
                </a:ext>
              </a:extLst>
            </p:cNvPr>
            <p:cNvSpPr txBox="1"/>
            <p:nvPr/>
          </p:nvSpPr>
          <p:spPr>
            <a:xfrm>
              <a:off x="4111005" y="4119584"/>
              <a:ext cx="4227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>
                  <a:solidFill>
                    <a:srgbClr val="56E6CD"/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구글 플레이 </a:t>
              </a:r>
              <a:r>
                <a:rPr lang="ko-KR" altLang="en-US" sz="2400" b="1" dirty="0">
                  <a:solidFill>
                    <a:srgbClr val="C03B84"/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스토어의</a:t>
              </a:r>
              <a:r>
                <a:rPr lang="ko-KR" altLang="en-US" sz="2400" b="1" dirty="0">
                  <a:solidFill>
                    <a:prstClr val="white">
                      <a:lumMod val="50000"/>
                    </a:prstClr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 </a:t>
              </a:r>
              <a:r>
                <a:rPr lang="ko-KR" altLang="en-US" sz="2400" b="1" dirty="0">
                  <a:solidFill>
                    <a:srgbClr val="FA997B"/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장르별</a:t>
              </a:r>
              <a:r>
                <a:rPr lang="ko-KR" altLang="en-US" sz="2400" b="1" dirty="0">
                  <a:solidFill>
                    <a:prstClr val="white">
                      <a:lumMod val="50000"/>
                    </a:prstClr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 </a:t>
              </a:r>
              <a:r>
                <a:rPr lang="ko-KR" altLang="en-US" sz="2400" b="1" dirty="0">
                  <a:solidFill>
                    <a:srgbClr val="4EC49C"/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분석</a:t>
              </a:r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01A6AEAE-10BF-466A-B9A5-71B3E8DDA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1" r="70809"/>
            <a:stretch/>
          </p:blipFill>
          <p:spPr>
            <a:xfrm>
              <a:off x="4494780" y="1610225"/>
              <a:ext cx="2771162" cy="248014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3A3ED1-8555-47D9-8767-81E149300686}"/>
              </a:ext>
            </a:extLst>
          </p:cNvPr>
          <p:cNvSpPr txBox="1"/>
          <p:nvPr/>
        </p:nvSpPr>
        <p:spPr>
          <a:xfrm>
            <a:off x="7951694" y="6474942"/>
            <a:ext cx="42403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100" b="1">
                <a:solidFill>
                  <a:prstClr val="white">
                    <a:lumMod val="50000"/>
                  </a:prstClr>
                </a:solidFill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데이터 출처</a:t>
            </a:r>
            <a:endParaRPr lang="en-US" altLang="ko-KR" sz="1100" b="1" dirty="0">
              <a:solidFill>
                <a:prstClr val="white">
                  <a:lumMod val="50000"/>
                </a:prstClr>
              </a:solidFill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r"/>
            <a:r>
              <a:rPr lang="en-US" altLang="ko-KR" sz="1050" dirty="0">
                <a:latin typeface="나눔스퀘어_ac ExtraBold" panose="020B0600000101010101" pitchFamily="50" charset="-127"/>
                <a:ea typeface="나눔스퀘어_ac ExtraBold" panose="020B0600000101010101" pitchFamily="50" charset="-127"/>
                <a:hlinkClick r:id="rId4"/>
              </a:rPr>
              <a:t>https://www.kaggle.com/lava18/google-play-store-apps</a:t>
            </a:r>
            <a:endParaRPr lang="ko-KR" altLang="en-US" sz="1050" dirty="0"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D9EC1A35-81AA-4EF0-BD14-09A40FA3F6BB}"/>
              </a:ext>
            </a:extLst>
          </p:cNvPr>
          <p:cNvSpPr/>
          <p:nvPr/>
        </p:nvSpPr>
        <p:spPr>
          <a:xfrm>
            <a:off x="594610" y="17367"/>
            <a:ext cx="5518159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1.</a:t>
            </a:r>
            <a:r>
              <a:rPr lang="ko-KR" altLang="en-US" sz="3600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주제</a:t>
            </a:r>
            <a:endParaRPr kumimoji="0" lang="en-US" altLang="ko-KR" sz="3600" b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585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94610" y="1074057"/>
            <a:ext cx="11126151" cy="5428342"/>
            <a:chOff x="594610" y="1074057"/>
            <a:chExt cx="11126151" cy="542834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3F3798-6101-43D1-BF61-E8F4C1AC7039}"/>
                </a:ext>
              </a:extLst>
            </p:cNvPr>
            <p:cNvSpPr/>
            <p:nvPr/>
          </p:nvSpPr>
          <p:spPr>
            <a:xfrm>
              <a:off x="717981" y="1204685"/>
              <a:ext cx="11002780" cy="5297714"/>
            </a:xfrm>
            <a:prstGeom prst="rect">
              <a:avLst/>
            </a:prstGeom>
            <a:pattFill prst="dkDnDiag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791F0A6-3EED-4831-8EED-94AE3B29294B}"/>
                </a:ext>
              </a:extLst>
            </p:cNvPr>
            <p:cNvSpPr/>
            <p:nvPr/>
          </p:nvSpPr>
          <p:spPr>
            <a:xfrm>
              <a:off x="594610" y="1074057"/>
              <a:ext cx="11002780" cy="529771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0AA83F9-8B77-44C3-A81A-E4EF36634FFE}"/>
              </a:ext>
            </a:extLst>
          </p:cNvPr>
          <p:cNvSpPr/>
          <p:nvPr/>
        </p:nvSpPr>
        <p:spPr>
          <a:xfrm>
            <a:off x="594610" y="17367"/>
            <a:ext cx="6577155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2. </a:t>
            </a:r>
            <a:r>
              <a:rPr lang="ko-KR" altLang="en-US" sz="3600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데이터 </a:t>
            </a:r>
            <a:r>
              <a:rPr lang="ko-KR" altLang="en-US" sz="3600" b="1" kern="0" dirty="0" err="1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전처리</a:t>
            </a:r>
            <a:endParaRPr kumimoji="0" lang="en-US" altLang="ko-KR" sz="3600" b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21" name="그림 20" descr="스크린샷이(가) 표시된 사진&#10;&#10;자동 생성된 설명">
            <a:extLst>
              <a:ext uri="{FF2B5EF4-FFF2-40B4-BE49-F238E27FC236}">
                <a16:creationId xmlns:a16="http://schemas.microsoft.com/office/drawing/2014/main" id="{63A48447-20DF-40AB-B79A-5E8B5476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0" y="2084991"/>
            <a:ext cx="4747671" cy="967824"/>
          </a:xfrm>
          <a:prstGeom prst="rect">
            <a:avLst/>
          </a:prstGeom>
        </p:spPr>
      </p:pic>
      <p:pic>
        <p:nvPicPr>
          <p:cNvPr id="23" name="그림 22" descr="스크린샷이(가) 표시된 사진&#10;&#10;자동 생성된 설명">
            <a:extLst>
              <a:ext uri="{FF2B5EF4-FFF2-40B4-BE49-F238E27FC236}">
                <a16:creationId xmlns:a16="http://schemas.microsoft.com/office/drawing/2014/main" id="{913F5C2E-2904-482D-AEDB-279B8D979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1" y="3884793"/>
            <a:ext cx="4747671" cy="967824"/>
          </a:xfrm>
          <a:prstGeom prst="rect">
            <a:avLst/>
          </a:prstGeom>
        </p:spPr>
      </p:pic>
      <p:sp>
        <p:nvSpPr>
          <p:cNvPr id="24" name="화살표: 아래쪽 23">
            <a:extLst>
              <a:ext uri="{FF2B5EF4-FFF2-40B4-BE49-F238E27FC236}">
                <a16:creationId xmlns:a16="http://schemas.microsoft.com/office/drawing/2014/main" id="{A2DF35F9-5F67-44F3-A2FB-A200F417F883}"/>
              </a:ext>
            </a:extLst>
          </p:cNvPr>
          <p:cNvSpPr/>
          <p:nvPr/>
        </p:nvSpPr>
        <p:spPr>
          <a:xfrm>
            <a:off x="3157166" y="3263486"/>
            <a:ext cx="394447" cy="367553"/>
          </a:xfrm>
          <a:prstGeom prst="downArrow">
            <a:avLst/>
          </a:prstGeom>
          <a:solidFill>
            <a:srgbClr val="40404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DB10097C-18B1-41B7-90CF-47315A99C08B}"/>
              </a:ext>
            </a:extLst>
          </p:cNvPr>
          <p:cNvCxnSpPr/>
          <p:nvPr/>
        </p:nvCxnSpPr>
        <p:spPr>
          <a:xfrm>
            <a:off x="6096000" y="1204685"/>
            <a:ext cx="0" cy="4943572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7969D94-967F-4A46-8CA2-A14E5D60D188}"/>
              </a:ext>
            </a:extLst>
          </p:cNvPr>
          <p:cNvSpPr txBox="1"/>
          <p:nvPr/>
        </p:nvSpPr>
        <p:spPr>
          <a:xfrm>
            <a:off x="6494050" y="2016913"/>
            <a:ext cx="470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err="1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read_excel</a:t>
            </a:r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 ) 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을 사용해서 데이터 가져오기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A9E3DD-A13C-45B8-9C52-B636620F651C}"/>
              </a:ext>
            </a:extLst>
          </p:cNvPr>
          <p:cNvSpPr txBox="1"/>
          <p:nvPr/>
        </p:nvSpPr>
        <p:spPr>
          <a:xfrm>
            <a:off x="6494050" y="3843609"/>
            <a:ext cx="470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Size 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의 </a:t>
            </a:r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‘M’ 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을 </a:t>
            </a:r>
            <a:r>
              <a:rPr lang="en-US" altLang="ko-KR" sz="2000" b="1" dirty="0" err="1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gsub</a:t>
            </a:r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 ) 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을 사용해서 없애기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D29219-AE2F-4CB1-8C93-5C16A7537306}"/>
              </a:ext>
            </a:extLst>
          </p:cNvPr>
          <p:cNvSpPr txBox="1"/>
          <p:nvPr/>
        </p:nvSpPr>
        <p:spPr>
          <a:xfrm>
            <a:off x="6494049" y="3234711"/>
            <a:ext cx="4979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Installs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의 </a:t>
            </a:r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‘+’ 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를 </a:t>
            </a:r>
            <a:r>
              <a:rPr lang="en-US" altLang="ko-KR" sz="2000" b="1" dirty="0" err="1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ifelse</a:t>
            </a:r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 ) 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를 사용해서 없애기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08BFB1-EAD0-45E7-94E7-8F62B9868843}"/>
              </a:ext>
            </a:extLst>
          </p:cNvPr>
          <p:cNvSpPr txBox="1"/>
          <p:nvPr/>
        </p:nvSpPr>
        <p:spPr>
          <a:xfrm>
            <a:off x="6494048" y="2625812"/>
            <a:ext cx="5103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Size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와 </a:t>
            </a:r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Rating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을 </a:t>
            </a:r>
            <a:r>
              <a:rPr lang="en-US" altLang="ko-KR" sz="2000" b="1" dirty="0" err="1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na.omit</a:t>
            </a:r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 ) 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으로 </a:t>
            </a:r>
            <a:r>
              <a:rPr lang="ko-KR" altLang="en-US" sz="2000" b="1" dirty="0" err="1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결측값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제거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FC1612-459A-44BD-A311-D7986E60803A}"/>
              </a:ext>
            </a:extLst>
          </p:cNvPr>
          <p:cNvSpPr txBox="1"/>
          <p:nvPr/>
        </p:nvSpPr>
        <p:spPr>
          <a:xfrm>
            <a:off x="6494050" y="4452507"/>
            <a:ext cx="470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Reviews 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를 </a:t>
            </a:r>
            <a:r>
              <a:rPr lang="en-US" altLang="ko-KR" sz="2000" b="1" dirty="0" err="1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as.numeric</a:t>
            </a:r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 )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타입으로 전환</a:t>
            </a:r>
            <a:endParaRPr lang="en-US" altLang="ko-KR" sz="2000" b="1" dirty="0">
              <a:solidFill>
                <a:srgbClr val="40404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43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94610" y="1074057"/>
            <a:ext cx="11126151" cy="5428342"/>
            <a:chOff x="594610" y="1074057"/>
            <a:chExt cx="11126151" cy="542834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3F3798-6101-43D1-BF61-E8F4C1AC7039}"/>
                </a:ext>
              </a:extLst>
            </p:cNvPr>
            <p:cNvSpPr/>
            <p:nvPr/>
          </p:nvSpPr>
          <p:spPr>
            <a:xfrm>
              <a:off x="717981" y="1204685"/>
              <a:ext cx="11002780" cy="5297714"/>
            </a:xfrm>
            <a:prstGeom prst="rect">
              <a:avLst/>
            </a:prstGeom>
            <a:pattFill prst="dkDnDiag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791F0A6-3EED-4831-8EED-94AE3B29294B}"/>
                </a:ext>
              </a:extLst>
            </p:cNvPr>
            <p:cNvSpPr/>
            <p:nvPr/>
          </p:nvSpPr>
          <p:spPr>
            <a:xfrm>
              <a:off x="594610" y="1074057"/>
              <a:ext cx="11002780" cy="529771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BF3CBC11-2261-4B53-B6B1-7384264B6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57" y="1139893"/>
            <a:ext cx="4949863" cy="514436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C293E872-6B19-4FDD-A63E-3971EAA32F10}"/>
              </a:ext>
            </a:extLst>
          </p:cNvPr>
          <p:cNvSpPr/>
          <p:nvPr/>
        </p:nvSpPr>
        <p:spPr>
          <a:xfrm>
            <a:off x="594610" y="17367"/>
            <a:ext cx="5518159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3-1. </a:t>
            </a:r>
            <a:r>
              <a:rPr kumimoji="0" lang="ko-KR" altLang="en-US" sz="3600" b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장르별 빈도 수 보기</a:t>
            </a:r>
            <a:endParaRPr kumimoji="0" lang="en-US" altLang="ko-KR" sz="3600" b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2D77822-21DF-48EC-8F39-F031C47C9E28}"/>
              </a:ext>
            </a:extLst>
          </p:cNvPr>
          <p:cNvSpPr/>
          <p:nvPr/>
        </p:nvSpPr>
        <p:spPr>
          <a:xfrm>
            <a:off x="6697438" y="3491705"/>
            <a:ext cx="4544295" cy="593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ko-KR" altLang="en-US" sz="24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데이터셋에 어떤 장르가 있는지 확인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E9A896BE-B7DB-4826-A6EE-9CB66F874303}"/>
              </a:ext>
            </a:extLst>
          </p:cNvPr>
          <p:cNvCxnSpPr/>
          <p:nvPr/>
        </p:nvCxnSpPr>
        <p:spPr>
          <a:xfrm>
            <a:off x="6096000" y="1204685"/>
            <a:ext cx="0" cy="4943572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37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94610" y="1074057"/>
            <a:ext cx="11126151" cy="5428342"/>
            <a:chOff x="594610" y="1074057"/>
            <a:chExt cx="11126151" cy="542834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3F3798-6101-43D1-BF61-E8F4C1AC7039}"/>
                </a:ext>
              </a:extLst>
            </p:cNvPr>
            <p:cNvSpPr/>
            <p:nvPr/>
          </p:nvSpPr>
          <p:spPr>
            <a:xfrm>
              <a:off x="717981" y="1204685"/>
              <a:ext cx="11002780" cy="5297714"/>
            </a:xfrm>
            <a:prstGeom prst="rect">
              <a:avLst/>
            </a:prstGeom>
            <a:pattFill prst="dkDnDiag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791F0A6-3EED-4831-8EED-94AE3B29294B}"/>
                </a:ext>
              </a:extLst>
            </p:cNvPr>
            <p:cNvSpPr/>
            <p:nvPr/>
          </p:nvSpPr>
          <p:spPr>
            <a:xfrm>
              <a:off x="594610" y="1074057"/>
              <a:ext cx="11002780" cy="529771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2BA7E5F-48C5-4AD0-B302-70EA4EE64F43}"/>
              </a:ext>
            </a:extLst>
          </p:cNvPr>
          <p:cNvSpPr/>
          <p:nvPr/>
        </p:nvSpPr>
        <p:spPr>
          <a:xfrm>
            <a:off x="4094502" y="5464635"/>
            <a:ext cx="3930522" cy="883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다운로드 수가 많을 수록 리뷰 수도 많다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=&gt; </a:t>
            </a:r>
            <a:r>
              <a:rPr lang="ko-KR" altLang="en-US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다운로드와 리뷰는 밀접한 관계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55B5FB-3AC4-496F-BC59-D424E0871C57}"/>
              </a:ext>
            </a:extLst>
          </p:cNvPr>
          <p:cNvSpPr/>
          <p:nvPr/>
        </p:nvSpPr>
        <p:spPr>
          <a:xfrm>
            <a:off x="594609" y="17367"/>
            <a:ext cx="9472755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3-2. </a:t>
            </a:r>
            <a:r>
              <a:rPr lang="ko-KR" altLang="en-US" sz="3600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장르별 평균 다운로드 수와 </a:t>
            </a:r>
            <a:r>
              <a:rPr lang="ko-KR" altLang="en-US" sz="3600" b="1" kern="0" dirty="0" err="1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리뷰수</a:t>
            </a:r>
            <a:r>
              <a:rPr lang="ko-KR" altLang="en-US" sz="3600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비교</a:t>
            </a:r>
            <a:endParaRPr kumimoji="0" lang="en-US" altLang="ko-KR" sz="3600" b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B950EDA4-5D20-47DB-A7E1-356424A45F91}"/>
              </a:ext>
            </a:extLst>
          </p:cNvPr>
          <p:cNvGrpSpPr/>
          <p:nvPr/>
        </p:nvGrpSpPr>
        <p:grpSpPr>
          <a:xfrm>
            <a:off x="802200" y="1256243"/>
            <a:ext cx="5087611" cy="4295245"/>
            <a:chOff x="802200" y="1256243"/>
            <a:chExt cx="5087611" cy="4295245"/>
          </a:xfrm>
        </p:grpSpPr>
        <p:sp>
          <p:nvSpPr>
            <p:cNvPr id="15" name="직사각형 4">
              <a:extLst>
                <a:ext uri="{FF2B5EF4-FFF2-40B4-BE49-F238E27FC236}">
                  <a16:creationId xmlns:a16="http://schemas.microsoft.com/office/drawing/2014/main" id="{EF63051E-0467-474C-A867-761236200323}"/>
                </a:ext>
              </a:extLst>
            </p:cNvPr>
            <p:cNvSpPr/>
            <p:nvPr/>
          </p:nvSpPr>
          <p:spPr>
            <a:xfrm>
              <a:off x="802200" y="1256243"/>
              <a:ext cx="5087611" cy="4295245"/>
            </a:xfrm>
            <a:prstGeom prst="roundRect">
              <a:avLst>
                <a:gd name="adj" fmla="val 6600"/>
              </a:avLst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8" name="그림 7" descr="텍스트이(가) 표시된 사진&#10;&#10;자동 생성된 설명">
              <a:extLst>
                <a:ext uri="{FF2B5EF4-FFF2-40B4-BE49-F238E27FC236}">
                  <a16:creationId xmlns:a16="http://schemas.microsoft.com/office/drawing/2014/main" id="{2EB3F944-A4E0-48E7-BCA0-89C5F44E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52" y="1306511"/>
              <a:ext cx="4756295" cy="4194038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25AC4E8-A6BC-45B1-A980-2892AB303E18}"/>
              </a:ext>
            </a:extLst>
          </p:cNvPr>
          <p:cNvGrpSpPr/>
          <p:nvPr/>
        </p:nvGrpSpPr>
        <p:grpSpPr>
          <a:xfrm>
            <a:off x="6302191" y="1240649"/>
            <a:ext cx="5087611" cy="4295245"/>
            <a:chOff x="6302191" y="1240649"/>
            <a:chExt cx="5087611" cy="4295245"/>
          </a:xfrm>
        </p:grpSpPr>
        <p:sp>
          <p:nvSpPr>
            <p:cNvPr id="16" name="직사각형 4">
              <a:extLst>
                <a:ext uri="{FF2B5EF4-FFF2-40B4-BE49-F238E27FC236}">
                  <a16:creationId xmlns:a16="http://schemas.microsoft.com/office/drawing/2014/main" id="{732627A6-62E3-4466-BEF2-E4CADE630026}"/>
                </a:ext>
              </a:extLst>
            </p:cNvPr>
            <p:cNvSpPr/>
            <p:nvPr/>
          </p:nvSpPr>
          <p:spPr>
            <a:xfrm>
              <a:off x="6302191" y="1240649"/>
              <a:ext cx="5087611" cy="4295245"/>
            </a:xfrm>
            <a:prstGeom prst="roundRect">
              <a:avLst>
                <a:gd name="adj" fmla="val 6600"/>
              </a:avLst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10" name="그림 9" descr="텍스트, 스크린샷이(가) 표시된 사진&#10;&#10;자동 생성된 설명">
              <a:extLst>
                <a:ext uri="{FF2B5EF4-FFF2-40B4-BE49-F238E27FC236}">
                  <a16:creationId xmlns:a16="http://schemas.microsoft.com/office/drawing/2014/main" id="{457CCD8C-7966-42F1-BF53-08DC6CAC7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597" y="1306549"/>
              <a:ext cx="4756251" cy="419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081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94610" y="1074057"/>
            <a:ext cx="11126151" cy="5428342"/>
            <a:chOff x="594610" y="1074057"/>
            <a:chExt cx="11126151" cy="542834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3F3798-6101-43D1-BF61-E8F4C1AC7039}"/>
                </a:ext>
              </a:extLst>
            </p:cNvPr>
            <p:cNvSpPr/>
            <p:nvPr/>
          </p:nvSpPr>
          <p:spPr>
            <a:xfrm>
              <a:off x="717981" y="1204685"/>
              <a:ext cx="11002780" cy="5297714"/>
            </a:xfrm>
            <a:prstGeom prst="rect">
              <a:avLst/>
            </a:prstGeom>
            <a:pattFill prst="dkDnDiag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791F0A6-3EED-4831-8EED-94AE3B29294B}"/>
                </a:ext>
              </a:extLst>
            </p:cNvPr>
            <p:cNvSpPr/>
            <p:nvPr/>
          </p:nvSpPr>
          <p:spPr>
            <a:xfrm>
              <a:off x="594610" y="1074057"/>
              <a:ext cx="11002780" cy="529771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6" name="직사각형 4">
            <a:extLst>
              <a:ext uri="{FF2B5EF4-FFF2-40B4-BE49-F238E27FC236}">
                <a16:creationId xmlns:a16="http://schemas.microsoft.com/office/drawing/2014/main" id="{D0D08E6A-B180-454F-ABA0-1DEA0D24A358}"/>
              </a:ext>
            </a:extLst>
          </p:cNvPr>
          <p:cNvSpPr/>
          <p:nvPr/>
        </p:nvSpPr>
        <p:spPr>
          <a:xfrm>
            <a:off x="788895" y="1204685"/>
            <a:ext cx="10486570" cy="4579252"/>
          </a:xfrm>
          <a:prstGeom prst="roundRect">
            <a:avLst>
              <a:gd name="adj" fmla="val 6600"/>
            </a:avLst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BEA2D84-60F4-43A7-8569-95DFC35DD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4" y="1279436"/>
            <a:ext cx="10136948" cy="4429749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00576EA2-1A9B-4149-8FCD-C69F080E427D}"/>
              </a:ext>
            </a:extLst>
          </p:cNvPr>
          <p:cNvSpPr/>
          <p:nvPr/>
        </p:nvSpPr>
        <p:spPr>
          <a:xfrm>
            <a:off x="3216860" y="5783937"/>
            <a:ext cx="5608016" cy="46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무료인 어플이 유료인 어플보다 훨씬 많고 다운로드가 많다</a:t>
            </a:r>
            <a:r>
              <a:rPr lang="en-US" altLang="ko-KR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.</a:t>
            </a:r>
            <a:endParaRPr lang="ko-KR" altLang="en-US" b="1" dirty="0">
              <a:solidFill>
                <a:srgbClr val="40404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F504AC2-A737-4B48-9F03-EC251A689BF5}"/>
              </a:ext>
            </a:extLst>
          </p:cNvPr>
          <p:cNvSpPr/>
          <p:nvPr/>
        </p:nvSpPr>
        <p:spPr>
          <a:xfrm>
            <a:off x="594609" y="17367"/>
            <a:ext cx="11002780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3-3.</a:t>
            </a:r>
            <a:r>
              <a:rPr lang="ko-KR" altLang="en-US" sz="3600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장르별 유료 어플과 무료 어플 평균 다운로드 수</a:t>
            </a:r>
            <a:endParaRPr kumimoji="0" lang="en-US" altLang="ko-KR" sz="3600" b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5914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94610" y="1074057"/>
            <a:ext cx="11126151" cy="5428342"/>
            <a:chOff x="594610" y="1074057"/>
            <a:chExt cx="11126151" cy="542834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3F3798-6101-43D1-BF61-E8F4C1AC7039}"/>
                </a:ext>
              </a:extLst>
            </p:cNvPr>
            <p:cNvSpPr/>
            <p:nvPr/>
          </p:nvSpPr>
          <p:spPr>
            <a:xfrm>
              <a:off x="717981" y="1204685"/>
              <a:ext cx="11002780" cy="5297714"/>
            </a:xfrm>
            <a:prstGeom prst="rect">
              <a:avLst/>
            </a:prstGeom>
            <a:pattFill prst="dkDnDiag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791F0A6-3EED-4831-8EED-94AE3B29294B}"/>
                </a:ext>
              </a:extLst>
            </p:cNvPr>
            <p:cNvSpPr/>
            <p:nvPr/>
          </p:nvSpPr>
          <p:spPr>
            <a:xfrm>
              <a:off x="594610" y="1074057"/>
              <a:ext cx="11002780" cy="529771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8" name="그림 7" descr="스크린샷, 텍스트이(가) 표시된 사진&#10;&#10;자동 생성된 설명">
            <a:extLst>
              <a:ext uri="{FF2B5EF4-FFF2-40B4-BE49-F238E27FC236}">
                <a16:creationId xmlns:a16="http://schemas.microsoft.com/office/drawing/2014/main" id="{CEFD56FF-714E-42F7-B228-3E3085DAD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56" y="1287931"/>
            <a:ext cx="5100114" cy="4860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B6D234-1ABA-432B-AAD4-39F36EA83037}"/>
              </a:ext>
            </a:extLst>
          </p:cNvPr>
          <p:cNvSpPr txBox="1"/>
          <p:nvPr/>
        </p:nvSpPr>
        <p:spPr>
          <a:xfrm>
            <a:off x="6841834" y="3280397"/>
            <a:ext cx="4443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다운로드 수와 상관없이 어플 사이즈는 </a:t>
            </a:r>
            <a:endParaRPr lang="en-US" altLang="ko-KR" sz="2000" b="1" dirty="0">
              <a:solidFill>
                <a:srgbClr val="40404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endParaRPr lang="en-US" altLang="ko-KR" sz="2000" b="1" dirty="0">
              <a:solidFill>
                <a:srgbClr val="40404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Sports &lt; Family &lt; Game </a:t>
            </a:r>
            <a:r>
              <a:rPr lang="ko-KR" altLang="en-US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순으로 크다</a:t>
            </a:r>
            <a:r>
              <a:rPr lang="en-US" altLang="ko-KR" sz="2000" b="1" dirty="0">
                <a:solidFill>
                  <a:srgbClr val="40404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.</a:t>
            </a:r>
            <a:endParaRPr lang="ko-KR" altLang="en-US" sz="2000" b="1" dirty="0">
              <a:solidFill>
                <a:srgbClr val="40404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7B2A80A-9AC7-41AB-940B-4ACBFA118973}"/>
              </a:ext>
            </a:extLst>
          </p:cNvPr>
          <p:cNvSpPr/>
          <p:nvPr/>
        </p:nvSpPr>
        <p:spPr>
          <a:xfrm>
            <a:off x="594610" y="17367"/>
            <a:ext cx="9167955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3-4.</a:t>
            </a:r>
            <a:r>
              <a:rPr lang="ko-KR" altLang="en-US" sz="3600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장르별 평균 다운로드 수와 사이즈 비교</a:t>
            </a:r>
            <a:endParaRPr kumimoji="0" lang="en-US" altLang="ko-KR" sz="3600" b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0C6240E2-B771-4FB3-B992-4A10E07DCCF8}"/>
              </a:ext>
            </a:extLst>
          </p:cNvPr>
          <p:cNvCxnSpPr/>
          <p:nvPr/>
        </p:nvCxnSpPr>
        <p:spPr>
          <a:xfrm>
            <a:off x="6096000" y="1204685"/>
            <a:ext cx="0" cy="4943572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933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10DF96-C226-4198-9F46-C9554C60B741}"/>
              </a:ext>
            </a:extLst>
          </p:cNvPr>
          <p:cNvSpPr txBox="1"/>
          <p:nvPr/>
        </p:nvSpPr>
        <p:spPr>
          <a:xfrm>
            <a:off x="2864649" y="2705725"/>
            <a:ext cx="6709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b="1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THANK YOU</a:t>
            </a:r>
            <a:endParaRPr lang="ko-KR" altLang="en-US" sz="8800" b="1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2392390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165</Words>
  <Application>Microsoft Office PowerPoint</Application>
  <PresentationFormat>와이드스크린</PresentationFormat>
  <Paragraphs>32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4" baseType="lpstr">
      <vt:lpstr>맑은 고딕</vt:lpstr>
      <vt:lpstr>Arial</vt:lpstr>
      <vt:lpstr>나눔스퀘어_ac ExtraBold</vt:lpstr>
      <vt:lpstr>나눔스퀘어_ac Light</vt:lpstr>
      <vt:lpstr>4_Office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조땡</dc:creator>
  <cp:lastModifiedBy>Jieun Song</cp:lastModifiedBy>
  <cp:revision>30</cp:revision>
  <dcterms:created xsi:type="dcterms:W3CDTF">2019-05-21T05:23:09Z</dcterms:created>
  <dcterms:modified xsi:type="dcterms:W3CDTF">2019-06-06T15:56:51Z</dcterms:modified>
</cp:coreProperties>
</file>