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6" autoAdjust="0"/>
    <p:restoredTop sz="94660"/>
  </p:normalViewPr>
  <p:slideViewPr>
    <p:cSldViewPr snapToGrid="0">
      <p:cViewPr varScale="1">
        <p:scale>
          <a:sx n="88" d="100"/>
          <a:sy n="88" d="100"/>
        </p:scale>
        <p:origin x="96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77738-3DCA-4D76-AEDB-3D6CCD1700E5}" type="datetimeFigureOut">
              <a:rPr lang="ko-KR" altLang="en-US" smtClean="0"/>
              <a:t>2018-05-03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571E2-85F0-425C-908D-BE463763ED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0399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77738-3DCA-4D76-AEDB-3D6CCD1700E5}" type="datetimeFigureOut">
              <a:rPr lang="ko-KR" altLang="en-US" smtClean="0"/>
              <a:t>2018-05-03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571E2-85F0-425C-908D-BE463763ED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25859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77738-3DCA-4D76-AEDB-3D6CCD1700E5}" type="datetimeFigureOut">
              <a:rPr lang="ko-KR" altLang="en-US" smtClean="0"/>
              <a:t>2018-05-03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571E2-85F0-425C-908D-BE463763ED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2326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77738-3DCA-4D76-AEDB-3D6CCD1700E5}" type="datetimeFigureOut">
              <a:rPr lang="ko-KR" altLang="en-US" smtClean="0"/>
              <a:t>2018-05-03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571E2-85F0-425C-908D-BE463763ED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4076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77738-3DCA-4D76-AEDB-3D6CCD1700E5}" type="datetimeFigureOut">
              <a:rPr lang="ko-KR" altLang="en-US" smtClean="0"/>
              <a:t>2018-05-03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571E2-85F0-425C-908D-BE463763ED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1148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77738-3DCA-4D76-AEDB-3D6CCD1700E5}" type="datetimeFigureOut">
              <a:rPr lang="ko-KR" altLang="en-US" smtClean="0"/>
              <a:t>2018-05-03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571E2-85F0-425C-908D-BE463763ED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5852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77738-3DCA-4D76-AEDB-3D6CCD1700E5}" type="datetimeFigureOut">
              <a:rPr lang="ko-KR" altLang="en-US" smtClean="0"/>
              <a:t>2018-05-03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571E2-85F0-425C-908D-BE463763ED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1877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77738-3DCA-4D76-AEDB-3D6CCD1700E5}" type="datetimeFigureOut">
              <a:rPr lang="ko-KR" altLang="en-US" smtClean="0"/>
              <a:t>2018-05-03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571E2-85F0-425C-908D-BE463763ED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3495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77738-3DCA-4D76-AEDB-3D6CCD1700E5}" type="datetimeFigureOut">
              <a:rPr lang="ko-KR" altLang="en-US" smtClean="0"/>
              <a:t>2018-05-03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571E2-85F0-425C-908D-BE463763ED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4154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77738-3DCA-4D76-AEDB-3D6CCD1700E5}" type="datetimeFigureOut">
              <a:rPr lang="ko-KR" altLang="en-US" smtClean="0"/>
              <a:t>2018-05-03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571E2-85F0-425C-908D-BE463763ED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8695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77738-3DCA-4D76-AEDB-3D6CCD1700E5}" type="datetimeFigureOut">
              <a:rPr lang="ko-KR" altLang="en-US" smtClean="0"/>
              <a:t>2018-05-03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571E2-85F0-425C-908D-BE463763ED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61632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477738-3DCA-4D76-AEDB-3D6CCD1700E5}" type="datetimeFigureOut">
              <a:rPr lang="ko-KR" altLang="en-US" smtClean="0"/>
              <a:t>2018-05-03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571E2-85F0-425C-908D-BE463763ED9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2772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422961" y="2829601"/>
            <a:ext cx="2061205" cy="73866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ko-KR" altLang="en-US" b="0" dirty="0"/>
              <a:t>로그인 폼</a:t>
            </a:r>
          </a:p>
          <a:p>
            <a:pPr algn="ctr"/>
            <a:r>
              <a:rPr lang="en-US" altLang="ko-KR" sz="2400" b="0" dirty="0" err="1" smtClean="0"/>
              <a:t>loginForm.jsp</a:t>
            </a:r>
            <a:endParaRPr lang="en-US" altLang="ko-KR" sz="2400" b="0" dirty="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5759220" y="1686593"/>
            <a:ext cx="2633680" cy="73866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ko-KR" altLang="en-US" b="0" dirty="0"/>
              <a:t>회원인증 페이지</a:t>
            </a:r>
          </a:p>
          <a:p>
            <a:pPr algn="ctr"/>
            <a:r>
              <a:rPr lang="en-US" altLang="ko-KR" sz="2400" dirty="0" err="1" smtClean="0"/>
              <a:t>testLogin.jsp</a:t>
            </a:r>
            <a:endParaRPr lang="en-US" altLang="ko-KR" sz="2400" dirty="0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7616608" y="3115353"/>
            <a:ext cx="2500330" cy="73866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ko-KR" altLang="en-US" b="0" dirty="0"/>
              <a:t>메인 페이지</a:t>
            </a:r>
          </a:p>
          <a:p>
            <a:pPr algn="ctr"/>
            <a:r>
              <a:rPr lang="en-US" altLang="ko-KR" sz="2400" b="0" dirty="0" err="1" smtClean="0"/>
              <a:t>main.jsp</a:t>
            </a:r>
            <a:endParaRPr lang="en-US" altLang="ko-KR" sz="2400" b="0" dirty="0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759088" y="4115485"/>
            <a:ext cx="2428892" cy="73866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ko-KR" altLang="en-US" b="0" dirty="0"/>
              <a:t>로그아웃 페이지</a:t>
            </a:r>
          </a:p>
          <a:p>
            <a:pPr algn="ctr"/>
            <a:r>
              <a:rPr lang="en-US" altLang="ko-KR" sz="2400" b="0" dirty="0" err="1" smtClean="0"/>
              <a:t>logout.jsp</a:t>
            </a:r>
            <a:endParaRPr lang="en-US" altLang="ko-KR" sz="2400" b="0" dirty="0"/>
          </a:p>
        </p:txBody>
      </p:sp>
      <p:cxnSp>
        <p:nvCxnSpPr>
          <p:cNvPr id="8" name="AutoShape 8"/>
          <p:cNvCxnSpPr>
            <a:cxnSpLocks noChangeShapeType="1"/>
          </p:cNvCxnSpPr>
          <p:nvPr/>
        </p:nvCxnSpPr>
        <p:spPr bwMode="auto">
          <a:xfrm rot="5400000" flipH="1" flipV="1">
            <a:off x="4257819" y="1330606"/>
            <a:ext cx="658808" cy="2228038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9" name="AutoShape 10"/>
          <p:cNvCxnSpPr>
            <a:cxnSpLocks noChangeShapeType="1"/>
            <a:stCxn id="7" idx="1"/>
            <a:endCxn id="4" idx="1"/>
          </p:cNvCxnSpPr>
          <p:nvPr/>
        </p:nvCxnSpPr>
        <p:spPr bwMode="auto">
          <a:xfrm rot="10800000">
            <a:off x="2422962" y="3198933"/>
            <a:ext cx="2336127" cy="1285884"/>
          </a:xfrm>
          <a:prstGeom prst="bentConnector3">
            <a:avLst>
              <a:gd name="adj1" fmla="val 10978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3687518" y="1829469"/>
            <a:ext cx="194359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ko-KR" altLang="en-US" sz="1200" b="1" dirty="0" smtClean="0">
                <a:solidFill>
                  <a:srgbClr val="FF0000"/>
                </a:solidFill>
              </a:rPr>
              <a:t>로그인 페이지에서</a:t>
            </a:r>
            <a:endParaRPr lang="en-US" altLang="ko-KR" sz="1200" b="1" dirty="0" smtClean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r>
              <a:rPr lang="ko-KR" altLang="en-US" sz="1200" b="1" dirty="0" smtClean="0">
                <a:solidFill>
                  <a:srgbClr val="FF0000"/>
                </a:solidFill>
              </a:rPr>
              <a:t>회원 정보를 입력한 후</a:t>
            </a:r>
            <a:endParaRPr lang="en-US" altLang="ko-KR" sz="1200" b="1" dirty="0" smtClean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altLang="ko-KR" sz="1200" b="1" dirty="0" smtClean="0">
                <a:solidFill>
                  <a:srgbClr val="FF0000"/>
                </a:solidFill>
              </a:rPr>
              <a:t>&lt;</a:t>
            </a:r>
            <a:r>
              <a:rPr lang="ko-KR" altLang="en-US" sz="1200" b="1" dirty="0" smtClean="0">
                <a:solidFill>
                  <a:srgbClr val="FF0000"/>
                </a:solidFill>
              </a:rPr>
              <a:t>확인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&gt; </a:t>
            </a:r>
            <a:r>
              <a:rPr lang="ko-KR" altLang="en-US" sz="1200" b="1" dirty="0" smtClean="0">
                <a:solidFill>
                  <a:srgbClr val="FF0000"/>
                </a:solidFill>
              </a:rPr>
              <a:t>버튼을 클릭</a:t>
            </a:r>
            <a:endParaRPr lang="ko-KR" altLang="en-US" sz="1200" b="1" dirty="0">
              <a:solidFill>
                <a:srgbClr val="FF0000"/>
              </a:solidFill>
            </a:endParaRPr>
          </a:p>
        </p:txBody>
      </p:sp>
      <p:cxnSp>
        <p:nvCxnSpPr>
          <p:cNvPr id="11" name="Shape 26"/>
          <p:cNvCxnSpPr>
            <a:stCxn id="5" idx="3"/>
            <a:endCxn id="6" idx="0"/>
          </p:cNvCxnSpPr>
          <p:nvPr/>
        </p:nvCxnSpPr>
        <p:spPr>
          <a:xfrm>
            <a:off x="8392900" y="2055925"/>
            <a:ext cx="473873" cy="1059428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hape 28"/>
          <p:cNvCxnSpPr>
            <a:stCxn id="5" idx="2"/>
            <a:endCxn id="4" idx="3"/>
          </p:cNvCxnSpPr>
          <p:nvPr/>
        </p:nvCxnSpPr>
        <p:spPr>
          <a:xfrm rot="5400000">
            <a:off x="5393275" y="1516148"/>
            <a:ext cx="773676" cy="2591894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8402426" y="2615287"/>
            <a:ext cx="1357322" cy="285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ko-KR" altLang="en-US" sz="1200" b="1" dirty="0" smtClean="0">
                <a:solidFill>
                  <a:srgbClr val="FF0000"/>
                </a:solidFill>
              </a:rPr>
              <a:t>회원 인증 성공</a:t>
            </a:r>
            <a:endParaRPr lang="ko-KR" altLang="en-US" sz="1200" b="1" dirty="0">
              <a:solidFill>
                <a:srgbClr val="FF0000"/>
              </a:solidFill>
            </a:endParaRPr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5259154" y="3186791"/>
            <a:ext cx="135732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ko-KR" altLang="en-US" sz="1200" b="1" dirty="0" smtClean="0">
                <a:solidFill>
                  <a:srgbClr val="FF0000"/>
                </a:solidFill>
              </a:rPr>
              <a:t>회원 인증 실패</a:t>
            </a:r>
            <a:endParaRPr lang="ko-KR" altLang="en-US" sz="1200" b="1" dirty="0">
              <a:solidFill>
                <a:srgbClr val="FF0000"/>
              </a:solidFill>
            </a:endParaRPr>
          </a:p>
        </p:txBody>
      </p:sp>
      <p:cxnSp>
        <p:nvCxnSpPr>
          <p:cNvPr id="15" name="꺾인 연결선 14"/>
          <p:cNvCxnSpPr>
            <a:endCxn id="7" idx="3"/>
          </p:cNvCxnSpPr>
          <p:nvPr/>
        </p:nvCxnSpPr>
        <p:spPr>
          <a:xfrm rot="10800000" flipV="1">
            <a:off x="7187980" y="3901171"/>
            <a:ext cx="1785950" cy="583646"/>
          </a:xfrm>
          <a:prstGeom prst="bentConnector3">
            <a:avLst>
              <a:gd name="adj1" fmla="val -4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직사각형 15"/>
          <p:cNvSpPr/>
          <p:nvPr/>
        </p:nvSpPr>
        <p:spPr>
          <a:xfrm>
            <a:off x="602785" y="260648"/>
            <a:ext cx="38972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400" b="1" dirty="0"/>
              <a:t>세션을 이용한 로그인 처리</a:t>
            </a:r>
          </a:p>
        </p:txBody>
      </p:sp>
      <p:pic>
        <p:nvPicPr>
          <p:cNvPr id="17" name="그림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1569" y="3901171"/>
            <a:ext cx="2006402" cy="730449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4498" y="4090426"/>
            <a:ext cx="3269788" cy="10668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9" name="그림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3371" y="4939704"/>
            <a:ext cx="2600325" cy="177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5419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33</Words>
  <Application>Microsoft Office PowerPoint</Application>
  <PresentationFormat>와이드스크린</PresentationFormat>
  <Paragraphs>14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Windows 사용자</cp:lastModifiedBy>
  <cp:revision>3</cp:revision>
  <dcterms:created xsi:type="dcterms:W3CDTF">2018-05-03T08:05:22Z</dcterms:created>
  <dcterms:modified xsi:type="dcterms:W3CDTF">2018-05-03T08:42:25Z</dcterms:modified>
</cp:coreProperties>
</file>