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2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256C53-A8A9-40E5-91F5-57E73C2E6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57CB20F-E992-4E0D-A715-F7753F2F8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6DCEC8-0FDE-4885-9072-712D2239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AD0C404-B285-461C-8934-984BDEC3B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79020D-73AA-4A28-9BCF-83361AB4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04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B256C9-6070-43E5-BA2B-A10BB9D32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50FCA82-17B6-4924-8200-14454DBC1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819266-BE26-4435-ACF3-A67BDA9A2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B35A0C-4DC5-4A2E-88A6-51439554F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09FB3-F652-4172-873C-57C23D5C7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477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82F74E6-D931-43CB-84DE-7158AA7DF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554794-5D02-421B-996B-CAC7AD8FE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945BD7-EBA4-476F-ABB1-98450D67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D2E590-2626-424F-9CE5-6A090AAD2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BEFA43-C4ED-4F92-BAB2-7C0CB2D2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2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1B223E-3D31-44F7-85E7-989048391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16395E-B769-47B1-8D14-1D5A89E04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8CA749-886F-4E9B-9CF3-170D2A2F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DA5B6A-D6AE-4522-A555-4D566ABAF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BDA0E0-4531-4063-83EE-8C09B6E50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77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D082D7-44FC-4F88-B104-7889D46A1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DD7A88-67F3-4424-8B56-521723B5B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22AE0B-1E07-4D4C-9891-6553A93C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C9B3BB-631C-4480-989C-24B796D4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3F0B17-94D2-43E9-B393-9DCF41D8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7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F22BA7-F88D-4240-B380-0B3AB5B91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9C77BC8-E83E-4338-BEF1-CC6682A949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E2656D1-0AC7-482B-BD70-ED06B3CB4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B0C732C-C622-400B-95C7-F92D35BE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E58A479-A6DA-445B-9926-55D49F5F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5922FC-9EB9-42C0-A573-606E9B9F7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504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B719FC-4D71-4B75-85E1-3BC59291D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6464309-1703-49CD-B4D2-E246A149E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CFD4825-8214-4466-9A71-90D8F852E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B7D0A07-52EC-4E3D-92D9-CA5000B84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3ABD2E2-03AC-460D-A65F-D63ACFBDA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5B21575-B548-459C-8F59-FD9154EB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64FF329-9A8C-453E-9EED-668DC4294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198C779-8BF4-462C-9391-651A82AFB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148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ACD379-4804-4252-9F44-7A155619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4A91F34-4104-46AA-A99E-4AF20C615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F66AA67-4354-46BE-B2AF-EC17EFA4D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F8F17CF-47E8-45DE-88D9-12D43447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09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5E2AFF0-D7E9-40FD-B3FB-D7218984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6F7F8C-0EAA-4D17-B9C3-EF77A1AA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D80C2F0-5EB4-4894-B479-C8AB35A3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65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BE16BC-6B63-4010-B4F7-7E53C72DA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341FDE8-03D3-4196-B3DC-BF3984970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EA2D329-F46F-4D69-9FE8-24CEF2B4B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ADAC6C1-3548-4708-882D-98094C5A0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EE003-A40E-4BEE-8924-1ABA515D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F1E31B-B0F0-40FA-81F0-312857EA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93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24E61D-1044-4DE8-9483-542C3A61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1FB5A55-3CF5-475F-B4BF-C08AED75BD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FE922B2-91A2-430A-B539-EB031C821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A0F34E0-3F35-4312-AFBE-3CBB8A7E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8EB628-3724-4BF8-93B0-FD30E1298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A407C3B-3656-4EDF-AD84-F4D9A419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30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70992A9-2EEF-4CAF-BC2B-B7DE71E2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B5604D-EC49-4B1F-B481-4D2D087AE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9BDF1-8D39-422B-BF13-420376FCBE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E21818-4B7B-4B11-876E-72AF33D6C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A97627-8016-44D8-8E1F-CA2D4600C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830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84A739A4-5ADB-49AF-94BB-19EE729A2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논리적인 디스크 구성도를 그리 </a:t>
            </a:r>
            <a:r>
              <a:rPr lang="ko-KR" altLang="en-US" dirty="0" err="1"/>
              <a:t>시오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364E0FD-2FCB-4113-A62C-665DED19DE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 dirty="0"/>
              <a:t>오른쪽 사각형은 컴퓨터에 추가된 빈 디스크이다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디스크를 사용하기 위해 리눅스에 장착 후 포맷한다면</a:t>
            </a:r>
            <a:endParaRPr lang="en-US" altLang="ko-KR" dirty="0"/>
          </a:p>
          <a:p>
            <a:r>
              <a:rPr lang="ko-KR" altLang="en-US" dirty="0"/>
              <a:t>디스크는 논리적으로 어떻게 구성되는지 </a:t>
            </a:r>
            <a:r>
              <a:rPr lang="ko-KR" altLang="en-US"/>
              <a:t>그림으로 그리 시오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686248"/>
              </p:ext>
            </p:extLst>
          </p:nvPr>
        </p:nvGraphicFramePr>
        <p:xfrm>
          <a:off x="2032000" y="719666"/>
          <a:ext cx="8128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4163173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9687541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567785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02796467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878239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07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002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017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029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458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523167"/>
                  </a:ext>
                </a:extLst>
              </a:tr>
            </a:tbl>
          </a:graphicData>
        </a:graphic>
      </p:graphicFrame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67006" y="1185864"/>
            <a:ext cx="10240495" cy="524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78165368" descr="EMB00008640431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438" y="1690688"/>
            <a:ext cx="5310362" cy="350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05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논리적인 디스크 구성도를 그리 시오.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논리적인 디스크 구성도를 그리 시오.</dc:title>
  <dc:creator>경미 문</dc:creator>
  <cp:lastModifiedBy>Admin</cp:lastModifiedBy>
  <cp:revision>3</cp:revision>
  <dcterms:created xsi:type="dcterms:W3CDTF">2019-05-03T06:21:39Z</dcterms:created>
  <dcterms:modified xsi:type="dcterms:W3CDTF">2019-05-03T08:25:07Z</dcterms:modified>
</cp:coreProperties>
</file>