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6" r:id="rId3"/>
    <p:sldId id="256" r:id="rId4"/>
    <p:sldId id="270" r:id="rId5"/>
    <p:sldId id="269" r:id="rId6"/>
    <p:sldId id="265" r:id="rId7"/>
    <p:sldId id="259" r:id="rId8"/>
    <p:sldId id="261" r:id="rId9"/>
    <p:sldId id="262" r:id="rId10"/>
    <p:sldId id="263" r:id="rId11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1" d="100"/>
          <a:sy n="121" d="100"/>
        </p:scale>
        <p:origin x="-67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1C75E-B39E-4167-951A-C9D68372243B}" type="datetimeFigureOut">
              <a:rPr lang="ko-KR" altLang="en-US" smtClean="0"/>
              <a:t>2016-10-12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0F775-91EA-4AC9-B35D-E5D970A875F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1C75E-B39E-4167-951A-C9D68372243B}" type="datetimeFigureOut">
              <a:rPr lang="ko-KR" altLang="en-US" smtClean="0"/>
              <a:t>2016-10-12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0F775-91EA-4AC9-B35D-E5D970A875F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1C75E-B39E-4167-951A-C9D68372243B}" type="datetimeFigureOut">
              <a:rPr lang="ko-KR" altLang="en-US" smtClean="0"/>
              <a:t>2016-10-12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0F775-91EA-4AC9-B35D-E5D970A875F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1C75E-B39E-4167-951A-C9D68372243B}" type="datetimeFigureOut">
              <a:rPr lang="ko-KR" altLang="en-US" smtClean="0"/>
              <a:t>2016-10-12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0F775-91EA-4AC9-B35D-E5D970A875F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1C75E-B39E-4167-951A-C9D68372243B}" type="datetimeFigureOut">
              <a:rPr lang="ko-KR" altLang="en-US" smtClean="0"/>
              <a:t>2016-10-12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0F775-91EA-4AC9-B35D-E5D970A875F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1C75E-B39E-4167-951A-C9D68372243B}" type="datetimeFigureOut">
              <a:rPr lang="ko-KR" altLang="en-US" smtClean="0"/>
              <a:t>2016-10-12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0F775-91EA-4AC9-B35D-E5D970A875F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1C75E-B39E-4167-951A-C9D68372243B}" type="datetimeFigureOut">
              <a:rPr lang="ko-KR" altLang="en-US" smtClean="0"/>
              <a:t>2016-10-12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0F775-91EA-4AC9-B35D-E5D970A875F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1C75E-B39E-4167-951A-C9D68372243B}" type="datetimeFigureOut">
              <a:rPr lang="ko-KR" altLang="en-US" smtClean="0"/>
              <a:t>2016-10-12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0F775-91EA-4AC9-B35D-E5D970A875F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1C75E-B39E-4167-951A-C9D68372243B}" type="datetimeFigureOut">
              <a:rPr lang="ko-KR" altLang="en-US" smtClean="0"/>
              <a:t>2016-10-12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0F775-91EA-4AC9-B35D-E5D970A875F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1C75E-B39E-4167-951A-C9D68372243B}" type="datetimeFigureOut">
              <a:rPr lang="ko-KR" altLang="en-US" smtClean="0"/>
              <a:t>2016-10-12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0F775-91EA-4AC9-B35D-E5D970A875F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1C75E-B39E-4167-951A-C9D68372243B}" type="datetimeFigureOut">
              <a:rPr lang="ko-KR" altLang="en-US" smtClean="0"/>
              <a:t>2016-10-12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0F775-91EA-4AC9-B35D-E5D970A875F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01C75E-B39E-4167-951A-C9D68372243B}" type="datetimeFigureOut">
              <a:rPr lang="ko-KR" altLang="en-US" smtClean="0"/>
              <a:t>2016-10-12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B0F775-91EA-4AC9-B35D-E5D970A875F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1500166" y="1643026"/>
            <a:ext cx="1285884" cy="47733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 smtClean="0">
                <a:solidFill>
                  <a:schemeClr val="tx1"/>
                </a:solidFill>
              </a:rPr>
              <a:t>&lt;&lt;boundary&gt;&gt;</a:t>
            </a:r>
          </a:p>
          <a:p>
            <a:pPr algn="ctr"/>
            <a:r>
              <a:rPr lang="ko-KR" altLang="en-US" sz="1200" dirty="0" smtClean="0">
                <a:solidFill>
                  <a:schemeClr val="tx1"/>
                </a:solidFill>
              </a:rPr>
              <a:t>게시판목록</a:t>
            </a:r>
            <a:endParaRPr lang="ko-KR" altLang="en-US" sz="1200" dirty="0">
              <a:solidFill>
                <a:schemeClr val="tx1"/>
              </a:solidFill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1500166" y="2120362"/>
            <a:ext cx="1285884" cy="20457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00" dirty="0" smtClean="0">
                <a:solidFill>
                  <a:schemeClr val="tx1"/>
                </a:solidFill>
              </a:rPr>
              <a:t>&lt;out&gt;</a:t>
            </a:r>
            <a:r>
              <a:rPr lang="ko-KR" altLang="en-US" sz="1000" dirty="0" err="1" smtClean="0">
                <a:solidFill>
                  <a:schemeClr val="tx1"/>
                </a:solidFill>
              </a:rPr>
              <a:t>게시글목록</a:t>
            </a:r>
            <a:endParaRPr lang="ko-KR" altLang="en-US" sz="1000" dirty="0" smtClean="0">
              <a:solidFill>
                <a:schemeClr val="tx1"/>
              </a:solidFill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1500166" y="2324934"/>
            <a:ext cx="1285884" cy="81829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200" dirty="0" err="1" smtClean="0">
                <a:solidFill>
                  <a:schemeClr val="tx1"/>
                </a:solidFill>
              </a:rPr>
              <a:t>글보기</a:t>
            </a:r>
            <a:r>
              <a:rPr lang="en-US" altLang="ko-KR" sz="1200" dirty="0" smtClean="0">
                <a:solidFill>
                  <a:schemeClr val="tx1"/>
                </a:solidFill>
              </a:rPr>
              <a:t>()</a:t>
            </a:r>
          </a:p>
          <a:p>
            <a:r>
              <a:rPr lang="ko-KR" altLang="en-US" sz="1200" dirty="0" smtClean="0">
                <a:solidFill>
                  <a:schemeClr val="tx1"/>
                </a:solidFill>
              </a:rPr>
              <a:t>글쓰기</a:t>
            </a:r>
            <a:r>
              <a:rPr lang="en-US" altLang="ko-KR" sz="1200" dirty="0" smtClean="0">
                <a:solidFill>
                  <a:schemeClr val="tx1"/>
                </a:solidFill>
              </a:rPr>
              <a:t>()</a:t>
            </a:r>
          </a:p>
          <a:p>
            <a:r>
              <a:rPr lang="ko-KR" altLang="en-US" sz="1200" dirty="0" err="1" smtClean="0">
                <a:solidFill>
                  <a:schemeClr val="tx1"/>
                </a:solidFill>
              </a:rPr>
              <a:t>글검색</a:t>
            </a:r>
            <a:r>
              <a:rPr lang="en-US" altLang="ko-KR" sz="1200" dirty="0" smtClean="0">
                <a:solidFill>
                  <a:schemeClr val="tx1"/>
                </a:solidFill>
              </a:rPr>
              <a:t>()</a:t>
            </a:r>
          </a:p>
          <a:p>
            <a:r>
              <a:rPr lang="ko-KR" altLang="en-US" sz="1200" dirty="0" smtClean="0">
                <a:solidFill>
                  <a:schemeClr val="tx1"/>
                </a:solidFill>
              </a:rPr>
              <a:t>페이지이동</a:t>
            </a:r>
            <a:r>
              <a:rPr lang="en-US" altLang="ko-KR" sz="1200" dirty="0" smtClean="0">
                <a:solidFill>
                  <a:schemeClr val="tx1"/>
                </a:solidFill>
              </a:rPr>
              <a:t>()</a:t>
            </a:r>
            <a:endParaRPr lang="ko-KR" altLang="en-US" sz="1200" dirty="0">
              <a:solidFill>
                <a:schemeClr val="tx1"/>
              </a:solidFill>
            </a:endParaRPr>
          </a:p>
        </p:txBody>
      </p:sp>
      <p:grpSp>
        <p:nvGrpSpPr>
          <p:cNvPr id="7" name="그룹 6"/>
          <p:cNvGrpSpPr/>
          <p:nvPr/>
        </p:nvGrpSpPr>
        <p:grpSpPr>
          <a:xfrm>
            <a:off x="3357554" y="1643026"/>
            <a:ext cx="1285884" cy="1643074"/>
            <a:chOff x="2571736" y="500042"/>
            <a:chExt cx="1285884" cy="1643074"/>
          </a:xfrm>
        </p:grpSpPr>
        <p:sp>
          <p:nvSpPr>
            <p:cNvPr id="8" name="직사각형 7"/>
            <p:cNvSpPr/>
            <p:nvPr/>
          </p:nvSpPr>
          <p:spPr>
            <a:xfrm>
              <a:off x="2571736" y="500042"/>
              <a:ext cx="1285884" cy="47733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smtClean="0">
                  <a:solidFill>
                    <a:schemeClr val="tx1"/>
                  </a:solidFill>
                </a:rPr>
                <a:t>&lt;&lt;boundary&gt;&gt;</a:t>
              </a:r>
            </a:p>
            <a:p>
              <a:pPr algn="ctr"/>
              <a:r>
                <a:rPr lang="ko-KR" altLang="en-US" sz="1200" dirty="0" err="1" smtClean="0">
                  <a:solidFill>
                    <a:schemeClr val="tx1"/>
                  </a:solidFill>
                </a:rPr>
                <a:t>글보기화면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9" name="직사각형 8"/>
            <p:cNvSpPr/>
            <p:nvPr/>
          </p:nvSpPr>
          <p:spPr>
            <a:xfrm>
              <a:off x="2571736" y="977378"/>
              <a:ext cx="1285884" cy="20457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smtClean="0">
                  <a:solidFill>
                    <a:schemeClr val="tx1"/>
                  </a:solidFill>
                </a:rPr>
                <a:t>&lt;out&gt;</a:t>
              </a:r>
              <a:r>
                <a:rPr lang="ko-KR" altLang="en-US" sz="1200" dirty="0" err="1" smtClean="0">
                  <a:solidFill>
                    <a:schemeClr val="tx1"/>
                  </a:solidFill>
                </a:rPr>
                <a:t>글내용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0" name="직사각형 9"/>
            <p:cNvSpPr/>
            <p:nvPr/>
          </p:nvSpPr>
          <p:spPr>
            <a:xfrm>
              <a:off x="2571736" y="1181950"/>
              <a:ext cx="1285884" cy="96116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ko-KR" altLang="en-US" sz="1200" dirty="0" smtClean="0">
                  <a:solidFill>
                    <a:schemeClr val="tx1"/>
                  </a:solidFill>
                </a:rPr>
                <a:t>목록보기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ko-KR" altLang="en-US" sz="1200" dirty="0" smtClean="0">
                  <a:solidFill>
                    <a:schemeClr val="tx1"/>
                  </a:solidFill>
                </a:rPr>
                <a:t>글쓰기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ko-KR" altLang="en-US" sz="1200" dirty="0" smtClean="0">
                  <a:solidFill>
                    <a:schemeClr val="tx1"/>
                  </a:solidFill>
                </a:rPr>
                <a:t>답변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ko-KR" altLang="en-US" sz="1200" dirty="0" smtClean="0">
                  <a:solidFill>
                    <a:schemeClr val="tx1"/>
                  </a:solidFill>
                </a:rPr>
                <a:t>수정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ko-KR" altLang="en-US" sz="1200" dirty="0" smtClean="0">
                  <a:solidFill>
                    <a:schemeClr val="tx1"/>
                  </a:solidFill>
                </a:rPr>
                <a:t>삭제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11" name="직선 화살표 연결선 10"/>
          <p:cNvCxnSpPr/>
          <p:nvPr/>
        </p:nvCxnSpPr>
        <p:spPr>
          <a:xfrm>
            <a:off x="2786050" y="2428868"/>
            <a:ext cx="57150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직사각형 11"/>
          <p:cNvSpPr/>
          <p:nvPr/>
        </p:nvSpPr>
        <p:spPr>
          <a:xfrm>
            <a:off x="2500298" y="4071918"/>
            <a:ext cx="1285884" cy="47733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 smtClean="0">
                <a:solidFill>
                  <a:schemeClr val="tx1"/>
                </a:solidFill>
              </a:rPr>
              <a:t>&lt;&lt;boundary&gt;&gt;</a:t>
            </a:r>
          </a:p>
          <a:p>
            <a:pPr algn="ctr"/>
            <a:r>
              <a:rPr lang="ko-KR" altLang="en-US" sz="1200" dirty="0" smtClean="0">
                <a:solidFill>
                  <a:schemeClr val="tx1"/>
                </a:solidFill>
              </a:rPr>
              <a:t>글쓰기</a:t>
            </a:r>
            <a:endParaRPr lang="ko-KR" altLang="en-US" sz="1200" dirty="0">
              <a:solidFill>
                <a:schemeClr val="tx1"/>
              </a:solidFill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2500298" y="4549254"/>
            <a:ext cx="1285884" cy="3799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200" dirty="0" smtClean="0">
                <a:solidFill>
                  <a:schemeClr val="tx1"/>
                </a:solidFill>
              </a:rPr>
              <a:t>&lt;in&gt;</a:t>
            </a:r>
            <a:r>
              <a:rPr lang="ko-KR" altLang="en-US" sz="1200" dirty="0" err="1" smtClean="0">
                <a:solidFill>
                  <a:schemeClr val="tx1"/>
                </a:solidFill>
              </a:rPr>
              <a:t>글내용</a:t>
            </a:r>
            <a:endParaRPr lang="en-US" altLang="ko-KR" sz="1200" dirty="0" smtClean="0">
              <a:solidFill>
                <a:schemeClr val="tx1"/>
              </a:solidFill>
            </a:endParaRPr>
          </a:p>
          <a:p>
            <a:r>
              <a:rPr lang="en-US" altLang="ko-KR" sz="1200" dirty="0" smtClean="0">
                <a:solidFill>
                  <a:schemeClr val="tx1"/>
                </a:solidFill>
              </a:rPr>
              <a:t>&lt;in&gt;</a:t>
            </a:r>
            <a:r>
              <a:rPr lang="ko-KR" altLang="en-US" sz="1200" dirty="0" err="1" smtClean="0">
                <a:solidFill>
                  <a:schemeClr val="tx1"/>
                </a:solidFill>
              </a:rPr>
              <a:t>글제목</a:t>
            </a:r>
            <a:endParaRPr lang="ko-KR" altLang="en-US" sz="1200" dirty="0" smtClean="0">
              <a:solidFill>
                <a:schemeClr val="tx1"/>
              </a:solidFill>
            </a:endParaRPr>
          </a:p>
        </p:txBody>
      </p:sp>
      <p:sp>
        <p:nvSpPr>
          <p:cNvPr id="14" name="직사각형 13"/>
          <p:cNvSpPr/>
          <p:nvPr/>
        </p:nvSpPr>
        <p:spPr>
          <a:xfrm>
            <a:off x="2500298" y="4929174"/>
            <a:ext cx="1285884" cy="38966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200" dirty="0" smtClean="0">
                <a:solidFill>
                  <a:schemeClr val="tx1"/>
                </a:solidFill>
              </a:rPr>
              <a:t>확인</a:t>
            </a:r>
            <a:r>
              <a:rPr lang="en-US" altLang="ko-KR" sz="1200" dirty="0" smtClean="0">
                <a:solidFill>
                  <a:schemeClr val="tx1"/>
                </a:solidFill>
              </a:rPr>
              <a:t>()</a:t>
            </a:r>
          </a:p>
          <a:p>
            <a:r>
              <a:rPr lang="ko-KR" altLang="en-US" sz="1200" dirty="0" smtClean="0">
                <a:solidFill>
                  <a:schemeClr val="tx1"/>
                </a:solidFill>
              </a:rPr>
              <a:t>취</a:t>
            </a:r>
            <a:r>
              <a:rPr lang="ko-KR" altLang="en-US" sz="1200" dirty="0">
                <a:solidFill>
                  <a:schemeClr val="tx1"/>
                </a:solidFill>
              </a:rPr>
              <a:t>소</a:t>
            </a:r>
            <a:r>
              <a:rPr lang="en-US" altLang="ko-KR" sz="1200" dirty="0" smtClean="0">
                <a:solidFill>
                  <a:schemeClr val="tx1"/>
                </a:solidFill>
              </a:rPr>
              <a:t>()</a:t>
            </a:r>
          </a:p>
        </p:txBody>
      </p:sp>
      <p:cxnSp>
        <p:nvCxnSpPr>
          <p:cNvPr id="15" name="직선 화살표 연결선 14"/>
          <p:cNvCxnSpPr>
            <a:stCxn id="6" idx="2"/>
            <a:endCxn id="12" idx="0"/>
          </p:cNvCxnSpPr>
          <p:nvPr/>
        </p:nvCxnSpPr>
        <p:spPr>
          <a:xfrm rot="16200000" flipH="1">
            <a:off x="2178827" y="3107505"/>
            <a:ext cx="928694" cy="10001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직선 화살표 연결선 15"/>
          <p:cNvCxnSpPr>
            <a:endCxn id="12" idx="0"/>
          </p:cNvCxnSpPr>
          <p:nvPr/>
        </p:nvCxnSpPr>
        <p:spPr>
          <a:xfrm rot="5400000">
            <a:off x="3178959" y="3250381"/>
            <a:ext cx="785818" cy="8572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화살표 연결선 16"/>
          <p:cNvCxnSpPr/>
          <p:nvPr/>
        </p:nvCxnSpPr>
        <p:spPr>
          <a:xfrm rot="5400000" flipH="1" flipV="1">
            <a:off x="536535" y="4321963"/>
            <a:ext cx="2356684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직사각형 17"/>
          <p:cNvSpPr/>
          <p:nvPr/>
        </p:nvSpPr>
        <p:spPr>
          <a:xfrm>
            <a:off x="4429124" y="4143356"/>
            <a:ext cx="1285884" cy="477336"/>
          </a:xfrm>
          <a:prstGeom prst="rect">
            <a:avLst/>
          </a:prstGeom>
          <a:noFill/>
          <a:ln>
            <a:solidFill>
              <a:srgbClr val="00B0F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ko-KR" sz="1200" dirty="0" smtClean="0">
              <a:solidFill>
                <a:schemeClr val="tx1"/>
              </a:solidFill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4429124" y="4620692"/>
            <a:ext cx="1285884" cy="204572"/>
          </a:xfrm>
          <a:prstGeom prst="rect">
            <a:avLst/>
          </a:prstGeom>
          <a:noFill/>
          <a:ln>
            <a:solidFill>
              <a:srgbClr val="00B0F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 dirty="0">
              <a:solidFill>
                <a:schemeClr val="tx1"/>
              </a:solidFill>
            </a:endParaRPr>
          </a:p>
        </p:txBody>
      </p:sp>
      <p:sp>
        <p:nvSpPr>
          <p:cNvPr id="20" name="직사각형 19"/>
          <p:cNvSpPr/>
          <p:nvPr/>
        </p:nvSpPr>
        <p:spPr>
          <a:xfrm>
            <a:off x="4429124" y="4825264"/>
            <a:ext cx="1285884" cy="889752"/>
          </a:xfrm>
          <a:prstGeom prst="rect">
            <a:avLst/>
          </a:prstGeom>
          <a:noFill/>
          <a:ln>
            <a:solidFill>
              <a:srgbClr val="00B0F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ko-KR" sz="1200" dirty="0" smtClean="0">
              <a:solidFill>
                <a:schemeClr val="tx1"/>
              </a:solidFill>
            </a:endParaRPr>
          </a:p>
        </p:txBody>
      </p:sp>
      <p:cxnSp>
        <p:nvCxnSpPr>
          <p:cNvPr id="21" name="직선 화살표 연결선 20"/>
          <p:cNvCxnSpPr/>
          <p:nvPr/>
        </p:nvCxnSpPr>
        <p:spPr>
          <a:xfrm>
            <a:off x="3786182" y="4714884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" name="그룹 21"/>
          <p:cNvGrpSpPr/>
          <p:nvPr/>
        </p:nvGrpSpPr>
        <p:grpSpPr>
          <a:xfrm>
            <a:off x="5072066" y="1214398"/>
            <a:ext cx="1285884" cy="1571636"/>
            <a:chOff x="4286248" y="357166"/>
            <a:chExt cx="1285884" cy="1571636"/>
          </a:xfrm>
        </p:grpSpPr>
        <p:sp>
          <p:nvSpPr>
            <p:cNvPr id="23" name="직사각형 22"/>
            <p:cNvSpPr/>
            <p:nvPr/>
          </p:nvSpPr>
          <p:spPr>
            <a:xfrm>
              <a:off x="4286248" y="357166"/>
              <a:ext cx="1285884" cy="47733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smtClean="0">
                  <a:solidFill>
                    <a:schemeClr val="tx1"/>
                  </a:solidFill>
                </a:rPr>
                <a:t>&lt;&lt;boundary&gt;&gt;</a:t>
              </a:r>
            </a:p>
            <a:p>
              <a:pPr algn="ctr"/>
              <a:r>
                <a:rPr lang="ko-KR" altLang="en-US" sz="1200" dirty="0" err="1" smtClean="0">
                  <a:solidFill>
                    <a:schemeClr val="tx1"/>
                  </a:solidFill>
                </a:rPr>
                <a:t>글수정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24" name="직사각형 23"/>
            <p:cNvSpPr/>
            <p:nvPr/>
          </p:nvSpPr>
          <p:spPr>
            <a:xfrm>
              <a:off x="4286248" y="834502"/>
              <a:ext cx="1285884" cy="73711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&lt;out&gt;</a:t>
              </a:r>
              <a:r>
                <a:rPr lang="ko-KR" altLang="en-US" sz="1200" dirty="0" err="1" smtClean="0">
                  <a:solidFill>
                    <a:schemeClr val="tx1"/>
                  </a:solidFill>
                </a:rPr>
                <a:t>글제목</a:t>
              </a:r>
              <a:endParaRPr lang="en-US" altLang="ko-KR" sz="1200" dirty="0" smtClean="0">
                <a:solidFill>
                  <a:schemeClr val="tx1"/>
                </a:solidFill>
              </a:endParaRPr>
            </a:p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&lt;out&gt;</a:t>
              </a:r>
              <a:r>
                <a:rPr lang="ko-KR" altLang="en-US" sz="1200" dirty="0" err="1" smtClean="0">
                  <a:solidFill>
                    <a:schemeClr val="tx1"/>
                  </a:solidFill>
                </a:rPr>
                <a:t>글내용</a:t>
              </a:r>
              <a:endParaRPr lang="en-US" altLang="ko-KR" sz="1200" dirty="0" smtClean="0">
                <a:solidFill>
                  <a:schemeClr val="tx1"/>
                </a:solidFill>
              </a:endParaRPr>
            </a:p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&lt;in&gt;</a:t>
              </a:r>
              <a:r>
                <a:rPr lang="ko-KR" altLang="en-US" sz="1200" dirty="0" err="1" smtClean="0">
                  <a:solidFill>
                    <a:schemeClr val="tx1"/>
                  </a:solidFill>
                </a:rPr>
                <a:t>글제목</a:t>
              </a:r>
              <a:endParaRPr lang="en-US" altLang="ko-KR" sz="1200" dirty="0" smtClean="0">
                <a:solidFill>
                  <a:schemeClr val="tx1"/>
                </a:solidFill>
              </a:endParaRPr>
            </a:p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&lt;in&gt;</a:t>
              </a:r>
              <a:r>
                <a:rPr lang="ko-KR" altLang="en-US" sz="1200" dirty="0" err="1" smtClean="0">
                  <a:solidFill>
                    <a:schemeClr val="tx1"/>
                  </a:solidFill>
                </a:rPr>
                <a:t>글내용</a:t>
              </a:r>
              <a:endParaRPr lang="ko-KR" altLang="en-US" sz="12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25" name="직사각형 24"/>
            <p:cNvSpPr/>
            <p:nvPr/>
          </p:nvSpPr>
          <p:spPr>
            <a:xfrm>
              <a:off x="4286248" y="1571612"/>
              <a:ext cx="1285884" cy="35719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ko-KR" altLang="en-US" sz="1200" dirty="0" smtClean="0">
                  <a:solidFill>
                    <a:schemeClr val="tx1"/>
                  </a:solidFill>
                </a:rPr>
                <a:t>확</a:t>
              </a:r>
              <a:r>
                <a:rPr lang="ko-KR" altLang="en-US" sz="1200" dirty="0">
                  <a:solidFill>
                    <a:schemeClr val="tx1"/>
                  </a:solidFill>
                </a:rPr>
                <a:t>인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ko-KR" altLang="en-US" sz="1200" dirty="0" smtClean="0">
                  <a:solidFill>
                    <a:schemeClr val="tx1"/>
                  </a:solidFill>
                </a:rPr>
                <a:t>취</a:t>
              </a:r>
              <a:r>
                <a:rPr lang="ko-KR" altLang="en-US" sz="1200" dirty="0">
                  <a:solidFill>
                    <a:schemeClr val="tx1"/>
                  </a:solidFill>
                </a:rPr>
                <a:t>소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</p:txBody>
        </p:sp>
      </p:grpSp>
      <p:sp>
        <p:nvSpPr>
          <p:cNvPr id="26" name="직사각형 25"/>
          <p:cNvSpPr/>
          <p:nvPr/>
        </p:nvSpPr>
        <p:spPr>
          <a:xfrm>
            <a:off x="6000760" y="2857472"/>
            <a:ext cx="1285884" cy="47733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 smtClean="0">
                <a:solidFill>
                  <a:schemeClr val="tx1"/>
                </a:solidFill>
              </a:rPr>
              <a:t>&lt;&lt;boundary&gt;&gt;</a:t>
            </a:r>
          </a:p>
          <a:p>
            <a:pPr algn="ctr"/>
            <a:r>
              <a:rPr lang="ko-KR" altLang="en-US" sz="1200" dirty="0" err="1" smtClean="0">
                <a:solidFill>
                  <a:schemeClr val="tx1"/>
                </a:solidFill>
              </a:rPr>
              <a:t>글답변</a:t>
            </a:r>
            <a:endParaRPr lang="ko-KR" altLang="en-US" sz="1200" dirty="0">
              <a:solidFill>
                <a:schemeClr val="tx1"/>
              </a:solidFill>
            </a:endParaRPr>
          </a:p>
        </p:txBody>
      </p:sp>
      <p:sp>
        <p:nvSpPr>
          <p:cNvPr id="27" name="직사각형 26"/>
          <p:cNvSpPr/>
          <p:nvPr/>
        </p:nvSpPr>
        <p:spPr>
          <a:xfrm>
            <a:off x="6000760" y="3334808"/>
            <a:ext cx="1285884" cy="73711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200" dirty="0" smtClean="0">
                <a:solidFill>
                  <a:schemeClr val="tx1"/>
                </a:solidFill>
              </a:rPr>
              <a:t>&lt;out&gt;</a:t>
            </a:r>
            <a:r>
              <a:rPr lang="ko-KR" altLang="en-US" sz="1200" dirty="0" err="1" smtClean="0">
                <a:solidFill>
                  <a:schemeClr val="tx1"/>
                </a:solidFill>
              </a:rPr>
              <a:t>글제목</a:t>
            </a:r>
            <a:endParaRPr lang="en-US" altLang="ko-KR" sz="1200" dirty="0" smtClean="0">
              <a:solidFill>
                <a:schemeClr val="tx1"/>
              </a:solidFill>
            </a:endParaRPr>
          </a:p>
          <a:p>
            <a:r>
              <a:rPr lang="en-US" altLang="ko-KR" sz="1200" dirty="0" smtClean="0">
                <a:solidFill>
                  <a:schemeClr val="tx1"/>
                </a:solidFill>
              </a:rPr>
              <a:t>&lt;out&gt;</a:t>
            </a:r>
            <a:r>
              <a:rPr lang="ko-KR" altLang="en-US" sz="1200" dirty="0" smtClean="0">
                <a:solidFill>
                  <a:schemeClr val="tx1"/>
                </a:solidFill>
              </a:rPr>
              <a:t>원문내용</a:t>
            </a:r>
            <a:endParaRPr lang="en-US" altLang="ko-KR" sz="1200" dirty="0" smtClean="0">
              <a:solidFill>
                <a:schemeClr val="tx1"/>
              </a:solidFill>
            </a:endParaRPr>
          </a:p>
          <a:p>
            <a:r>
              <a:rPr lang="en-US" altLang="ko-KR" sz="1200" dirty="0" smtClean="0">
                <a:solidFill>
                  <a:schemeClr val="tx1"/>
                </a:solidFill>
              </a:rPr>
              <a:t>&lt;in&gt;</a:t>
            </a:r>
            <a:r>
              <a:rPr lang="ko-KR" altLang="en-US" sz="1200" dirty="0" err="1" smtClean="0">
                <a:solidFill>
                  <a:schemeClr val="tx1"/>
                </a:solidFill>
              </a:rPr>
              <a:t>글제목</a:t>
            </a:r>
            <a:endParaRPr lang="en-US" altLang="ko-KR" sz="1200" dirty="0" smtClean="0">
              <a:solidFill>
                <a:schemeClr val="tx1"/>
              </a:solidFill>
            </a:endParaRPr>
          </a:p>
          <a:p>
            <a:r>
              <a:rPr lang="en-US" altLang="ko-KR" sz="1200" dirty="0" smtClean="0">
                <a:solidFill>
                  <a:schemeClr val="tx1"/>
                </a:solidFill>
              </a:rPr>
              <a:t>&lt;in&gt;</a:t>
            </a:r>
            <a:r>
              <a:rPr lang="ko-KR" altLang="en-US" sz="1200" dirty="0" err="1" smtClean="0">
                <a:solidFill>
                  <a:schemeClr val="tx1"/>
                </a:solidFill>
              </a:rPr>
              <a:t>글내용</a:t>
            </a:r>
            <a:endParaRPr lang="ko-KR" altLang="en-US" sz="1200" dirty="0">
              <a:solidFill>
                <a:schemeClr val="tx1"/>
              </a:solidFill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6000760" y="4071918"/>
            <a:ext cx="1285884" cy="35719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200" dirty="0" smtClean="0">
                <a:solidFill>
                  <a:schemeClr val="tx1"/>
                </a:solidFill>
              </a:rPr>
              <a:t>확</a:t>
            </a:r>
            <a:r>
              <a:rPr lang="ko-KR" altLang="en-US" sz="1200" dirty="0">
                <a:solidFill>
                  <a:schemeClr val="tx1"/>
                </a:solidFill>
              </a:rPr>
              <a:t>인</a:t>
            </a:r>
            <a:r>
              <a:rPr lang="en-US" altLang="ko-KR" sz="1200" dirty="0" smtClean="0">
                <a:solidFill>
                  <a:schemeClr val="tx1"/>
                </a:solidFill>
              </a:rPr>
              <a:t>()</a:t>
            </a:r>
          </a:p>
          <a:p>
            <a:r>
              <a:rPr lang="ko-KR" altLang="en-US" sz="1200" dirty="0" smtClean="0">
                <a:solidFill>
                  <a:schemeClr val="tx1"/>
                </a:solidFill>
              </a:rPr>
              <a:t>취</a:t>
            </a:r>
            <a:r>
              <a:rPr lang="ko-KR" altLang="en-US" sz="1200" dirty="0">
                <a:solidFill>
                  <a:schemeClr val="tx1"/>
                </a:solidFill>
              </a:rPr>
              <a:t>소</a:t>
            </a:r>
            <a:r>
              <a:rPr lang="en-US" altLang="ko-KR" sz="1200" dirty="0" smtClean="0">
                <a:solidFill>
                  <a:schemeClr val="tx1"/>
                </a:solidFill>
              </a:rPr>
              <a:t>()</a:t>
            </a:r>
          </a:p>
        </p:txBody>
      </p:sp>
      <p:cxnSp>
        <p:nvCxnSpPr>
          <p:cNvPr id="29" name="직선 화살표 연결선 28"/>
          <p:cNvCxnSpPr/>
          <p:nvPr/>
        </p:nvCxnSpPr>
        <p:spPr>
          <a:xfrm flipV="1">
            <a:off x="4643438" y="2060289"/>
            <a:ext cx="428628" cy="16235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직선 연결선 29"/>
          <p:cNvCxnSpPr/>
          <p:nvPr/>
        </p:nvCxnSpPr>
        <p:spPr>
          <a:xfrm>
            <a:off x="6357950" y="2000216"/>
            <a:ext cx="1285884" cy="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직선 연결선 30"/>
          <p:cNvCxnSpPr/>
          <p:nvPr/>
        </p:nvCxnSpPr>
        <p:spPr>
          <a:xfrm rot="5400000">
            <a:off x="6250793" y="3393257"/>
            <a:ext cx="278608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직선 화살표 연결선 31"/>
          <p:cNvCxnSpPr/>
          <p:nvPr/>
        </p:nvCxnSpPr>
        <p:spPr>
          <a:xfrm rot="10800000">
            <a:off x="5715008" y="4786322"/>
            <a:ext cx="1928826" cy="15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직선 연결선 32"/>
          <p:cNvCxnSpPr/>
          <p:nvPr/>
        </p:nvCxnSpPr>
        <p:spPr>
          <a:xfrm rot="5400000" flipH="1" flipV="1">
            <a:off x="3750475" y="1393005"/>
            <a:ext cx="5000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직선 화살표 연결선 33"/>
          <p:cNvCxnSpPr>
            <a:endCxn id="27" idx="1"/>
          </p:cNvCxnSpPr>
          <p:nvPr/>
        </p:nvCxnSpPr>
        <p:spPr>
          <a:xfrm>
            <a:off x="4643438" y="2805517"/>
            <a:ext cx="1357322" cy="89784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직선 화살표 연결선 34"/>
          <p:cNvCxnSpPr>
            <a:stCxn id="27" idx="3"/>
          </p:cNvCxnSpPr>
          <p:nvPr/>
        </p:nvCxnSpPr>
        <p:spPr>
          <a:xfrm>
            <a:off x="7286644" y="3703363"/>
            <a:ext cx="357190" cy="1295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직선 화살표 연결선 35"/>
          <p:cNvCxnSpPr>
            <a:endCxn id="18" idx="0"/>
          </p:cNvCxnSpPr>
          <p:nvPr/>
        </p:nvCxnSpPr>
        <p:spPr>
          <a:xfrm>
            <a:off x="4143372" y="3286124"/>
            <a:ext cx="928694" cy="8572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직선 연결선 36"/>
          <p:cNvCxnSpPr/>
          <p:nvPr/>
        </p:nvCxnSpPr>
        <p:spPr>
          <a:xfrm rot="10800000">
            <a:off x="2143108" y="1142984"/>
            <a:ext cx="18573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직선 화살표 연결선 37"/>
          <p:cNvCxnSpPr>
            <a:endCxn id="4" idx="0"/>
          </p:cNvCxnSpPr>
          <p:nvPr/>
        </p:nvCxnSpPr>
        <p:spPr>
          <a:xfrm rot="5400000">
            <a:off x="1893087" y="1393005"/>
            <a:ext cx="50004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직선 연결선 38"/>
          <p:cNvCxnSpPr/>
          <p:nvPr/>
        </p:nvCxnSpPr>
        <p:spPr>
          <a:xfrm rot="10800000">
            <a:off x="1714480" y="5500702"/>
            <a:ext cx="27146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2786050" y="404664"/>
            <a:ext cx="36535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게시판 클래스 </a:t>
            </a:r>
            <a:r>
              <a:rPr lang="ko-KR" altLang="en-US" dirty="0" err="1" smtClean="0"/>
              <a:t>다이어</a:t>
            </a:r>
            <a:r>
              <a:rPr lang="ko-KR" altLang="en-US" dirty="0" smtClean="0"/>
              <a:t> 그램</a:t>
            </a:r>
            <a:r>
              <a:rPr lang="en-US" altLang="ko-KR" dirty="0" smtClean="0"/>
              <a:t>(</a:t>
            </a:r>
            <a:r>
              <a:rPr lang="ko-KR" altLang="en-US" dirty="0" smtClean="0"/>
              <a:t>화면</a:t>
            </a:r>
            <a:r>
              <a:rPr lang="en-US" altLang="ko-KR" dirty="0" smtClean="0"/>
              <a:t> )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9975924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7" name="그룹 96"/>
          <p:cNvGrpSpPr/>
          <p:nvPr/>
        </p:nvGrpSpPr>
        <p:grpSpPr>
          <a:xfrm>
            <a:off x="5358358" y="932209"/>
            <a:ext cx="986658" cy="4165886"/>
            <a:chOff x="6086507" y="1948354"/>
            <a:chExt cx="1285884" cy="4165886"/>
          </a:xfrm>
        </p:grpSpPr>
        <p:sp>
          <p:nvSpPr>
            <p:cNvPr id="98" name="직사각형 97"/>
            <p:cNvSpPr/>
            <p:nvPr/>
          </p:nvSpPr>
          <p:spPr>
            <a:xfrm>
              <a:off x="6086507" y="1948354"/>
              <a:ext cx="1285884" cy="47733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000" dirty="0" smtClean="0">
                  <a:solidFill>
                    <a:schemeClr val="tx1"/>
                  </a:solidFill>
                </a:rPr>
                <a:t>&lt;&lt;control&gt;&gt;</a:t>
              </a:r>
              <a:endParaRPr lang="en-US" altLang="ko-KR" sz="1000" dirty="0">
                <a:solidFill>
                  <a:schemeClr val="tx1"/>
                </a:solidFill>
              </a:endParaRPr>
            </a:p>
            <a:p>
              <a:pPr algn="ctr"/>
              <a:r>
                <a:rPr lang="en-US" altLang="ko-KR" sz="1000" dirty="0" smtClean="0">
                  <a:solidFill>
                    <a:schemeClr val="tx1"/>
                  </a:solidFill>
                </a:rPr>
                <a:t>:</a:t>
              </a:r>
              <a:r>
                <a:rPr lang="ko-KR" altLang="en-US" sz="1000" dirty="0" err="1" smtClean="0">
                  <a:solidFill>
                    <a:schemeClr val="tx1"/>
                  </a:solidFill>
                </a:rPr>
                <a:t>글보기</a:t>
              </a:r>
              <a:r>
                <a:rPr lang="en-US" altLang="ko-KR" sz="1000" dirty="0" smtClean="0">
                  <a:solidFill>
                    <a:schemeClr val="tx1"/>
                  </a:solidFill>
                </a:rPr>
                <a:t>(</a:t>
              </a:r>
              <a:r>
                <a:rPr lang="ko-KR" altLang="en-US" sz="1000" dirty="0" smtClean="0">
                  <a:solidFill>
                    <a:schemeClr val="tx1"/>
                  </a:solidFill>
                </a:rPr>
                <a:t>관리</a:t>
              </a:r>
              <a:r>
                <a:rPr lang="en-US" altLang="ko-KR" sz="1000" dirty="0" smtClean="0">
                  <a:solidFill>
                    <a:schemeClr val="tx1"/>
                  </a:solidFill>
                </a:rPr>
                <a:t>)</a:t>
              </a:r>
              <a:endParaRPr lang="ko-KR" alt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99" name="Line 32"/>
            <p:cNvSpPr>
              <a:spLocks noChangeShapeType="1"/>
            </p:cNvSpPr>
            <p:nvPr/>
          </p:nvSpPr>
          <p:spPr bwMode="auto">
            <a:xfrm>
              <a:off x="6729449" y="2442352"/>
              <a:ext cx="0" cy="36718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ko-KR" altLang="en-US" sz="1000"/>
            </a:p>
          </p:txBody>
        </p:sp>
      </p:grpSp>
      <p:grpSp>
        <p:nvGrpSpPr>
          <p:cNvPr id="90" name="그룹 89"/>
          <p:cNvGrpSpPr/>
          <p:nvPr/>
        </p:nvGrpSpPr>
        <p:grpSpPr>
          <a:xfrm>
            <a:off x="1651689" y="906526"/>
            <a:ext cx="1093984" cy="4165886"/>
            <a:chOff x="6086507" y="1948354"/>
            <a:chExt cx="1285884" cy="4165886"/>
          </a:xfrm>
        </p:grpSpPr>
        <p:sp>
          <p:nvSpPr>
            <p:cNvPr id="91" name="직사각형 90"/>
            <p:cNvSpPr/>
            <p:nvPr/>
          </p:nvSpPr>
          <p:spPr>
            <a:xfrm>
              <a:off x="6086507" y="1948354"/>
              <a:ext cx="1285884" cy="47733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000" dirty="0">
                  <a:solidFill>
                    <a:schemeClr val="tx1"/>
                  </a:solidFill>
                </a:rPr>
                <a:t>&lt;&lt;boundary&gt;&gt;</a:t>
              </a:r>
            </a:p>
            <a:p>
              <a:pPr algn="ctr"/>
              <a:r>
                <a:rPr lang="en-US" altLang="ko-KR" sz="1000" dirty="0" smtClean="0">
                  <a:solidFill>
                    <a:schemeClr val="tx1"/>
                  </a:solidFill>
                </a:rPr>
                <a:t>:</a:t>
              </a:r>
              <a:r>
                <a:rPr lang="ko-KR" altLang="en-US" sz="1000" dirty="0" smtClean="0">
                  <a:solidFill>
                    <a:schemeClr val="tx1"/>
                  </a:solidFill>
                </a:rPr>
                <a:t>게시판목록</a:t>
              </a:r>
              <a:endParaRPr lang="ko-KR" alt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92" name="Line 32"/>
            <p:cNvSpPr>
              <a:spLocks noChangeShapeType="1"/>
            </p:cNvSpPr>
            <p:nvPr/>
          </p:nvSpPr>
          <p:spPr bwMode="auto">
            <a:xfrm>
              <a:off x="6729449" y="2442352"/>
              <a:ext cx="0" cy="36718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ko-KR" altLang="en-US" sz="1000"/>
            </a:p>
          </p:txBody>
        </p:sp>
      </p:grpSp>
      <p:grpSp>
        <p:nvGrpSpPr>
          <p:cNvPr id="26" name="Group 9"/>
          <p:cNvGrpSpPr>
            <a:grpSpLocks/>
          </p:cNvGrpSpPr>
          <p:nvPr/>
        </p:nvGrpSpPr>
        <p:grpSpPr bwMode="auto">
          <a:xfrm>
            <a:off x="556660" y="847664"/>
            <a:ext cx="1008063" cy="749300"/>
            <a:chOff x="1247" y="2069"/>
            <a:chExt cx="635" cy="472"/>
          </a:xfrm>
        </p:grpSpPr>
        <p:grpSp>
          <p:nvGrpSpPr>
            <p:cNvPr id="27" name="Group 10"/>
            <p:cNvGrpSpPr>
              <a:grpSpLocks/>
            </p:cNvGrpSpPr>
            <p:nvPr/>
          </p:nvGrpSpPr>
          <p:grpSpPr bwMode="auto">
            <a:xfrm>
              <a:off x="1383" y="2069"/>
              <a:ext cx="136" cy="318"/>
              <a:chOff x="2499" y="3203"/>
              <a:chExt cx="227" cy="545"/>
            </a:xfrm>
          </p:grpSpPr>
          <p:sp>
            <p:nvSpPr>
              <p:cNvPr id="29" name="Oval 11"/>
              <p:cNvSpPr>
                <a:spLocks noChangeArrowheads="1"/>
              </p:cNvSpPr>
              <p:nvPr/>
            </p:nvSpPr>
            <p:spPr bwMode="auto">
              <a:xfrm>
                <a:off x="2517" y="3203"/>
                <a:ext cx="182" cy="182"/>
              </a:xfrm>
              <a:prstGeom prst="ellipse">
                <a:avLst/>
              </a:prstGeom>
              <a:noFill/>
              <a:ln w="28575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ko-KR" altLang="en-US" sz="1000"/>
              </a:p>
            </p:txBody>
          </p:sp>
          <p:sp>
            <p:nvSpPr>
              <p:cNvPr id="30" name="Line 12"/>
              <p:cNvSpPr>
                <a:spLocks noChangeShapeType="1"/>
              </p:cNvSpPr>
              <p:nvPr/>
            </p:nvSpPr>
            <p:spPr bwMode="auto">
              <a:xfrm>
                <a:off x="2499" y="3475"/>
                <a:ext cx="227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ko-KR" altLang="en-US" sz="1000"/>
              </a:p>
            </p:txBody>
          </p:sp>
          <p:sp>
            <p:nvSpPr>
              <p:cNvPr id="31" name="Line 13"/>
              <p:cNvSpPr>
                <a:spLocks noChangeShapeType="1"/>
              </p:cNvSpPr>
              <p:nvPr/>
            </p:nvSpPr>
            <p:spPr bwMode="auto">
              <a:xfrm>
                <a:off x="2608" y="3385"/>
                <a:ext cx="0" cy="227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ko-KR" altLang="en-US" sz="1000"/>
              </a:p>
            </p:txBody>
          </p:sp>
          <p:sp>
            <p:nvSpPr>
              <p:cNvPr id="32" name="Line 14"/>
              <p:cNvSpPr>
                <a:spLocks noChangeShapeType="1"/>
              </p:cNvSpPr>
              <p:nvPr/>
            </p:nvSpPr>
            <p:spPr bwMode="auto">
              <a:xfrm flipH="1">
                <a:off x="2517" y="3612"/>
                <a:ext cx="91" cy="13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ko-KR" altLang="en-US" sz="1000"/>
              </a:p>
            </p:txBody>
          </p:sp>
          <p:sp>
            <p:nvSpPr>
              <p:cNvPr id="33" name="Line 15"/>
              <p:cNvSpPr>
                <a:spLocks noChangeShapeType="1"/>
              </p:cNvSpPr>
              <p:nvPr/>
            </p:nvSpPr>
            <p:spPr bwMode="auto">
              <a:xfrm>
                <a:off x="2608" y="3604"/>
                <a:ext cx="91" cy="13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ko-KR" altLang="en-US" sz="1000"/>
              </a:p>
            </p:txBody>
          </p:sp>
        </p:grpSp>
        <p:sp>
          <p:nvSpPr>
            <p:cNvPr id="28" name="Text Box 16"/>
            <p:cNvSpPr txBox="1">
              <a:spLocks noChangeArrowheads="1"/>
            </p:cNvSpPr>
            <p:nvPr/>
          </p:nvSpPr>
          <p:spPr bwMode="auto">
            <a:xfrm>
              <a:off x="1247" y="2386"/>
              <a:ext cx="635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ko-KR" altLang="en-US" sz="1000" b="0"/>
                <a:t>사용자</a:t>
              </a:r>
            </a:p>
          </p:txBody>
        </p:sp>
      </p:grpSp>
      <p:sp>
        <p:nvSpPr>
          <p:cNvPr id="34" name="Line 32"/>
          <p:cNvSpPr>
            <a:spLocks noChangeShapeType="1"/>
          </p:cNvSpPr>
          <p:nvPr/>
        </p:nvSpPr>
        <p:spPr bwMode="auto">
          <a:xfrm>
            <a:off x="880510" y="1529283"/>
            <a:ext cx="0" cy="3671888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ko-KR" altLang="en-US"/>
          </a:p>
        </p:txBody>
      </p:sp>
      <p:grpSp>
        <p:nvGrpSpPr>
          <p:cNvPr id="2" name="그룹 1"/>
          <p:cNvGrpSpPr/>
          <p:nvPr/>
        </p:nvGrpSpPr>
        <p:grpSpPr>
          <a:xfrm>
            <a:off x="6553291" y="939083"/>
            <a:ext cx="980949" cy="4165886"/>
            <a:chOff x="6086507" y="1948354"/>
            <a:chExt cx="1285884" cy="4165886"/>
          </a:xfrm>
        </p:grpSpPr>
        <p:sp>
          <p:nvSpPr>
            <p:cNvPr id="8" name="직사각형 7"/>
            <p:cNvSpPr/>
            <p:nvPr/>
          </p:nvSpPr>
          <p:spPr>
            <a:xfrm>
              <a:off x="6086507" y="1948354"/>
              <a:ext cx="1285884" cy="47733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000" dirty="0" smtClean="0">
                  <a:solidFill>
                    <a:schemeClr val="tx1"/>
                  </a:solidFill>
                </a:rPr>
                <a:t>&lt;&lt;entity&gt;&gt;</a:t>
              </a:r>
            </a:p>
            <a:p>
              <a:pPr algn="ctr"/>
              <a:r>
                <a:rPr lang="en-US" altLang="ko-KR" sz="1000" dirty="0" smtClean="0">
                  <a:solidFill>
                    <a:schemeClr val="tx1"/>
                  </a:solidFill>
                </a:rPr>
                <a:t>:</a:t>
              </a:r>
              <a:r>
                <a:rPr lang="ko-KR" altLang="en-US" sz="1000" dirty="0" smtClean="0">
                  <a:solidFill>
                    <a:schemeClr val="tx1"/>
                  </a:solidFill>
                </a:rPr>
                <a:t>글 정보</a:t>
              </a:r>
              <a:endParaRPr lang="ko-KR" alt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74" name="Line 32"/>
            <p:cNvSpPr>
              <a:spLocks noChangeShapeType="1"/>
            </p:cNvSpPr>
            <p:nvPr/>
          </p:nvSpPr>
          <p:spPr bwMode="auto">
            <a:xfrm>
              <a:off x="6729449" y="2442352"/>
              <a:ext cx="0" cy="36718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ko-KR" altLang="en-US" sz="1000"/>
            </a:p>
          </p:txBody>
        </p:sp>
      </p:grpSp>
      <p:sp>
        <p:nvSpPr>
          <p:cNvPr id="89" name="TextBox 88"/>
          <p:cNvSpPr txBox="1"/>
          <p:nvPr/>
        </p:nvSpPr>
        <p:spPr>
          <a:xfrm>
            <a:off x="382992" y="260648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err="1" smtClean="0"/>
              <a:t>글답변</a:t>
            </a:r>
            <a:endParaRPr lang="ko-KR" altLang="en-US" dirty="0"/>
          </a:p>
        </p:txBody>
      </p:sp>
      <p:grpSp>
        <p:nvGrpSpPr>
          <p:cNvPr id="93" name="그룹 92"/>
          <p:cNvGrpSpPr/>
          <p:nvPr/>
        </p:nvGrpSpPr>
        <p:grpSpPr>
          <a:xfrm>
            <a:off x="2864742" y="914656"/>
            <a:ext cx="1093984" cy="4165886"/>
            <a:chOff x="6086507" y="1948354"/>
            <a:chExt cx="1285884" cy="4165886"/>
          </a:xfrm>
        </p:grpSpPr>
        <p:sp>
          <p:nvSpPr>
            <p:cNvPr id="94" name="직사각형 93"/>
            <p:cNvSpPr/>
            <p:nvPr/>
          </p:nvSpPr>
          <p:spPr>
            <a:xfrm>
              <a:off x="6086507" y="1948354"/>
              <a:ext cx="1285884" cy="47733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000" dirty="0">
                  <a:solidFill>
                    <a:schemeClr val="tx1"/>
                  </a:solidFill>
                </a:rPr>
                <a:t>&lt;&lt;boundary&gt;&gt;</a:t>
              </a:r>
            </a:p>
            <a:p>
              <a:pPr algn="ctr"/>
              <a:r>
                <a:rPr lang="en-US" altLang="ko-KR" sz="1000" dirty="0" smtClean="0">
                  <a:solidFill>
                    <a:schemeClr val="tx1"/>
                  </a:solidFill>
                </a:rPr>
                <a:t>:</a:t>
              </a:r>
              <a:r>
                <a:rPr lang="ko-KR" altLang="en-US" sz="1000" dirty="0" err="1" smtClean="0">
                  <a:solidFill>
                    <a:schemeClr val="tx1"/>
                  </a:solidFill>
                </a:rPr>
                <a:t>글보기화면</a:t>
              </a:r>
              <a:endParaRPr lang="ko-KR" alt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95" name="Line 32"/>
            <p:cNvSpPr>
              <a:spLocks noChangeShapeType="1"/>
            </p:cNvSpPr>
            <p:nvPr/>
          </p:nvSpPr>
          <p:spPr bwMode="auto">
            <a:xfrm>
              <a:off x="6729449" y="2442352"/>
              <a:ext cx="0" cy="36718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ko-KR" altLang="en-US" sz="1000"/>
            </a:p>
          </p:txBody>
        </p:sp>
      </p:grpSp>
      <p:sp>
        <p:nvSpPr>
          <p:cNvPr id="109" name="Rectangle 33"/>
          <p:cNvSpPr>
            <a:spLocks noChangeArrowheads="1"/>
          </p:cNvSpPr>
          <p:nvPr/>
        </p:nvSpPr>
        <p:spPr bwMode="auto">
          <a:xfrm>
            <a:off x="851790" y="1828880"/>
            <a:ext cx="45719" cy="144016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ko-KR" altLang="en-US" sz="1000"/>
          </a:p>
        </p:txBody>
      </p:sp>
      <p:grpSp>
        <p:nvGrpSpPr>
          <p:cNvPr id="110" name="그룹 109"/>
          <p:cNvGrpSpPr/>
          <p:nvPr/>
        </p:nvGrpSpPr>
        <p:grpSpPr>
          <a:xfrm>
            <a:off x="925476" y="1600314"/>
            <a:ext cx="2480658" cy="246221"/>
            <a:chOff x="1519238" y="2420938"/>
            <a:chExt cx="1223963" cy="246221"/>
          </a:xfrm>
        </p:grpSpPr>
        <p:sp>
          <p:nvSpPr>
            <p:cNvPr id="111" name="Line 8"/>
            <p:cNvSpPr>
              <a:spLocks noChangeShapeType="1"/>
            </p:cNvSpPr>
            <p:nvPr/>
          </p:nvSpPr>
          <p:spPr bwMode="auto">
            <a:xfrm>
              <a:off x="1519238" y="2652713"/>
              <a:ext cx="12239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ko-KR" altLang="en-US" sz="1000"/>
            </a:p>
          </p:txBody>
        </p:sp>
        <p:sp>
          <p:nvSpPr>
            <p:cNvPr id="112" name="Text Box 38"/>
            <p:cNvSpPr txBox="1">
              <a:spLocks noChangeArrowheads="1"/>
            </p:cNvSpPr>
            <p:nvPr/>
          </p:nvSpPr>
          <p:spPr bwMode="auto">
            <a:xfrm>
              <a:off x="1541996" y="2420938"/>
              <a:ext cx="407485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en-US" altLang="ko-KR" sz="1000" b="0" dirty="0" smtClean="0"/>
                <a:t>3. </a:t>
              </a:r>
              <a:r>
                <a:rPr lang="ko-KR" altLang="en-US" sz="1000" b="0" dirty="0" err="1" smtClean="0"/>
                <a:t>글답변</a:t>
              </a:r>
              <a:r>
                <a:rPr lang="en-US" altLang="ko-KR" sz="1000" b="0" dirty="0" smtClean="0"/>
                <a:t>()</a:t>
              </a:r>
              <a:endParaRPr lang="ko-KR" altLang="en-US" sz="1000" b="0" dirty="0"/>
            </a:p>
          </p:txBody>
        </p:sp>
      </p:grpSp>
      <p:grpSp>
        <p:nvGrpSpPr>
          <p:cNvPr id="115" name="그룹 114"/>
          <p:cNvGrpSpPr/>
          <p:nvPr/>
        </p:nvGrpSpPr>
        <p:grpSpPr>
          <a:xfrm>
            <a:off x="3394702" y="1914884"/>
            <a:ext cx="2367921" cy="246221"/>
            <a:chOff x="1519238" y="2420938"/>
            <a:chExt cx="1223963" cy="246221"/>
          </a:xfrm>
        </p:grpSpPr>
        <p:sp>
          <p:nvSpPr>
            <p:cNvPr id="116" name="Line 8"/>
            <p:cNvSpPr>
              <a:spLocks noChangeShapeType="1"/>
            </p:cNvSpPr>
            <p:nvPr/>
          </p:nvSpPr>
          <p:spPr bwMode="auto">
            <a:xfrm>
              <a:off x="1519238" y="2652713"/>
              <a:ext cx="12239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ko-KR" altLang="en-US" sz="1000"/>
            </a:p>
          </p:txBody>
        </p:sp>
        <p:sp>
          <p:nvSpPr>
            <p:cNvPr id="117" name="Text Box 38"/>
            <p:cNvSpPr txBox="1">
              <a:spLocks noChangeArrowheads="1"/>
            </p:cNvSpPr>
            <p:nvPr/>
          </p:nvSpPr>
          <p:spPr bwMode="auto">
            <a:xfrm>
              <a:off x="1547813" y="2420938"/>
              <a:ext cx="597573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en-US" altLang="ko-KR" sz="1000" b="0" dirty="0" smtClean="0"/>
                <a:t>3.1 </a:t>
              </a:r>
              <a:r>
                <a:rPr lang="ko-KR" altLang="en-US" sz="1000" b="0" dirty="0" smtClean="0"/>
                <a:t>답변</a:t>
              </a:r>
              <a:r>
                <a:rPr lang="en-US" altLang="ko-KR" sz="1000" b="0" dirty="0" smtClean="0"/>
                <a:t>(</a:t>
              </a:r>
              <a:r>
                <a:rPr lang="ko-KR" altLang="en-US" sz="1000" b="0" dirty="0" err="1" smtClean="0"/>
                <a:t>글번호</a:t>
              </a:r>
              <a:r>
                <a:rPr lang="en-US" altLang="ko-KR" sz="1000" b="0" dirty="0" smtClean="0"/>
                <a:t>)</a:t>
              </a:r>
              <a:endParaRPr lang="ko-KR" altLang="en-US" sz="1000" b="0" dirty="0"/>
            </a:p>
          </p:txBody>
        </p:sp>
      </p:grpSp>
      <p:sp>
        <p:nvSpPr>
          <p:cNvPr id="118" name="Rectangle 33"/>
          <p:cNvSpPr>
            <a:spLocks noChangeArrowheads="1"/>
          </p:cNvSpPr>
          <p:nvPr/>
        </p:nvSpPr>
        <p:spPr bwMode="auto">
          <a:xfrm>
            <a:off x="7007557" y="2478178"/>
            <a:ext cx="76981" cy="315547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ko-KR" altLang="en-US" sz="1000"/>
          </a:p>
        </p:txBody>
      </p:sp>
      <p:grpSp>
        <p:nvGrpSpPr>
          <p:cNvPr id="119" name="그룹 118"/>
          <p:cNvGrpSpPr/>
          <p:nvPr/>
        </p:nvGrpSpPr>
        <p:grpSpPr>
          <a:xfrm>
            <a:off x="2183224" y="4455778"/>
            <a:ext cx="2471856" cy="246221"/>
            <a:chOff x="1476375" y="3097213"/>
            <a:chExt cx="2303463" cy="246221"/>
          </a:xfrm>
        </p:grpSpPr>
        <p:sp>
          <p:nvSpPr>
            <p:cNvPr id="120" name="Line 41"/>
            <p:cNvSpPr>
              <a:spLocks noChangeShapeType="1"/>
            </p:cNvSpPr>
            <p:nvPr/>
          </p:nvSpPr>
          <p:spPr bwMode="auto">
            <a:xfrm flipH="1">
              <a:off x="1476375" y="3341688"/>
              <a:ext cx="23034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ko-KR" altLang="en-US"/>
            </a:p>
          </p:txBody>
        </p:sp>
        <p:sp>
          <p:nvSpPr>
            <p:cNvPr id="121" name="Text Box 42"/>
            <p:cNvSpPr txBox="1">
              <a:spLocks noChangeArrowheads="1"/>
            </p:cNvSpPr>
            <p:nvPr/>
          </p:nvSpPr>
          <p:spPr bwMode="auto">
            <a:xfrm>
              <a:off x="1663701" y="3097213"/>
              <a:ext cx="1256877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en-US" altLang="ko-KR" sz="1000" b="0" dirty="0" smtClean="0"/>
                <a:t>5.2 </a:t>
              </a:r>
              <a:r>
                <a:rPr lang="ko-KR" altLang="en-US" sz="1000" b="0" dirty="0" smtClean="0"/>
                <a:t>이동</a:t>
              </a:r>
              <a:endParaRPr lang="ko-KR" altLang="en-US" sz="1000" b="0" dirty="0"/>
            </a:p>
          </p:txBody>
        </p:sp>
      </p:grpSp>
      <p:sp>
        <p:nvSpPr>
          <p:cNvPr id="122" name="Rectangle 33"/>
          <p:cNvSpPr>
            <a:spLocks noChangeArrowheads="1"/>
          </p:cNvSpPr>
          <p:nvPr/>
        </p:nvSpPr>
        <p:spPr bwMode="auto">
          <a:xfrm>
            <a:off x="5809098" y="2162631"/>
            <a:ext cx="76981" cy="315547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ko-KR" altLang="en-US" sz="1000"/>
          </a:p>
        </p:txBody>
      </p:sp>
      <p:grpSp>
        <p:nvGrpSpPr>
          <p:cNvPr id="126" name="그룹 125"/>
          <p:cNvGrpSpPr/>
          <p:nvPr/>
        </p:nvGrpSpPr>
        <p:grpSpPr>
          <a:xfrm>
            <a:off x="5830607" y="2247901"/>
            <a:ext cx="1339361" cy="246221"/>
            <a:chOff x="1479627" y="2420938"/>
            <a:chExt cx="1378382" cy="246221"/>
          </a:xfrm>
        </p:grpSpPr>
        <p:sp>
          <p:nvSpPr>
            <p:cNvPr id="127" name="Line 8"/>
            <p:cNvSpPr>
              <a:spLocks noChangeShapeType="1"/>
            </p:cNvSpPr>
            <p:nvPr/>
          </p:nvSpPr>
          <p:spPr bwMode="auto">
            <a:xfrm>
              <a:off x="1519238" y="2652713"/>
              <a:ext cx="12239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ko-KR" altLang="en-US" sz="1000"/>
            </a:p>
          </p:txBody>
        </p:sp>
        <p:sp>
          <p:nvSpPr>
            <p:cNvPr id="128" name="Text Box 38"/>
            <p:cNvSpPr txBox="1">
              <a:spLocks noChangeArrowheads="1"/>
            </p:cNvSpPr>
            <p:nvPr/>
          </p:nvSpPr>
          <p:spPr bwMode="auto">
            <a:xfrm>
              <a:off x="1479627" y="2420938"/>
              <a:ext cx="1378382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en-US" altLang="ko-KR" sz="1000" b="0" dirty="0" smtClean="0"/>
                <a:t>1.1.1 </a:t>
              </a:r>
              <a:r>
                <a:rPr lang="ko-KR" altLang="en-US" sz="1000" b="0" dirty="0" smtClean="0"/>
                <a:t>검색</a:t>
              </a:r>
              <a:r>
                <a:rPr lang="en-US" altLang="ko-KR" sz="1000" b="0" dirty="0" smtClean="0"/>
                <a:t>(</a:t>
              </a:r>
              <a:r>
                <a:rPr lang="ko-KR" altLang="en-US" sz="1000" b="0" dirty="0" err="1" smtClean="0"/>
                <a:t>글번호</a:t>
              </a:r>
              <a:r>
                <a:rPr lang="en-US" altLang="ko-KR" sz="1000" b="0" dirty="0" smtClean="0"/>
                <a:t>)</a:t>
              </a:r>
              <a:endParaRPr lang="ko-KR" altLang="en-US" sz="1000" b="0" dirty="0"/>
            </a:p>
          </p:txBody>
        </p:sp>
      </p:grpSp>
      <p:grpSp>
        <p:nvGrpSpPr>
          <p:cNvPr id="131" name="그룹 130"/>
          <p:cNvGrpSpPr/>
          <p:nvPr/>
        </p:nvGrpSpPr>
        <p:grpSpPr>
          <a:xfrm>
            <a:off x="919504" y="2858664"/>
            <a:ext cx="3812052" cy="262883"/>
            <a:chOff x="1418184" y="3082669"/>
            <a:chExt cx="2408451" cy="262883"/>
          </a:xfrm>
        </p:grpSpPr>
        <p:sp>
          <p:nvSpPr>
            <p:cNvPr id="132" name="Line 41"/>
            <p:cNvSpPr>
              <a:spLocks noChangeShapeType="1"/>
            </p:cNvSpPr>
            <p:nvPr/>
          </p:nvSpPr>
          <p:spPr bwMode="auto">
            <a:xfrm flipH="1">
              <a:off x="1418184" y="3341687"/>
              <a:ext cx="2361653" cy="386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ko-KR" altLang="en-US" sz="1000"/>
            </a:p>
          </p:txBody>
        </p:sp>
        <p:sp>
          <p:nvSpPr>
            <p:cNvPr id="133" name="Text Box 42"/>
            <p:cNvSpPr txBox="1">
              <a:spLocks noChangeArrowheads="1"/>
            </p:cNvSpPr>
            <p:nvPr/>
          </p:nvSpPr>
          <p:spPr bwMode="auto">
            <a:xfrm>
              <a:off x="1431179" y="3082669"/>
              <a:ext cx="2395456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en-US" altLang="ko-KR" sz="1000" b="0" dirty="0" smtClean="0"/>
                <a:t>3.2.1 </a:t>
              </a:r>
              <a:r>
                <a:rPr lang="ko-KR" altLang="en-US" sz="1000" b="0" dirty="0" smtClean="0"/>
                <a:t>답변화면 출력</a:t>
              </a:r>
              <a:endParaRPr lang="ko-KR" altLang="en-US" sz="1000" b="0" dirty="0"/>
            </a:p>
          </p:txBody>
        </p:sp>
      </p:grpSp>
      <p:sp>
        <p:nvSpPr>
          <p:cNvPr id="114" name="Rectangle 33"/>
          <p:cNvSpPr>
            <a:spLocks noChangeArrowheads="1"/>
          </p:cNvSpPr>
          <p:nvPr/>
        </p:nvSpPr>
        <p:spPr bwMode="auto">
          <a:xfrm>
            <a:off x="3394702" y="1832089"/>
            <a:ext cx="49923" cy="954509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ko-KR" altLang="en-US" sz="1000"/>
          </a:p>
        </p:txBody>
      </p:sp>
      <p:grpSp>
        <p:nvGrpSpPr>
          <p:cNvPr id="64" name="그룹 63"/>
          <p:cNvGrpSpPr/>
          <p:nvPr/>
        </p:nvGrpSpPr>
        <p:grpSpPr>
          <a:xfrm>
            <a:off x="4090194" y="932462"/>
            <a:ext cx="1093984" cy="4165886"/>
            <a:chOff x="6086507" y="1948354"/>
            <a:chExt cx="1285884" cy="4165886"/>
          </a:xfrm>
        </p:grpSpPr>
        <p:sp>
          <p:nvSpPr>
            <p:cNvPr id="65" name="직사각형 64"/>
            <p:cNvSpPr/>
            <p:nvPr/>
          </p:nvSpPr>
          <p:spPr>
            <a:xfrm>
              <a:off x="6086507" y="1948354"/>
              <a:ext cx="1285884" cy="47733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000" dirty="0">
                  <a:solidFill>
                    <a:schemeClr val="tx1"/>
                  </a:solidFill>
                </a:rPr>
                <a:t>&lt;&lt;boundary&gt;&gt;</a:t>
              </a:r>
            </a:p>
            <a:p>
              <a:pPr algn="ctr"/>
              <a:r>
                <a:rPr lang="en-US" altLang="ko-KR" sz="1000" dirty="0" smtClean="0">
                  <a:solidFill>
                    <a:schemeClr val="tx1"/>
                  </a:solidFill>
                </a:rPr>
                <a:t>:</a:t>
              </a:r>
              <a:r>
                <a:rPr lang="ko-KR" altLang="en-US" sz="1000" dirty="0" err="1" smtClean="0">
                  <a:solidFill>
                    <a:schemeClr val="tx1"/>
                  </a:solidFill>
                </a:rPr>
                <a:t>글답변화면</a:t>
              </a:r>
              <a:endParaRPr lang="ko-KR" alt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66" name="Line 32"/>
            <p:cNvSpPr>
              <a:spLocks noChangeShapeType="1"/>
            </p:cNvSpPr>
            <p:nvPr/>
          </p:nvSpPr>
          <p:spPr bwMode="auto">
            <a:xfrm>
              <a:off x="6729449" y="2442352"/>
              <a:ext cx="0" cy="36718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ko-KR" altLang="en-US" sz="1000"/>
            </a:p>
          </p:txBody>
        </p:sp>
      </p:grpSp>
      <p:sp>
        <p:nvSpPr>
          <p:cNvPr id="71" name="Rectangle 33"/>
          <p:cNvSpPr>
            <a:spLocks noChangeArrowheads="1"/>
          </p:cNvSpPr>
          <p:nvPr/>
        </p:nvSpPr>
        <p:spPr bwMode="auto">
          <a:xfrm>
            <a:off x="4601362" y="2764032"/>
            <a:ext cx="56133" cy="357516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ko-KR" altLang="en-US" sz="1000"/>
          </a:p>
        </p:txBody>
      </p:sp>
      <p:grpSp>
        <p:nvGrpSpPr>
          <p:cNvPr id="72" name="그룹 71"/>
          <p:cNvGrpSpPr/>
          <p:nvPr/>
        </p:nvGrpSpPr>
        <p:grpSpPr>
          <a:xfrm>
            <a:off x="3400010" y="2556496"/>
            <a:ext cx="1162250" cy="246221"/>
            <a:chOff x="1519238" y="2420938"/>
            <a:chExt cx="1223963" cy="246221"/>
          </a:xfrm>
        </p:grpSpPr>
        <p:sp>
          <p:nvSpPr>
            <p:cNvPr id="73" name="Line 8"/>
            <p:cNvSpPr>
              <a:spLocks noChangeShapeType="1"/>
            </p:cNvSpPr>
            <p:nvPr/>
          </p:nvSpPr>
          <p:spPr bwMode="auto">
            <a:xfrm>
              <a:off x="1519238" y="2652713"/>
              <a:ext cx="12239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ko-KR" altLang="en-US"/>
            </a:p>
          </p:txBody>
        </p:sp>
        <p:sp>
          <p:nvSpPr>
            <p:cNvPr id="75" name="Text Box 38"/>
            <p:cNvSpPr txBox="1">
              <a:spLocks noChangeArrowheads="1"/>
            </p:cNvSpPr>
            <p:nvPr/>
          </p:nvSpPr>
          <p:spPr bwMode="auto">
            <a:xfrm>
              <a:off x="1547813" y="2420938"/>
              <a:ext cx="711036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en-US" altLang="ko-KR" sz="1000" b="0" dirty="0" smtClean="0"/>
                <a:t>3.2 </a:t>
              </a:r>
              <a:r>
                <a:rPr lang="ko-KR" altLang="en-US" sz="1000" b="0" dirty="0" smtClean="0"/>
                <a:t>이동</a:t>
              </a:r>
              <a:endParaRPr lang="ko-KR" altLang="en-US" sz="1000" b="0" dirty="0"/>
            </a:p>
          </p:txBody>
        </p:sp>
      </p:grpSp>
      <p:sp>
        <p:nvSpPr>
          <p:cNvPr id="76" name="Rectangle 33"/>
          <p:cNvSpPr>
            <a:spLocks noChangeArrowheads="1"/>
          </p:cNvSpPr>
          <p:nvPr/>
        </p:nvSpPr>
        <p:spPr bwMode="auto">
          <a:xfrm>
            <a:off x="847658" y="3456276"/>
            <a:ext cx="45719" cy="163899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ko-KR" altLang="en-US" sz="1000"/>
          </a:p>
        </p:txBody>
      </p:sp>
      <p:grpSp>
        <p:nvGrpSpPr>
          <p:cNvPr id="77" name="그룹 76"/>
          <p:cNvGrpSpPr/>
          <p:nvPr/>
        </p:nvGrpSpPr>
        <p:grpSpPr>
          <a:xfrm>
            <a:off x="875581" y="3212614"/>
            <a:ext cx="3734489" cy="246221"/>
            <a:chOff x="1519238" y="2420938"/>
            <a:chExt cx="1223963" cy="246221"/>
          </a:xfrm>
        </p:grpSpPr>
        <p:sp>
          <p:nvSpPr>
            <p:cNvPr id="78" name="Line 8"/>
            <p:cNvSpPr>
              <a:spLocks noChangeShapeType="1"/>
            </p:cNvSpPr>
            <p:nvPr/>
          </p:nvSpPr>
          <p:spPr bwMode="auto">
            <a:xfrm>
              <a:off x="1519238" y="2652713"/>
              <a:ext cx="12239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ko-KR" altLang="en-US" sz="1000"/>
            </a:p>
          </p:txBody>
        </p:sp>
        <p:sp>
          <p:nvSpPr>
            <p:cNvPr id="79" name="Text Box 38"/>
            <p:cNvSpPr txBox="1">
              <a:spLocks noChangeArrowheads="1"/>
            </p:cNvSpPr>
            <p:nvPr/>
          </p:nvSpPr>
          <p:spPr bwMode="auto">
            <a:xfrm>
              <a:off x="1547813" y="2420938"/>
              <a:ext cx="365243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en-US" altLang="ko-KR" sz="1000" b="0" dirty="0" smtClean="0"/>
                <a:t>4. </a:t>
              </a:r>
              <a:r>
                <a:rPr lang="ko-KR" altLang="en-US" sz="1000" b="0" dirty="0" smtClean="0"/>
                <a:t>답변내용입력</a:t>
              </a:r>
              <a:endParaRPr lang="ko-KR" altLang="en-US" sz="1000" b="0" dirty="0"/>
            </a:p>
          </p:txBody>
        </p:sp>
      </p:grpSp>
      <p:sp>
        <p:nvSpPr>
          <p:cNvPr id="80" name="Rectangle 33"/>
          <p:cNvSpPr>
            <a:spLocks noChangeArrowheads="1"/>
          </p:cNvSpPr>
          <p:nvPr/>
        </p:nvSpPr>
        <p:spPr bwMode="auto">
          <a:xfrm>
            <a:off x="4609119" y="3441417"/>
            <a:ext cx="57085" cy="178758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ko-KR" altLang="en-US" sz="1000"/>
          </a:p>
        </p:txBody>
      </p:sp>
      <p:sp>
        <p:nvSpPr>
          <p:cNvPr id="82" name="Rectangle 33"/>
          <p:cNvSpPr>
            <a:spLocks noChangeArrowheads="1"/>
          </p:cNvSpPr>
          <p:nvPr/>
        </p:nvSpPr>
        <p:spPr bwMode="auto">
          <a:xfrm>
            <a:off x="857650" y="3982714"/>
            <a:ext cx="45719" cy="144016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ko-KR" altLang="en-US" sz="1000"/>
          </a:p>
        </p:txBody>
      </p:sp>
      <p:sp>
        <p:nvSpPr>
          <p:cNvPr id="83" name="Rectangle 33"/>
          <p:cNvSpPr>
            <a:spLocks noChangeArrowheads="1"/>
          </p:cNvSpPr>
          <p:nvPr/>
        </p:nvSpPr>
        <p:spPr bwMode="auto">
          <a:xfrm>
            <a:off x="4609120" y="3978136"/>
            <a:ext cx="48376" cy="724658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ko-KR" altLang="en-US" sz="1000"/>
          </a:p>
        </p:txBody>
      </p:sp>
      <p:grpSp>
        <p:nvGrpSpPr>
          <p:cNvPr id="84" name="그룹 83"/>
          <p:cNvGrpSpPr/>
          <p:nvPr/>
        </p:nvGrpSpPr>
        <p:grpSpPr>
          <a:xfrm>
            <a:off x="879461" y="3746386"/>
            <a:ext cx="3734489" cy="246221"/>
            <a:chOff x="1519238" y="2420938"/>
            <a:chExt cx="1223963" cy="246221"/>
          </a:xfrm>
        </p:grpSpPr>
        <p:sp>
          <p:nvSpPr>
            <p:cNvPr id="85" name="Line 8"/>
            <p:cNvSpPr>
              <a:spLocks noChangeShapeType="1"/>
            </p:cNvSpPr>
            <p:nvPr/>
          </p:nvSpPr>
          <p:spPr bwMode="auto">
            <a:xfrm>
              <a:off x="1519238" y="2652713"/>
              <a:ext cx="12239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ko-KR" altLang="en-US" sz="1000"/>
            </a:p>
          </p:txBody>
        </p:sp>
        <p:sp>
          <p:nvSpPr>
            <p:cNvPr id="86" name="Text Box 38"/>
            <p:cNvSpPr txBox="1">
              <a:spLocks noChangeArrowheads="1"/>
            </p:cNvSpPr>
            <p:nvPr/>
          </p:nvSpPr>
          <p:spPr bwMode="auto">
            <a:xfrm>
              <a:off x="1547813" y="2420938"/>
              <a:ext cx="312705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en-US" altLang="ko-KR" sz="1000" b="0" dirty="0" smtClean="0"/>
                <a:t>5. </a:t>
              </a:r>
              <a:r>
                <a:rPr lang="ko-KR" altLang="en-US" sz="1000" b="0" dirty="0" smtClean="0"/>
                <a:t>답변확인</a:t>
              </a:r>
              <a:r>
                <a:rPr lang="en-US" altLang="ko-KR" sz="1000" b="0" dirty="0" smtClean="0"/>
                <a:t>()</a:t>
              </a:r>
              <a:endParaRPr lang="ko-KR" altLang="en-US" sz="1000" b="0" dirty="0"/>
            </a:p>
          </p:txBody>
        </p:sp>
      </p:grpSp>
      <p:grpSp>
        <p:nvGrpSpPr>
          <p:cNvPr id="87" name="그룹 86"/>
          <p:cNvGrpSpPr/>
          <p:nvPr/>
        </p:nvGrpSpPr>
        <p:grpSpPr>
          <a:xfrm>
            <a:off x="4648785" y="3994887"/>
            <a:ext cx="1178040" cy="246221"/>
            <a:chOff x="1519238" y="2420938"/>
            <a:chExt cx="1223963" cy="246221"/>
          </a:xfrm>
        </p:grpSpPr>
        <p:sp>
          <p:nvSpPr>
            <p:cNvPr id="88" name="Line 8"/>
            <p:cNvSpPr>
              <a:spLocks noChangeShapeType="1"/>
            </p:cNvSpPr>
            <p:nvPr/>
          </p:nvSpPr>
          <p:spPr bwMode="auto">
            <a:xfrm>
              <a:off x="1519238" y="2652713"/>
              <a:ext cx="12239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ko-KR" altLang="en-US" sz="1000"/>
            </a:p>
          </p:txBody>
        </p:sp>
        <p:sp>
          <p:nvSpPr>
            <p:cNvPr id="96" name="Text Box 38"/>
            <p:cNvSpPr txBox="1">
              <a:spLocks noChangeArrowheads="1"/>
            </p:cNvSpPr>
            <p:nvPr/>
          </p:nvSpPr>
          <p:spPr bwMode="auto">
            <a:xfrm>
              <a:off x="1547813" y="2420938"/>
              <a:ext cx="801435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en-US" altLang="ko-KR" sz="1000" b="0" dirty="0" smtClean="0"/>
                <a:t>5.1 </a:t>
              </a:r>
              <a:r>
                <a:rPr lang="ko-KR" altLang="en-US" sz="1000" b="0" dirty="0" smtClean="0"/>
                <a:t>저장</a:t>
              </a:r>
              <a:r>
                <a:rPr lang="en-US" altLang="ko-KR" sz="1000" b="0" dirty="0" smtClean="0"/>
                <a:t>()</a:t>
              </a:r>
              <a:endParaRPr lang="ko-KR" altLang="en-US" sz="1000" b="0" dirty="0"/>
            </a:p>
          </p:txBody>
        </p:sp>
      </p:grpSp>
      <p:sp>
        <p:nvSpPr>
          <p:cNvPr id="113" name="Rectangle 33"/>
          <p:cNvSpPr>
            <a:spLocks noChangeArrowheads="1"/>
          </p:cNvSpPr>
          <p:nvPr/>
        </p:nvSpPr>
        <p:spPr bwMode="auto">
          <a:xfrm>
            <a:off x="7002510" y="4528109"/>
            <a:ext cx="76981" cy="315547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ko-KR" altLang="en-US" sz="1000"/>
          </a:p>
        </p:txBody>
      </p:sp>
      <p:sp>
        <p:nvSpPr>
          <p:cNvPr id="123" name="Rectangle 33"/>
          <p:cNvSpPr>
            <a:spLocks noChangeArrowheads="1"/>
          </p:cNvSpPr>
          <p:nvPr/>
        </p:nvSpPr>
        <p:spPr bwMode="auto">
          <a:xfrm>
            <a:off x="5830178" y="4221271"/>
            <a:ext cx="76981" cy="315547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ko-KR" altLang="en-US" sz="1000"/>
          </a:p>
        </p:txBody>
      </p:sp>
      <p:grpSp>
        <p:nvGrpSpPr>
          <p:cNvPr id="124" name="그룹 123"/>
          <p:cNvGrpSpPr/>
          <p:nvPr/>
        </p:nvGrpSpPr>
        <p:grpSpPr>
          <a:xfrm>
            <a:off x="5825561" y="4306541"/>
            <a:ext cx="1280058" cy="246221"/>
            <a:chOff x="1479627" y="2420938"/>
            <a:chExt cx="1378382" cy="246221"/>
          </a:xfrm>
        </p:grpSpPr>
        <p:sp>
          <p:nvSpPr>
            <p:cNvPr id="125" name="Line 8"/>
            <p:cNvSpPr>
              <a:spLocks noChangeShapeType="1"/>
            </p:cNvSpPr>
            <p:nvPr/>
          </p:nvSpPr>
          <p:spPr bwMode="auto">
            <a:xfrm>
              <a:off x="1519238" y="2652713"/>
              <a:ext cx="12239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ko-KR" altLang="en-US" sz="1000"/>
            </a:p>
          </p:txBody>
        </p:sp>
        <p:sp>
          <p:nvSpPr>
            <p:cNvPr id="130" name="Text Box 38"/>
            <p:cNvSpPr txBox="1">
              <a:spLocks noChangeArrowheads="1"/>
            </p:cNvSpPr>
            <p:nvPr/>
          </p:nvSpPr>
          <p:spPr bwMode="auto">
            <a:xfrm>
              <a:off x="1479627" y="2420938"/>
              <a:ext cx="1378382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en-US" altLang="ko-KR" sz="1000" b="0" dirty="0" smtClean="0"/>
                <a:t>5.1.1 </a:t>
              </a:r>
              <a:r>
                <a:rPr lang="ko-KR" altLang="en-US" sz="1000" b="0" dirty="0" smtClean="0"/>
                <a:t>등록</a:t>
              </a:r>
              <a:r>
                <a:rPr lang="en-US" altLang="ko-KR" sz="1000" b="0" dirty="0" smtClean="0"/>
                <a:t>()</a:t>
              </a:r>
              <a:endParaRPr lang="ko-KR" altLang="en-US" sz="1000" b="0" dirty="0"/>
            </a:p>
          </p:txBody>
        </p:sp>
      </p:grpSp>
      <p:sp>
        <p:nvSpPr>
          <p:cNvPr id="135" name="Rectangle 33"/>
          <p:cNvSpPr>
            <a:spLocks noChangeArrowheads="1"/>
          </p:cNvSpPr>
          <p:nvPr/>
        </p:nvSpPr>
        <p:spPr bwMode="auto">
          <a:xfrm>
            <a:off x="2144732" y="4706202"/>
            <a:ext cx="76981" cy="315547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ko-KR" altLang="en-US" sz="1000"/>
          </a:p>
        </p:txBody>
      </p:sp>
      <p:grpSp>
        <p:nvGrpSpPr>
          <p:cNvPr id="136" name="그룹 135"/>
          <p:cNvGrpSpPr/>
          <p:nvPr/>
        </p:nvGrpSpPr>
        <p:grpSpPr>
          <a:xfrm>
            <a:off x="845444" y="4763705"/>
            <a:ext cx="1376269" cy="262883"/>
            <a:chOff x="1418184" y="3082669"/>
            <a:chExt cx="2408451" cy="262883"/>
          </a:xfrm>
        </p:grpSpPr>
        <p:sp>
          <p:nvSpPr>
            <p:cNvPr id="137" name="Line 41"/>
            <p:cNvSpPr>
              <a:spLocks noChangeShapeType="1"/>
            </p:cNvSpPr>
            <p:nvPr/>
          </p:nvSpPr>
          <p:spPr bwMode="auto">
            <a:xfrm flipH="1">
              <a:off x="1418184" y="3341687"/>
              <a:ext cx="2361653" cy="386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ko-KR" altLang="en-US" sz="1000"/>
            </a:p>
          </p:txBody>
        </p:sp>
        <p:sp>
          <p:nvSpPr>
            <p:cNvPr id="138" name="Text Box 42"/>
            <p:cNvSpPr txBox="1">
              <a:spLocks noChangeArrowheads="1"/>
            </p:cNvSpPr>
            <p:nvPr/>
          </p:nvSpPr>
          <p:spPr bwMode="auto">
            <a:xfrm>
              <a:off x="1431179" y="3082669"/>
              <a:ext cx="2395456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en-US" altLang="ko-KR" sz="1000" b="0" dirty="0" smtClean="0"/>
                <a:t>5.2.1</a:t>
              </a:r>
              <a:r>
                <a:rPr lang="ko-KR" altLang="en-US" sz="1000" b="0" dirty="0" smtClean="0"/>
                <a:t>목록화면 출력</a:t>
              </a:r>
              <a:endParaRPr lang="ko-KR" altLang="en-US" sz="1000" b="0" dirty="0"/>
            </a:p>
          </p:txBody>
        </p:sp>
      </p:grpSp>
    </p:spTree>
    <p:extLst>
      <p:ext uri="{BB962C8B-B14F-4D97-AF65-F5344CB8AC3E}">
        <p14:creationId xmlns:p14="http://schemas.microsoft.com/office/powerpoint/2010/main" val="17611146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2113" y="7144"/>
            <a:ext cx="8229600" cy="1143000"/>
          </a:xfrm>
        </p:spPr>
        <p:txBody>
          <a:bodyPr/>
          <a:lstStyle/>
          <a:p>
            <a:r>
              <a:rPr lang="ko-KR" altLang="en-US" dirty="0" smtClean="0"/>
              <a:t>게시판 구조도</a:t>
            </a:r>
            <a:endParaRPr lang="ko-KR" altLang="en-US" sz="2400" dirty="0">
              <a:solidFill>
                <a:srgbClr val="0000FF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908720"/>
            <a:ext cx="3686175" cy="42546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2" name="직선 연결선 11"/>
          <p:cNvCxnSpPr/>
          <p:nvPr/>
        </p:nvCxnSpPr>
        <p:spPr>
          <a:xfrm>
            <a:off x="2483768" y="2924944"/>
            <a:ext cx="3888432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직선 연결선 13"/>
          <p:cNvCxnSpPr/>
          <p:nvPr/>
        </p:nvCxnSpPr>
        <p:spPr>
          <a:xfrm flipH="1">
            <a:off x="3334147" y="2775595"/>
            <a:ext cx="1" cy="16839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직사각형 22"/>
          <p:cNvSpPr/>
          <p:nvPr/>
        </p:nvSpPr>
        <p:spPr>
          <a:xfrm>
            <a:off x="424110" y="2339355"/>
            <a:ext cx="1267569" cy="43204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글쓰기</a:t>
            </a:r>
            <a:endParaRPr lang="en-US" altLang="ko-KR" sz="1200" dirty="0" smtClean="0">
              <a:solidFill>
                <a:schemeClr val="tx1"/>
              </a:solidFill>
              <a:latin typeface="HY강B" pitchFamily="18" charset="-127"/>
              <a:ea typeface="HY강B" pitchFamily="18" charset="-127"/>
            </a:endParaRPr>
          </a:p>
          <a:p>
            <a:pPr algn="ctr"/>
            <a:r>
              <a:rPr lang="en-US" altLang="ko-KR" sz="120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(write_form.html)</a:t>
            </a:r>
            <a:r>
              <a:rPr lang="ko-KR" altLang="en-US" sz="120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 </a:t>
            </a:r>
            <a:endParaRPr lang="ko-KR" altLang="en-US" sz="1200" dirty="0">
              <a:solidFill>
                <a:schemeClr val="tx1"/>
              </a:solidFill>
              <a:latin typeface="HY강B" pitchFamily="18" charset="-127"/>
              <a:ea typeface="HY강B" pitchFamily="18" charset="-127"/>
            </a:endParaRPr>
          </a:p>
        </p:txBody>
      </p:sp>
      <p:sp>
        <p:nvSpPr>
          <p:cNvPr id="24" name="직사각형 23"/>
          <p:cNvSpPr/>
          <p:nvPr/>
        </p:nvSpPr>
        <p:spPr>
          <a:xfrm>
            <a:off x="2824758" y="2343547"/>
            <a:ext cx="1152128" cy="43204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 err="1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글보기</a:t>
            </a:r>
            <a:endParaRPr lang="en-US" altLang="ko-KR" sz="1200" dirty="0" smtClean="0">
              <a:solidFill>
                <a:schemeClr val="tx1"/>
              </a:solidFill>
              <a:latin typeface="HY강B" pitchFamily="18" charset="-127"/>
              <a:ea typeface="HY강B" pitchFamily="18" charset="-127"/>
            </a:endParaRPr>
          </a:p>
          <a:p>
            <a:pPr algn="ctr"/>
            <a:r>
              <a:rPr lang="en-US" altLang="ko-KR" sz="120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(write_view.jsp)</a:t>
            </a:r>
            <a:r>
              <a:rPr lang="ko-KR" altLang="en-US" sz="120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 </a:t>
            </a:r>
            <a:endParaRPr lang="ko-KR" altLang="en-US" sz="1200" dirty="0">
              <a:solidFill>
                <a:schemeClr val="tx1"/>
              </a:solidFill>
              <a:latin typeface="HY강B" pitchFamily="18" charset="-127"/>
              <a:ea typeface="HY강B" pitchFamily="18" charset="-127"/>
            </a:endParaRPr>
          </a:p>
        </p:txBody>
      </p:sp>
      <p:sp>
        <p:nvSpPr>
          <p:cNvPr id="25" name="직사각형 24"/>
          <p:cNvSpPr/>
          <p:nvPr/>
        </p:nvSpPr>
        <p:spPr>
          <a:xfrm>
            <a:off x="434777" y="3337942"/>
            <a:ext cx="1152128" cy="43204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 err="1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글저장</a:t>
            </a:r>
            <a:endParaRPr lang="en-US" altLang="ko-KR" sz="1200" dirty="0" smtClean="0">
              <a:solidFill>
                <a:schemeClr val="tx1"/>
              </a:solidFill>
              <a:latin typeface="HY강B" pitchFamily="18" charset="-127"/>
              <a:ea typeface="HY강B" pitchFamily="18" charset="-127"/>
            </a:endParaRPr>
          </a:p>
          <a:p>
            <a:pPr algn="ctr"/>
            <a:r>
              <a:rPr lang="en-US" altLang="ko-KR" sz="120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(write_save.jsp)</a:t>
            </a:r>
            <a:r>
              <a:rPr lang="ko-KR" altLang="en-US" sz="120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 </a:t>
            </a:r>
            <a:endParaRPr lang="ko-KR" altLang="en-US" sz="1200" dirty="0">
              <a:solidFill>
                <a:schemeClr val="tx1"/>
              </a:solidFill>
              <a:latin typeface="HY강B" pitchFamily="18" charset="-127"/>
              <a:ea typeface="HY강B" pitchFamily="18" charset="-127"/>
            </a:endParaRPr>
          </a:p>
        </p:txBody>
      </p:sp>
      <p:sp>
        <p:nvSpPr>
          <p:cNvPr id="30" name="직사각형 29"/>
          <p:cNvSpPr/>
          <p:nvPr/>
        </p:nvSpPr>
        <p:spPr>
          <a:xfrm>
            <a:off x="5744319" y="3241551"/>
            <a:ext cx="1224136" cy="43204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답변쓰기</a:t>
            </a:r>
            <a:r>
              <a:rPr lang="en-US" altLang="ko-KR" sz="120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  </a:t>
            </a:r>
          </a:p>
          <a:p>
            <a:pPr algn="ctr"/>
            <a:r>
              <a:rPr lang="en-US" altLang="ko-KR" sz="120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(reply_form.jsp)</a:t>
            </a:r>
            <a:r>
              <a:rPr lang="ko-KR" altLang="en-US" sz="120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 </a:t>
            </a:r>
            <a:endParaRPr lang="ko-KR" altLang="en-US" sz="1200" dirty="0">
              <a:solidFill>
                <a:schemeClr val="tx1"/>
              </a:solidFill>
              <a:latin typeface="HY강B" pitchFamily="18" charset="-127"/>
              <a:ea typeface="HY강B" pitchFamily="18" charset="-127"/>
            </a:endParaRPr>
          </a:p>
        </p:txBody>
      </p:sp>
      <p:sp>
        <p:nvSpPr>
          <p:cNvPr id="31" name="직사각형 30"/>
          <p:cNvSpPr/>
          <p:nvPr/>
        </p:nvSpPr>
        <p:spPr>
          <a:xfrm>
            <a:off x="5733653" y="3942581"/>
            <a:ext cx="1224136" cy="43204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 err="1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답변글저장</a:t>
            </a:r>
            <a:r>
              <a:rPr lang="en-US" altLang="ko-KR" sz="120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 </a:t>
            </a:r>
          </a:p>
          <a:p>
            <a:pPr algn="ctr"/>
            <a:r>
              <a:rPr lang="en-US" altLang="ko-KR" sz="120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(reply_save.jsp)</a:t>
            </a:r>
            <a:r>
              <a:rPr lang="ko-KR" altLang="en-US" sz="1200" dirty="0" smtClean="0">
                <a:solidFill>
                  <a:schemeClr val="tx1"/>
                </a:solidFill>
                <a:latin typeface="HY강B" pitchFamily="18" charset="-127"/>
                <a:ea typeface="HY강B" pitchFamily="18" charset="-127"/>
              </a:rPr>
              <a:t> </a:t>
            </a:r>
            <a:endParaRPr lang="ko-KR" altLang="en-US" sz="1200" dirty="0">
              <a:solidFill>
                <a:schemeClr val="tx1"/>
              </a:solidFill>
              <a:latin typeface="HY강B" pitchFamily="18" charset="-127"/>
              <a:ea typeface="HY강B" pitchFamily="18" charset="-127"/>
            </a:endParaRPr>
          </a:p>
        </p:txBody>
      </p:sp>
      <p:grpSp>
        <p:nvGrpSpPr>
          <p:cNvPr id="48" name="그룹 47"/>
          <p:cNvGrpSpPr/>
          <p:nvPr/>
        </p:nvGrpSpPr>
        <p:grpSpPr>
          <a:xfrm>
            <a:off x="1821210" y="2934469"/>
            <a:ext cx="1334244" cy="2827362"/>
            <a:chOff x="2440335" y="2943994"/>
            <a:chExt cx="1334244" cy="2827362"/>
          </a:xfrm>
        </p:grpSpPr>
        <p:cxnSp>
          <p:nvCxnSpPr>
            <p:cNvPr id="37" name="직선 화살표 연결선 36"/>
            <p:cNvCxnSpPr/>
            <p:nvPr/>
          </p:nvCxnSpPr>
          <p:spPr>
            <a:xfrm>
              <a:off x="3107457" y="2943994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7" name="그룹 46"/>
            <p:cNvGrpSpPr/>
            <p:nvPr/>
          </p:nvGrpSpPr>
          <p:grpSpPr>
            <a:xfrm>
              <a:off x="2440335" y="3251076"/>
              <a:ext cx="1334244" cy="2520280"/>
              <a:chOff x="2373660" y="3212976"/>
              <a:chExt cx="1334244" cy="2520280"/>
            </a:xfrm>
          </p:grpSpPr>
          <p:sp>
            <p:nvSpPr>
              <p:cNvPr id="29" name="직사각형 28"/>
              <p:cNvSpPr/>
              <p:nvPr/>
            </p:nvSpPr>
            <p:spPr>
              <a:xfrm>
                <a:off x="2411760" y="3861048"/>
                <a:ext cx="1296144" cy="432048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1200" dirty="0" smtClean="0">
                    <a:solidFill>
                      <a:schemeClr val="tx1"/>
                    </a:solidFill>
                    <a:latin typeface="HY강B" pitchFamily="18" charset="-127"/>
                    <a:ea typeface="HY강B" pitchFamily="18" charset="-127"/>
                  </a:rPr>
                  <a:t>비밀번호확인</a:t>
                </a:r>
                <a:r>
                  <a:rPr lang="en-US" altLang="ko-KR" sz="1200" dirty="0" smtClean="0">
                    <a:solidFill>
                      <a:schemeClr val="tx1"/>
                    </a:solidFill>
                    <a:latin typeface="HY강B" pitchFamily="18" charset="-127"/>
                    <a:ea typeface="HY강B" pitchFamily="18" charset="-127"/>
                  </a:rPr>
                  <a:t>  </a:t>
                </a:r>
              </a:p>
              <a:p>
                <a:pPr algn="ctr"/>
                <a:r>
                  <a:rPr lang="en-US" altLang="ko-KR" sz="1200" dirty="0" smtClean="0">
                    <a:solidFill>
                      <a:schemeClr val="tx1"/>
                    </a:solidFill>
                    <a:latin typeface="HY강B" pitchFamily="18" charset="-127"/>
                    <a:ea typeface="HY강B" pitchFamily="18" charset="-127"/>
                  </a:rPr>
                  <a:t>(mpass_ok.jsp)</a:t>
                </a:r>
                <a:r>
                  <a:rPr lang="ko-KR" altLang="en-US" sz="1200" dirty="0" smtClean="0">
                    <a:solidFill>
                      <a:schemeClr val="tx1"/>
                    </a:solidFill>
                    <a:latin typeface="HY강B" pitchFamily="18" charset="-127"/>
                    <a:ea typeface="HY강B" pitchFamily="18" charset="-127"/>
                  </a:rPr>
                  <a:t> </a:t>
                </a:r>
                <a:endParaRPr lang="ko-KR" altLang="en-US" sz="1200" dirty="0">
                  <a:solidFill>
                    <a:schemeClr val="tx1"/>
                  </a:solidFill>
                  <a:latin typeface="HY강B" pitchFamily="18" charset="-127"/>
                  <a:ea typeface="HY강B" pitchFamily="18" charset="-127"/>
                </a:endParaRPr>
              </a:p>
            </p:txBody>
          </p:sp>
          <p:sp>
            <p:nvSpPr>
              <p:cNvPr id="33" name="직사각형 32"/>
              <p:cNvSpPr/>
              <p:nvPr/>
            </p:nvSpPr>
            <p:spPr>
              <a:xfrm>
                <a:off x="2383185" y="4586461"/>
                <a:ext cx="1315194" cy="432048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1200" dirty="0" err="1" smtClean="0">
                    <a:solidFill>
                      <a:schemeClr val="tx1"/>
                    </a:solidFill>
                    <a:latin typeface="HY강B" pitchFamily="18" charset="-127"/>
                    <a:ea typeface="HY강B" pitchFamily="18" charset="-127"/>
                  </a:rPr>
                  <a:t>글수정</a:t>
                </a:r>
                <a:r>
                  <a:rPr lang="ko-KR" altLang="en-US" sz="1200" dirty="0" smtClean="0">
                    <a:solidFill>
                      <a:schemeClr val="tx1"/>
                    </a:solidFill>
                    <a:latin typeface="HY강B" pitchFamily="18" charset="-127"/>
                    <a:ea typeface="HY강B" pitchFamily="18" charset="-127"/>
                  </a:rPr>
                  <a:t> </a:t>
                </a:r>
                <a:r>
                  <a:rPr lang="en-US" altLang="ko-KR" sz="1200" dirty="0" smtClean="0">
                    <a:solidFill>
                      <a:schemeClr val="tx1"/>
                    </a:solidFill>
                    <a:latin typeface="HY강B" pitchFamily="18" charset="-127"/>
                    <a:ea typeface="HY강B" pitchFamily="18" charset="-127"/>
                  </a:rPr>
                  <a:t>(modify_form.jsp))</a:t>
                </a:r>
                <a:r>
                  <a:rPr lang="ko-KR" altLang="en-US" sz="1200" dirty="0" smtClean="0">
                    <a:solidFill>
                      <a:schemeClr val="tx1"/>
                    </a:solidFill>
                    <a:latin typeface="HY강B" pitchFamily="18" charset="-127"/>
                    <a:ea typeface="HY강B" pitchFamily="18" charset="-127"/>
                  </a:rPr>
                  <a:t> </a:t>
                </a:r>
                <a:endParaRPr lang="ko-KR" altLang="en-US" sz="1200" dirty="0">
                  <a:solidFill>
                    <a:schemeClr val="tx1"/>
                  </a:solidFill>
                  <a:latin typeface="HY강B" pitchFamily="18" charset="-127"/>
                  <a:ea typeface="HY강B" pitchFamily="18" charset="-127"/>
                </a:endParaRPr>
              </a:p>
            </p:txBody>
          </p:sp>
          <p:sp>
            <p:nvSpPr>
              <p:cNvPr id="34" name="직사각형 33"/>
              <p:cNvSpPr/>
              <p:nvPr/>
            </p:nvSpPr>
            <p:spPr>
              <a:xfrm>
                <a:off x="2373660" y="5301208"/>
                <a:ext cx="1315194" cy="432048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1200" dirty="0" err="1" smtClean="0">
                    <a:solidFill>
                      <a:schemeClr val="tx1"/>
                    </a:solidFill>
                    <a:latin typeface="HY강B" pitchFamily="18" charset="-127"/>
                    <a:ea typeface="HY강B" pitchFamily="18" charset="-127"/>
                  </a:rPr>
                  <a:t>수정글</a:t>
                </a:r>
                <a:r>
                  <a:rPr lang="ko-KR" altLang="en-US" sz="1200" dirty="0" smtClean="0">
                    <a:solidFill>
                      <a:schemeClr val="tx1"/>
                    </a:solidFill>
                    <a:latin typeface="HY강B" pitchFamily="18" charset="-127"/>
                    <a:ea typeface="HY강B" pitchFamily="18" charset="-127"/>
                  </a:rPr>
                  <a:t> 저장 </a:t>
                </a:r>
                <a:r>
                  <a:rPr lang="en-US" altLang="ko-KR" sz="1200" dirty="0" smtClean="0">
                    <a:solidFill>
                      <a:schemeClr val="tx1"/>
                    </a:solidFill>
                    <a:latin typeface="HY강B" pitchFamily="18" charset="-127"/>
                    <a:ea typeface="HY강B" pitchFamily="18" charset="-127"/>
                  </a:rPr>
                  <a:t>(modify_save.jsp)</a:t>
                </a:r>
                <a:r>
                  <a:rPr lang="ko-KR" altLang="en-US" sz="1200" dirty="0" smtClean="0">
                    <a:solidFill>
                      <a:schemeClr val="tx1"/>
                    </a:solidFill>
                    <a:latin typeface="HY강B" pitchFamily="18" charset="-127"/>
                    <a:ea typeface="HY강B" pitchFamily="18" charset="-127"/>
                  </a:rPr>
                  <a:t> </a:t>
                </a:r>
                <a:endParaRPr lang="ko-KR" altLang="en-US" sz="1200" dirty="0">
                  <a:solidFill>
                    <a:schemeClr val="tx1"/>
                  </a:solidFill>
                  <a:latin typeface="HY강B" pitchFamily="18" charset="-127"/>
                  <a:ea typeface="HY강B" pitchFamily="18" charset="-127"/>
                </a:endParaRPr>
              </a:p>
            </p:txBody>
          </p:sp>
          <p:cxnSp>
            <p:nvCxnSpPr>
              <p:cNvPr id="39" name="직선 화살표 연결선 38"/>
              <p:cNvCxnSpPr/>
              <p:nvPr/>
            </p:nvCxnSpPr>
            <p:spPr>
              <a:xfrm>
                <a:off x="3024014" y="3558158"/>
                <a:ext cx="0" cy="288032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6" name="직사각형 25"/>
              <p:cNvSpPr/>
              <p:nvPr/>
            </p:nvSpPr>
            <p:spPr>
              <a:xfrm>
                <a:off x="2411760" y="3212976"/>
                <a:ext cx="1296144" cy="432048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1200" dirty="0" smtClean="0">
                    <a:solidFill>
                      <a:schemeClr val="tx1"/>
                    </a:solidFill>
                    <a:latin typeface="HY강B" pitchFamily="18" charset="-127"/>
                    <a:ea typeface="HY강B" pitchFamily="18" charset="-127"/>
                  </a:rPr>
                  <a:t>비밀번호입력</a:t>
                </a:r>
                <a:r>
                  <a:rPr lang="en-US" altLang="ko-KR" sz="1200" dirty="0" smtClean="0">
                    <a:solidFill>
                      <a:schemeClr val="tx1"/>
                    </a:solidFill>
                    <a:latin typeface="HY강B" pitchFamily="18" charset="-127"/>
                    <a:ea typeface="HY강B" pitchFamily="18" charset="-127"/>
                  </a:rPr>
                  <a:t> </a:t>
                </a:r>
              </a:p>
              <a:p>
                <a:pPr algn="ctr"/>
                <a:r>
                  <a:rPr lang="en-US" altLang="ko-KR" sz="1200" dirty="0" smtClean="0">
                    <a:solidFill>
                      <a:schemeClr val="tx1"/>
                    </a:solidFill>
                    <a:latin typeface="HY강B" pitchFamily="18" charset="-127"/>
                    <a:ea typeface="HY강B" pitchFamily="18" charset="-127"/>
                  </a:rPr>
                  <a:t>(mpass_form.jsp)</a:t>
                </a:r>
                <a:r>
                  <a:rPr lang="ko-KR" altLang="en-US" sz="1200" dirty="0" smtClean="0">
                    <a:solidFill>
                      <a:schemeClr val="tx1"/>
                    </a:solidFill>
                    <a:latin typeface="HY강B" pitchFamily="18" charset="-127"/>
                    <a:ea typeface="HY강B" pitchFamily="18" charset="-127"/>
                  </a:rPr>
                  <a:t> </a:t>
                </a:r>
                <a:endParaRPr lang="ko-KR" altLang="en-US" sz="1200" dirty="0">
                  <a:solidFill>
                    <a:schemeClr val="tx1"/>
                  </a:solidFill>
                  <a:latin typeface="HY강B" pitchFamily="18" charset="-127"/>
                  <a:ea typeface="HY강B" pitchFamily="18" charset="-127"/>
                </a:endParaRPr>
              </a:p>
            </p:txBody>
          </p:sp>
          <p:cxnSp>
            <p:nvCxnSpPr>
              <p:cNvPr id="45" name="직선 화살표 연결선 44"/>
              <p:cNvCxnSpPr/>
              <p:nvPr/>
            </p:nvCxnSpPr>
            <p:spPr>
              <a:xfrm>
                <a:off x="2997349" y="4293096"/>
                <a:ext cx="0" cy="288032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직선 화살표 연결선 45"/>
              <p:cNvCxnSpPr/>
              <p:nvPr/>
            </p:nvCxnSpPr>
            <p:spPr>
              <a:xfrm>
                <a:off x="3006874" y="5013176"/>
                <a:ext cx="0" cy="288032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58" name="꺾인 연결선 57"/>
          <p:cNvCxnSpPr>
            <a:stCxn id="29" idx="3"/>
            <a:endCxn id="26" idx="3"/>
          </p:cNvCxnSpPr>
          <p:nvPr/>
        </p:nvCxnSpPr>
        <p:spPr>
          <a:xfrm flipV="1">
            <a:off x="3155454" y="3457575"/>
            <a:ext cx="12700" cy="648072"/>
          </a:xfrm>
          <a:prstGeom prst="bentConnector3">
            <a:avLst>
              <a:gd name="adj1" fmla="val 1800000"/>
            </a:avLst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3131840" y="3515866"/>
            <a:ext cx="3978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No</a:t>
            </a:r>
            <a:r>
              <a:rPr lang="ko-KR" altLang="en-US" dirty="0" smtClean="0"/>
              <a:t> </a:t>
            </a:r>
            <a:endParaRPr lang="ko-KR" altLang="en-US" dirty="0"/>
          </a:p>
        </p:txBody>
      </p:sp>
      <p:sp>
        <p:nvSpPr>
          <p:cNvPr id="63" name="TextBox 62"/>
          <p:cNvSpPr txBox="1"/>
          <p:nvPr/>
        </p:nvSpPr>
        <p:spPr>
          <a:xfrm>
            <a:off x="2411760" y="425499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dirty="0" smtClean="0"/>
              <a:t>Ok</a:t>
            </a:r>
            <a:r>
              <a:rPr lang="ko-KR" altLang="en-US" dirty="0" smtClean="0"/>
              <a:t> </a:t>
            </a:r>
            <a:endParaRPr lang="ko-KR" altLang="en-US" dirty="0"/>
          </a:p>
        </p:txBody>
      </p:sp>
      <p:sp>
        <p:nvSpPr>
          <p:cNvPr id="66" name="TextBox 65"/>
          <p:cNvSpPr txBox="1"/>
          <p:nvPr/>
        </p:nvSpPr>
        <p:spPr>
          <a:xfrm>
            <a:off x="2463577" y="2852936"/>
            <a:ext cx="5533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50" b="1" dirty="0" smtClean="0">
                <a:latin typeface="돋움체" pitchFamily="49" charset="-127"/>
                <a:ea typeface="돋움체" pitchFamily="49" charset="-127"/>
              </a:rPr>
              <a:t>수정</a:t>
            </a:r>
            <a:r>
              <a:rPr lang="en-US" altLang="ko-KR" sz="1000" dirty="0" smtClean="0"/>
              <a:t> </a:t>
            </a:r>
            <a:r>
              <a:rPr lang="ko-KR" altLang="en-US" dirty="0" smtClean="0"/>
              <a:t> </a:t>
            </a:r>
            <a:endParaRPr lang="ko-KR" altLang="en-US" dirty="0"/>
          </a:p>
        </p:txBody>
      </p:sp>
      <p:sp>
        <p:nvSpPr>
          <p:cNvPr id="67" name="TextBox 66"/>
          <p:cNvSpPr txBox="1"/>
          <p:nvPr/>
        </p:nvSpPr>
        <p:spPr>
          <a:xfrm>
            <a:off x="4240535" y="2852936"/>
            <a:ext cx="5533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50" b="1" dirty="0" smtClean="0">
                <a:latin typeface="돋움체" pitchFamily="49" charset="-127"/>
                <a:ea typeface="돋움체" pitchFamily="49" charset="-127"/>
              </a:rPr>
              <a:t>삭제</a:t>
            </a:r>
            <a:r>
              <a:rPr lang="en-US" altLang="ko-KR" sz="1000" dirty="0" smtClean="0"/>
              <a:t> </a:t>
            </a:r>
            <a:r>
              <a:rPr lang="ko-KR" altLang="en-US" dirty="0" smtClean="0"/>
              <a:t> </a:t>
            </a:r>
            <a:endParaRPr lang="ko-KR" altLang="en-US" dirty="0"/>
          </a:p>
        </p:txBody>
      </p:sp>
      <p:sp>
        <p:nvSpPr>
          <p:cNvPr id="68" name="TextBox 67"/>
          <p:cNvSpPr txBox="1"/>
          <p:nvPr/>
        </p:nvSpPr>
        <p:spPr>
          <a:xfrm>
            <a:off x="6317332" y="2848744"/>
            <a:ext cx="6880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50" b="1" dirty="0" err="1" smtClean="0">
                <a:latin typeface="돋움체" pitchFamily="49" charset="-127"/>
                <a:ea typeface="돋움체" pitchFamily="49" charset="-127"/>
              </a:rPr>
              <a:t>글답변</a:t>
            </a:r>
            <a:r>
              <a:rPr lang="en-US" altLang="ko-KR" sz="1000" dirty="0" smtClean="0"/>
              <a:t> </a:t>
            </a:r>
            <a:r>
              <a:rPr lang="ko-KR" altLang="en-US" dirty="0" smtClean="0"/>
              <a:t> </a:t>
            </a:r>
            <a:endParaRPr lang="ko-KR" altLang="en-US" dirty="0"/>
          </a:p>
        </p:txBody>
      </p:sp>
      <p:grpSp>
        <p:nvGrpSpPr>
          <p:cNvPr id="76" name="그룹 75"/>
          <p:cNvGrpSpPr/>
          <p:nvPr/>
        </p:nvGrpSpPr>
        <p:grpSpPr>
          <a:xfrm>
            <a:off x="3616846" y="2934469"/>
            <a:ext cx="1674960" cy="1661517"/>
            <a:chOff x="3626371" y="2953519"/>
            <a:chExt cx="1674960" cy="1661517"/>
          </a:xfrm>
        </p:grpSpPr>
        <p:grpSp>
          <p:nvGrpSpPr>
            <p:cNvPr id="60" name="그룹 59"/>
            <p:cNvGrpSpPr/>
            <p:nvPr/>
          </p:nvGrpSpPr>
          <p:grpSpPr>
            <a:xfrm>
              <a:off x="3626371" y="2953519"/>
              <a:ext cx="1308844" cy="1372344"/>
              <a:chOff x="3995936" y="2968377"/>
              <a:chExt cx="1308844" cy="1372344"/>
            </a:xfrm>
          </p:grpSpPr>
          <p:sp>
            <p:nvSpPr>
              <p:cNvPr id="28" name="직사각형 27"/>
              <p:cNvSpPr/>
              <p:nvPr/>
            </p:nvSpPr>
            <p:spPr>
              <a:xfrm>
                <a:off x="3995936" y="3908673"/>
                <a:ext cx="1296144" cy="432048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1200" dirty="0" smtClean="0">
                    <a:solidFill>
                      <a:schemeClr val="tx1"/>
                    </a:solidFill>
                    <a:latin typeface="HY강B" pitchFamily="18" charset="-127"/>
                    <a:ea typeface="HY강B" pitchFamily="18" charset="-127"/>
                  </a:rPr>
                  <a:t>확인</a:t>
                </a:r>
                <a:r>
                  <a:rPr lang="en-US" altLang="ko-KR" sz="1200" dirty="0" smtClean="0">
                    <a:solidFill>
                      <a:schemeClr val="tx1"/>
                    </a:solidFill>
                    <a:latin typeface="HY강B" pitchFamily="18" charset="-127"/>
                    <a:ea typeface="HY강B" pitchFamily="18" charset="-127"/>
                  </a:rPr>
                  <a:t> </a:t>
                </a:r>
                <a:r>
                  <a:rPr lang="ko-KR" altLang="en-US" sz="1200" dirty="0" smtClean="0">
                    <a:solidFill>
                      <a:schemeClr val="tx1"/>
                    </a:solidFill>
                    <a:latin typeface="HY강B" pitchFamily="18" charset="-127"/>
                    <a:ea typeface="HY강B" pitchFamily="18" charset="-127"/>
                  </a:rPr>
                  <a:t>및 </a:t>
                </a:r>
                <a:r>
                  <a:rPr lang="ko-KR" altLang="en-US" sz="1200" dirty="0" err="1" smtClean="0">
                    <a:solidFill>
                      <a:schemeClr val="tx1"/>
                    </a:solidFill>
                    <a:latin typeface="HY강B" pitchFamily="18" charset="-127"/>
                    <a:ea typeface="HY강B" pitchFamily="18" charset="-127"/>
                  </a:rPr>
                  <a:t>글삭제</a:t>
                </a:r>
                <a:endParaRPr lang="en-US" altLang="ko-KR" sz="1200" dirty="0" smtClean="0">
                  <a:solidFill>
                    <a:schemeClr val="tx1"/>
                  </a:solidFill>
                  <a:latin typeface="HY강B" pitchFamily="18" charset="-127"/>
                  <a:ea typeface="HY강B" pitchFamily="18" charset="-127"/>
                </a:endParaRPr>
              </a:p>
              <a:p>
                <a:pPr algn="ctr"/>
                <a:r>
                  <a:rPr lang="en-US" altLang="ko-KR" sz="1200" dirty="0" smtClean="0">
                    <a:solidFill>
                      <a:schemeClr val="tx1"/>
                    </a:solidFill>
                    <a:latin typeface="HY강B" pitchFamily="18" charset="-127"/>
                    <a:ea typeface="HY강B" pitchFamily="18" charset="-127"/>
                  </a:rPr>
                  <a:t>(dpass_del.jsp)</a:t>
                </a:r>
                <a:r>
                  <a:rPr lang="ko-KR" altLang="en-US" sz="1200" dirty="0" smtClean="0">
                    <a:solidFill>
                      <a:schemeClr val="tx1"/>
                    </a:solidFill>
                    <a:latin typeface="HY강B" pitchFamily="18" charset="-127"/>
                    <a:ea typeface="HY강B" pitchFamily="18" charset="-127"/>
                  </a:rPr>
                  <a:t> </a:t>
                </a:r>
                <a:endParaRPr lang="ko-KR" altLang="en-US" sz="1200" dirty="0">
                  <a:solidFill>
                    <a:schemeClr val="tx1"/>
                  </a:solidFill>
                  <a:latin typeface="HY강B" pitchFamily="18" charset="-127"/>
                  <a:ea typeface="HY강B" pitchFamily="18" charset="-127"/>
                </a:endParaRPr>
              </a:p>
            </p:txBody>
          </p:sp>
          <p:cxnSp>
            <p:nvCxnSpPr>
              <p:cNvPr id="51" name="직선 화살표 연결선 50"/>
              <p:cNvCxnSpPr/>
              <p:nvPr/>
            </p:nvCxnSpPr>
            <p:spPr>
              <a:xfrm>
                <a:off x="4687441" y="2968377"/>
                <a:ext cx="0" cy="288032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꺾인 연결선 58"/>
              <p:cNvCxnSpPr/>
              <p:nvPr/>
            </p:nvCxnSpPr>
            <p:spPr>
              <a:xfrm flipV="1">
                <a:off x="5292080" y="3501008"/>
                <a:ext cx="12700" cy="648072"/>
              </a:xfrm>
              <a:prstGeom prst="bentConnector3">
                <a:avLst>
                  <a:gd name="adj1" fmla="val 1800000"/>
                </a:avLst>
              </a:prstGeom>
              <a:ln w="19050">
                <a:solidFill>
                  <a:schemeClr val="tx1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직선 화살표 연결선 64"/>
              <p:cNvCxnSpPr/>
              <p:nvPr/>
            </p:nvCxnSpPr>
            <p:spPr>
              <a:xfrm>
                <a:off x="4677916" y="3621782"/>
                <a:ext cx="0" cy="288032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4" name="직사각형 43"/>
              <p:cNvSpPr/>
              <p:nvPr/>
            </p:nvSpPr>
            <p:spPr>
              <a:xfrm>
                <a:off x="3995936" y="3260601"/>
                <a:ext cx="1296144" cy="432048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1200" dirty="0" smtClean="0">
                    <a:solidFill>
                      <a:schemeClr val="tx1"/>
                    </a:solidFill>
                    <a:latin typeface="HY강B" pitchFamily="18" charset="-127"/>
                    <a:ea typeface="HY강B" pitchFamily="18" charset="-127"/>
                  </a:rPr>
                  <a:t>비밀번호입력</a:t>
                </a:r>
                <a:r>
                  <a:rPr lang="en-US" altLang="ko-KR" sz="1200" dirty="0" smtClean="0">
                    <a:solidFill>
                      <a:schemeClr val="tx1"/>
                    </a:solidFill>
                    <a:latin typeface="HY강B" pitchFamily="18" charset="-127"/>
                    <a:ea typeface="HY강B" pitchFamily="18" charset="-127"/>
                  </a:rPr>
                  <a:t> </a:t>
                </a:r>
              </a:p>
              <a:p>
                <a:pPr algn="ctr"/>
                <a:r>
                  <a:rPr lang="en-US" altLang="ko-KR" sz="1200" dirty="0" smtClean="0">
                    <a:solidFill>
                      <a:schemeClr val="tx1"/>
                    </a:solidFill>
                    <a:latin typeface="HY강B" pitchFamily="18" charset="-127"/>
                    <a:ea typeface="HY강B" pitchFamily="18" charset="-127"/>
                  </a:rPr>
                  <a:t>(dpass_form.jsp)</a:t>
                </a:r>
                <a:r>
                  <a:rPr lang="ko-KR" altLang="en-US" sz="1200" dirty="0" smtClean="0">
                    <a:solidFill>
                      <a:schemeClr val="tx1"/>
                    </a:solidFill>
                    <a:latin typeface="HY강B" pitchFamily="18" charset="-127"/>
                    <a:ea typeface="HY강B" pitchFamily="18" charset="-127"/>
                  </a:rPr>
                  <a:t> </a:t>
                </a:r>
                <a:endParaRPr lang="ko-KR" altLang="en-US" sz="1200" dirty="0">
                  <a:solidFill>
                    <a:schemeClr val="tx1"/>
                  </a:solidFill>
                  <a:latin typeface="HY강B" pitchFamily="18" charset="-127"/>
                  <a:ea typeface="HY강B" pitchFamily="18" charset="-127"/>
                </a:endParaRPr>
              </a:p>
            </p:txBody>
          </p:sp>
        </p:grpSp>
        <p:sp>
          <p:nvSpPr>
            <p:cNvPr id="62" name="TextBox 61"/>
            <p:cNvSpPr txBox="1"/>
            <p:nvPr/>
          </p:nvSpPr>
          <p:spPr>
            <a:xfrm>
              <a:off x="4903465" y="3568824"/>
              <a:ext cx="39786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000" dirty="0" smtClean="0"/>
                <a:t>No</a:t>
              </a:r>
              <a:r>
                <a:rPr lang="ko-KR" altLang="en-US" dirty="0" smtClean="0"/>
                <a:t> </a:t>
              </a:r>
              <a:endParaRPr lang="ko-KR" altLang="en-US" dirty="0"/>
            </a:p>
          </p:txBody>
        </p:sp>
        <p:cxnSp>
          <p:nvCxnSpPr>
            <p:cNvPr id="70" name="직선 화살표 연결선 69"/>
            <p:cNvCxnSpPr/>
            <p:nvPr/>
          </p:nvCxnSpPr>
          <p:spPr>
            <a:xfrm>
              <a:off x="4303018" y="4327004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1" name="직선 화살표 연결선 70"/>
          <p:cNvCxnSpPr/>
          <p:nvPr/>
        </p:nvCxnSpPr>
        <p:spPr>
          <a:xfrm>
            <a:off x="6363816" y="2924944"/>
            <a:ext cx="0" cy="288032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직선 화살표 연결선 72"/>
          <p:cNvCxnSpPr/>
          <p:nvPr/>
        </p:nvCxnSpPr>
        <p:spPr>
          <a:xfrm>
            <a:off x="6357342" y="3664074"/>
            <a:ext cx="0" cy="288032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직선 화살표 연결선 77"/>
          <p:cNvCxnSpPr/>
          <p:nvPr/>
        </p:nvCxnSpPr>
        <p:spPr>
          <a:xfrm>
            <a:off x="6343625" y="4365104"/>
            <a:ext cx="0" cy="288032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직선 화살표 연결선 78"/>
          <p:cNvCxnSpPr/>
          <p:nvPr/>
        </p:nvCxnSpPr>
        <p:spPr>
          <a:xfrm>
            <a:off x="2455193" y="5752306"/>
            <a:ext cx="0" cy="288032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직사각형 79"/>
          <p:cNvSpPr/>
          <p:nvPr/>
        </p:nvSpPr>
        <p:spPr>
          <a:xfrm>
            <a:off x="251520" y="4331196"/>
            <a:ext cx="1296144" cy="1008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2" name="TextBox 81"/>
          <p:cNvSpPr txBox="1"/>
          <p:nvPr/>
        </p:nvSpPr>
        <p:spPr>
          <a:xfrm>
            <a:off x="683568" y="4365104"/>
            <a:ext cx="7200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dirty="0" smtClean="0"/>
              <a:t>게시판목록</a:t>
            </a:r>
            <a:r>
              <a:rPr lang="en-US" altLang="ko-KR" sz="1200" dirty="0" smtClean="0"/>
              <a:t> </a:t>
            </a:r>
            <a:r>
              <a:rPr lang="ko-KR" altLang="en-US" sz="1200" dirty="0" smtClean="0"/>
              <a:t> </a:t>
            </a:r>
            <a:endParaRPr lang="ko-KR" altLang="en-US" sz="1200" dirty="0"/>
          </a:p>
        </p:txBody>
      </p:sp>
      <p:sp>
        <p:nvSpPr>
          <p:cNvPr id="83" name="TextBox 82"/>
          <p:cNvSpPr txBox="1"/>
          <p:nvPr/>
        </p:nvSpPr>
        <p:spPr>
          <a:xfrm>
            <a:off x="2051720" y="6021288"/>
            <a:ext cx="7200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dirty="0" smtClean="0"/>
              <a:t>게시판목록</a:t>
            </a:r>
            <a:r>
              <a:rPr lang="en-US" altLang="ko-KR" sz="1200" dirty="0" smtClean="0"/>
              <a:t> </a:t>
            </a:r>
            <a:r>
              <a:rPr lang="ko-KR" altLang="en-US" sz="1200" dirty="0" smtClean="0"/>
              <a:t> </a:t>
            </a:r>
            <a:endParaRPr lang="ko-KR" altLang="en-US" sz="1200" dirty="0"/>
          </a:p>
        </p:txBody>
      </p:sp>
      <p:sp>
        <p:nvSpPr>
          <p:cNvPr id="84" name="TextBox 83"/>
          <p:cNvSpPr txBox="1"/>
          <p:nvPr/>
        </p:nvSpPr>
        <p:spPr>
          <a:xfrm>
            <a:off x="3923928" y="4581128"/>
            <a:ext cx="7200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dirty="0" smtClean="0"/>
              <a:t>게시판목록</a:t>
            </a:r>
            <a:r>
              <a:rPr lang="en-US" altLang="ko-KR" sz="1200" dirty="0" smtClean="0"/>
              <a:t> </a:t>
            </a:r>
            <a:r>
              <a:rPr lang="ko-KR" altLang="en-US" sz="1200" dirty="0" smtClean="0"/>
              <a:t> </a:t>
            </a:r>
            <a:endParaRPr lang="ko-KR" altLang="en-US" sz="1200" dirty="0"/>
          </a:p>
        </p:txBody>
      </p:sp>
      <p:sp>
        <p:nvSpPr>
          <p:cNvPr id="85" name="TextBox 84"/>
          <p:cNvSpPr txBox="1"/>
          <p:nvPr/>
        </p:nvSpPr>
        <p:spPr>
          <a:xfrm>
            <a:off x="6012160" y="4653136"/>
            <a:ext cx="7200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dirty="0" smtClean="0"/>
              <a:t>게시판목록</a:t>
            </a:r>
            <a:r>
              <a:rPr lang="en-US" altLang="ko-KR" sz="1200" dirty="0" smtClean="0"/>
              <a:t> </a:t>
            </a:r>
            <a:r>
              <a:rPr lang="ko-KR" altLang="en-US" sz="1200" dirty="0" smtClean="0"/>
              <a:t> 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6784022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그룹 32"/>
          <p:cNvGrpSpPr/>
          <p:nvPr/>
        </p:nvGrpSpPr>
        <p:grpSpPr>
          <a:xfrm>
            <a:off x="539552" y="1181442"/>
            <a:ext cx="1285884" cy="1500198"/>
            <a:chOff x="1446974" y="1264729"/>
            <a:chExt cx="1285884" cy="1500198"/>
          </a:xfrm>
        </p:grpSpPr>
        <p:sp>
          <p:nvSpPr>
            <p:cNvPr id="5" name="직사각형 4"/>
            <p:cNvSpPr/>
            <p:nvPr/>
          </p:nvSpPr>
          <p:spPr>
            <a:xfrm>
              <a:off x="1446974" y="1264729"/>
              <a:ext cx="1285884" cy="47733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smtClean="0">
                  <a:solidFill>
                    <a:schemeClr val="tx1"/>
                  </a:solidFill>
                </a:rPr>
                <a:t>&lt;&lt;boundary&gt;&gt;</a:t>
              </a:r>
            </a:p>
            <a:p>
              <a:pPr algn="ctr"/>
              <a:r>
                <a:rPr lang="ko-KR" altLang="en-US" sz="1200" dirty="0" smtClean="0">
                  <a:solidFill>
                    <a:schemeClr val="tx1"/>
                  </a:solidFill>
                </a:rPr>
                <a:t>게시판목록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6" name="직사각형 5"/>
            <p:cNvSpPr/>
            <p:nvPr/>
          </p:nvSpPr>
          <p:spPr>
            <a:xfrm>
              <a:off x="1446974" y="1742065"/>
              <a:ext cx="1285884" cy="20457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000" dirty="0" smtClean="0">
                  <a:solidFill>
                    <a:schemeClr val="tx1"/>
                  </a:solidFill>
                </a:rPr>
                <a:t>&lt;out&gt;</a:t>
              </a:r>
              <a:r>
                <a:rPr lang="ko-KR" altLang="en-US" sz="1000" dirty="0" err="1" smtClean="0">
                  <a:solidFill>
                    <a:schemeClr val="tx1"/>
                  </a:solidFill>
                </a:rPr>
                <a:t>게시글목록</a:t>
              </a:r>
              <a:endParaRPr lang="ko-KR" altLang="en-US" sz="10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8" name="직사각형 7"/>
            <p:cNvSpPr/>
            <p:nvPr/>
          </p:nvSpPr>
          <p:spPr>
            <a:xfrm>
              <a:off x="1446974" y="1946637"/>
              <a:ext cx="1285884" cy="81829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ko-KR" altLang="en-US" sz="1200" dirty="0" err="1" smtClean="0">
                  <a:solidFill>
                    <a:schemeClr val="tx1"/>
                  </a:solidFill>
                </a:rPr>
                <a:t>글보기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ko-KR" altLang="en-US" sz="1200" dirty="0" smtClean="0">
                  <a:solidFill>
                    <a:schemeClr val="tx1"/>
                  </a:solidFill>
                </a:rPr>
                <a:t>글쓰기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ko-KR" altLang="en-US" sz="1200" dirty="0" err="1" smtClean="0">
                  <a:solidFill>
                    <a:schemeClr val="tx1"/>
                  </a:solidFill>
                </a:rPr>
                <a:t>글검색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ko-KR" altLang="en-US" sz="1200" dirty="0" smtClean="0">
                  <a:solidFill>
                    <a:schemeClr val="tx1"/>
                  </a:solidFill>
                </a:rPr>
                <a:t>페이지이동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78" name="그룹 77"/>
          <p:cNvGrpSpPr/>
          <p:nvPr/>
        </p:nvGrpSpPr>
        <p:grpSpPr>
          <a:xfrm>
            <a:off x="2849550" y="2812060"/>
            <a:ext cx="1285884" cy="1422166"/>
            <a:chOff x="2571736" y="500042"/>
            <a:chExt cx="1285884" cy="1422166"/>
          </a:xfrm>
        </p:grpSpPr>
        <p:sp>
          <p:nvSpPr>
            <p:cNvPr id="12" name="직사각형 11"/>
            <p:cNvSpPr/>
            <p:nvPr/>
          </p:nvSpPr>
          <p:spPr>
            <a:xfrm>
              <a:off x="2571736" y="500042"/>
              <a:ext cx="1285884" cy="47733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smtClean="0">
                  <a:solidFill>
                    <a:schemeClr val="tx1"/>
                  </a:solidFill>
                </a:rPr>
                <a:t>&lt;&lt;boundary&gt;&gt;</a:t>
              </a:r>
            </a:p>
            <a:p>
              <a:pPr algn="ctr"/>
              <a:r>
                <a:rPr lang="ko-KR" altLang="en-US" sz="1200" dirty="0" err="1" smtClean="0">
                  <a:solidFill>
                    <a:schemeClr val="tx1"/>
                  </a:solidFill>
                </a:rPr>
                <a:t>글보기화면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3" name="직사각형 12"/>
            <p:cNvSpPr/>
            <p:nvPr/>
          </p:nvSpPr>
          <p:spPr>
            <a:xfrm>
              <a:off x="2571736" y="977378"/>
              <a:ext cx="1285884" cy="20457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smtClean="0">
                  <a:solidFill>
                    <a:schemeClr val="tx1"/>
                  </a:solidFill>
                </a:rPr>
                <a:t>&lt;out&gt;</a:t>
              </a:r>
              <a:r>
                <a:rPr lang="ko-KR" altLang="en-US" sz="1200" dirty="0" err="1" smtClean="0">
                  <a:solidFill>
                    <a:schemeClr val="tx1"/>
                  </a:solidFill>
                </a:rPr>
                <a:t>글내용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4" name="직사각형 13"/>
            <p:cNvSpPr/>
            <p:nvPr/>
          </p:nvSpPr>
          <p:spPr>
            <a:xfrm>
              <a:off x="2571736" y="1181950"/>
              <a:ext cx="1285884" cy="740258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ko-KR" altLang="en-US" sz="1200" dirty="0" smtClean="0">
                  <a:solidFill>
                    <a:schemeClr val="tx1"/>
                  </a:solidFill>
                </a:rPr>
                <a:t>답변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ko-KR" altLang="en-US" sz="1200" dirty="0" smtClean="0">
                  <a:solidFill>
                    <a:schemeClr val="tx1"/>
                  </a:solidFill>
                </a:rPr>
                <a:t>수정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ko-KR" altLang="en-US" sz="1200" dirty="0" smtClean="0">
                  <a:solidFill>
                    <a:schemeClr val="tx1"/>
                  </a:solidFill>
                </a:rPr>
                <a:t>삭제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그룹 3"/>
          <p:cNvGrpSpPr/>
          <p:nvPr/>
        </p:nvGrpSpPr>
        <p:grpSpPr>
          <a:xfrm>
            <a:off x="2778896" y="1239891"/>
            <a:ext cx="1285884" cy="1246918"/>
            <a:chOff x="2500298" y="4071918"/>
            <a:chExt cx="1285884" cy="1246918"/>
          </a:xfrm>
        </p:grpSpPr>
        <p:sp>
          <p:nvSpPr>
            <p:cNvPr id="38" name="직사각형 37"/>
            <p:cNvSpPr/>
            <p:nvPr/>
          </p:nvSpPr>
          <p:spPr>
            <a:xfrm>
              <a:off x="2500298" y="4071918"/>
              <a:ext cx="1285884" cy="47733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smtClean="0">
                  <a:solidFill>
                    <a:schemeClr val="tx1"/>
                  </a:solidFill>
                </a:rPr>
                <a:t>&lt;&lt;boundary&gt;&gt;</a:t>
              </a:r>
            </a:p>
            <a:p>
              <a:pPr algn="ctr"/>
              <a:r>
                <a:rPr lang="ko-KR" altLang="en-US" sz="1200" dirty="0" smtClean="0">
                  <a:solidFill>
                    <a:schemeClr val="tx1"/>
                  </a:solidFill>
                </a:rPr>
                <a:t>글쓰기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39" name="직사각형 38"/>
            <p:cNvSpPr/>
            <p:nvPr/>
          </p:nvSpPr>
          <p:spPr>
            <a:xfrm>
              <a:off x="2500298" y="4549254"/>
              <a:ext cx="1285884" cy="37992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&lt;in&gt;</a:t>
              </a:r>
              <a:r>
                <a:rPr lang="ko-KR" altLang="en-US" sz="1200" dirty="0" err="1" smtClean="0">
                  <a:solidFill>
                    <a:schemeClr val="tx1"/>
                  </a:solidFill>
                </a:rPr>
                <a:t>글내용</a:t>
              </a:r>
              <a:endParaRPr lang="en-US" altLang="ko-KR" sz="1200" dirty="0" smtClean="0">
                <a:solidFill>
                  <a:schemeClr val="tx1"/>
                </a:solidFill>
              </a:endParaRPr>
            </a:p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&lt;in&gt;</a:t>
              </a:r>
              <a:r>
                <a:rPr lang="ko-KR" altLang="en-US" sz="1200" dirty="0" err="1" smtClean="0">
                  <a:solidFill>
                    <a:schemeClr val="tx1"/>
                  </a:solidFill>
                </a:rPr>
                <a:t>글제목</a:t>
              </a:r>
              <a:endParaRPr lang="ko-KR" altLang="en-US" sz="12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40" name="직사각형 39"/>
            <p:cNvSpPr/>
            <p:nvPr/>
          </p:nvSpPr>
          <p:spPr>
            <a:xfrm>
              <a:off x="2500298" y="4929174"/>
              <a:ext cx="1285884" cy="38966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ko-KR" altLang="en-US" sz="1200" dirty="0" smtClean="0">
                  <a:solidFill>
                    <a:schemeClr val="tx1"/>
                  </a:solidFill>
                </a:rPr>
                <a:t>확인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ko-KR" altLang="en-US" sz="1200" dirty="0" smtClean="0">
                  <a:solidFill>
                    <a:schemeClr val="tx1"/>
                  </a:solidFill>
                </a:rPr>
                <a:t>취</a:t>
              </a:r>
              <a:r>
                <a:rPr lang="ko-KR" altLang="en-US" sz="1200" dirty="0">
                  <a:solidFill>
                    <a:schemeClr val="tx1"/>
                  </a:solidFill>
                </a:rPr>
                <a:t>소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</p:txBody>
        </p:sp>
      </p:grpSp>
      <p:cxnSp>
        <p:nvCxnSpPr>
          <p:cNvPr id="73" name="직선 화살표 연결선 72"/>
          <p:cNvCxnSpPr>
            <a:stCxn id="14" idx="2"/>
            <a:endCxn id="104" idx="0"/>
          </p:cNvCxnSpPr>
          <p:nvPr/>
        </p:nvCxnSpPr>
        <p:spPr>
          <a:xfrm>
            <a:off x="3492492" y="4234226"/>
            <a:ext cx="2033" cy="4700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0" name="그룹 149"/>
          <p:cNvGrpSpPr/>
          <p:nvPr/>
        </p:nvGrpSpPr>
        <p:grpSpPr>
          <a:xfrm>
            <a:off x="2851583" y="4704288"/>
            <a:ext cx="1285884" cy="1571636"/>
            <a:chOff x="4286248" y="357166"/>
            <a:chExt cx="1285884" cy="1571636"/>
          </a:xfrm>
        </p:grpSpPr>
        <p:sp>
          <p:nvSpPr>
            <p:cNvPr id="104" name="직사각형 103"/>
            <p:cNvSpPr/>
            <p:nvPr/>
          </p:nvSpPr>
          <p:spPr>
            <a:xfrm>
              <a:off x="4286248" y="357166"/>
              <a:ext cx="1285884" cy="47733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smtClean="0">
                  <a:solidFill>
                    <a:schemeClr val="tx1"/>
                  </a:solidFill>
                </a:rPr>
                <a:t>&lt;&lt;boundary&gt;&gt;</a:t>
              </a:r>
            </a:p>
            <a:p>
              <a:pPr algn="ctr"/>
              <a:r>
                <a:rPr lang="ko-KR" altLang="en-US" sz="1200" dirty="0" err="1" smtClean="0">
                  <a:solidFill>
                    <a:schemeClr val="tx1"/>
                  </a:solidFill>
                </a:rPr>
                <a:t>글수정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05" name="직사각형 104"/>
            <p:cNvSpPr/>
            <p:nvPr/>
          </p:nvSpPr>
          <p:spPr>
            <a:xfrm>
              <a:off x="4286248" y="834502"/>
              <a:ext cx="1285884" cy="73711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&lt;out&gt;</a:t>
              </a:r>
              <a:r>
                <a:rPr lang="ko-KR" altLang="en-US" sz="1200" dirty="0" err="1" smtClean="0">
                  <a:solidFill>
                    <a:schemeClr val="tx1"/>
                  </a:solidFill>
                </a:rPr>
                <a:t>글제목</a:t>
              </a:r>
              <a:endParaRPr lang="en-US" altLang="ko-KR" sz="1200" dirty="0" smtClean="0">
                <a:solidFill>
                  <a:schemeClr val="tx1"/>
                </a:solidFill>
              </a:endParaRPr>
            </a:p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&lt;out&gt;</a:t>
              </a:r>
              <a:r>
                <a:rPr lang="ko-KR" altLang="en-US" sz="1200" dirty="0" err="1" smtClean="0">
                  <a:solidFill>
                    <a:schemeClr val="tx1"/>
                  </a:solidFill>
                </a:rPr>
                <a:t>글내용</a:t>
              </a:r>
              <a:endParaRPr lang="en-US" altLang="ko-KR" sz="1200" dirty="0" smtClean="0">
                <a:solidFill>
                  <a:schemeClr val="tx1"/>
                </a:solidFill>
              </a:endParaRPr>
            </a:p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&lt;in&gt;</a:t>
              </a:r>
              <a:r>
                <a:rPr lang="ko-KR" altLang="en-US" sz="1200" dirty="0" err="1" smtClean="0">
                  <a:solidFill>
                    <a:schemeClr val="tx1"/>
                  </a:solidFill>
                </a:rPr>
                <a:t>글제목</a:t>
              </a:r>
              <a:endParaRPr lang="en-US" altLang="ko-KR" sz="1200" dirty="0" smtClean="0">
                <a:solidFill>
                  <a:schemeClr val="tx1"/>
                </a:solidFill>
              </a:endParaRPr>
            </a:p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&lt;in&gt;</a:t>
              </a:r>
              <a:r>
                <a:rPr lang="ko-KR" altLang="en-US" sz="1200" dirty="0" err="1" smtClean="0">
                  <a:solidFill>
                    <a:schemeClr val="tx1"/>
                  </a:solidFill>
                </a:rPr>
                <a:t>글내용</a:t>
              </a:r>
              <a:endParaRPr lang="ko-KR" altLang="en-US" sz="12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106" name="직사각형 105"/>
            <p:cNvSpPr/>
            <p:nvPr/>
          </p:nvSpPr>
          <p:spPr>
            <a:xfrm>
              <a:off x="4286248" y="1571612"/>
              <a:ext cx="1285884" cy="35719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ko-KR" altLang="en-US" sz="1200" dirty="0" err="1" smtClean="0">
                  <a:solidFill>
                    <a:schemeClr val="tx1"/>
                  </a:solidFill>
                </a:rPr>
                <a:t>글수정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())</a:t>
              </a:r>
              <a:endParaRPr lang="en-US" altLang="ko-KR" sz="1200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113" name="직선 화살표 연결선 112"/>
          <p:cNvCxnSpPr>
            <a:stCxn id="8" idx="3"/>
            <a:endCxn id="13" idx="1"/>
          </p:cNvCxnSpPr>
          <p:nvPr/>
        </p:nvCxnSpPr>
        <p:spPr>
          <a:xfrm>
            <a:off x="1825436" y="2272495"/>
            <a:ext cx="1024114" cy="11191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그룹 23"/>
          <p:cNvGrpSpPr/>
          <p:nvPr/>
        </p:nvGrpSpPr>
        <p:grpSpPr>
          <a:xfrm>
            <a:off x="4575103" y="4130316"/>
            <a:ext cx="1285884" cy="1571636"/>
            <a:chOff x="5112191" y="2857472"/>
            <a:chExt cx="1285884" cy="1571636"/>
          </a:xfrm>
        </p:grpSpPr>
        <p:sp>
          <p:nvSpPr>
            <p:cNvPr id="109" name="직사각형 108"/>
            <p:cNvSpPr/>
            <p:nvPr/>
          </p:nvSpPr>
          <p:spPr>
            <a:xfrm>
              <a:off x="5112191" y="2857472"/>
              <a:ext cx="1285884" cy="477336"/>
            </a:xfrm>
            <a:prstGeom prst="rect">
              <a:avLst/>
            </a:prstGeom>
            <a:noFill/>
            <a:ln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>
                  <a:solidFill>
                    <a:schemeClr val="tx1"/>
                  </a:solidFill>
                </a:rPr>
                <a:t>&lt;&lt;boundary&gt;&gt;</a:t>
              </a:r>
            </a:p>
            <a:p>
              <a:pPr algn="ctr"/>
              <a:r>
                <a:rPr lang="ko-KR" altLang="en-US" sz="1200" dirty="0" err="1" smtClean="0">
                  <a:solidFill>
                    <a:schemeClr val="tx1"/>
                  </a:solidFill>
                </a:rPr>
                <a:t>글답변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10" name="직사각형 109"/>
            <p:cNvSpPr/>
            <p:nvPr/>
          </p:nvSpPr>
          <p:spPr>
            <a:xfrm>
              <a:off x="5112191" y="3334808"/>
              <a:ext cx="1285884" cy="737110"/>
            </a:xfrm>
            <a:prstGeom prst="rect">
              <a:avLst/>
            </a:prstGeom>
            <a:noFill/>
            <a:ln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&lt;out&gt;</a:t>
              </a:r>
              <a:r>
                <a:rPr lang="ko-KR" altLang="en-US" sz="1200" dirty="0" err="1" smtClean="0">
                  <a:solidFill>
                    <a:schemeClr val="tx1"/>
                  </a:solidFill>
                </a:rPr>
                <a:t>글제목</a:t>
              </a:r>
              <a:endParaRPr lang="en-US" altLang="ko-KR" sz="1200" dirty="0" smtClean="0">
                <a:solidFill>
                  <a:schemeClr val="tx1"/>
                </a:solidFill>
              </a:endParaRPr>
            </a:p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&lt;out&gt;</a:t>
              </a:r>
              <a:r>
                <a:rPr lang="ko-KR" altLang="en-US" sz="1200" dirty="0" smtClean="0">
                  <a:solidFill>
                    <a:schemeClr val="tx1"/>
                  </a:solidFill>
                </a:rPr>
                <a:t>원문내용</a:t>
              </a:r>
              <a:endParaRPr lang="en-US" altLang="ko-KR" sz="1200" dirty="0" smtClean="0">
                <a:solidFill>
                  <a:schemeClr val="tx1"/>
                </a:solidFill>
              </a:endParaRPr>
            </a:p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&lt;in&gt;</a:t>
              </a:r>
              <a:r>
                <a:rPr lang="ko-KR" altLang="en-US" sz="1200" dirty="0" err="1" smtClean="0">
                  <a:solidFill>
                    <a:schemeClr val="tx1"/>
                  </a:solidFill>
                </a:rPr>
                <a:t>글제목</a:t>
              </a:r>
              <a:endParaRPr lang="en-US" altLang="ko-KR" sz="1200" dirty="0" smtClean="0">
                <a:solidFill>
                  <a:schemeClr val="tx1"/>
                </a:solidFill>
              </a:endParaRPr>
            </a:p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&lt;in&gt;</a:t>
              </a:r>
              <a:r>
                <a:rPr lang="ko-KR" altLang="en-US" sz="1200" dirty="0" err="1" smtClean="0">
                  <a:solidFill>
                    <a:schemeClr val="tx1"/>
                  </a:solidFill>
                </a:rPr>
                <a:t>글내용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11" name="직사각형 110"/>
            <p:cNvSpPr/>
            <p:nvPr/>
          </p:nvSpPr>
          <p:spPr>
            <a:xfrm>
              <a:off x="5112191" y="4071918"/>
              <a:ext cx="1285884" cy="357190"/>
            </a:xfrm>
            <a:prstGeom prst="rect">
              <a:avLst/>
            </a:prstGeom>
            <a:noFill/>
            <a:ln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ko-KR" altLang="en-US" sz="1200" dirty="0" err="1">
                  <a:solidFill>
                    <a:schemeClr val="tx1"/>
                  </a:solidFill>
                </a:rPr>
                <a:t>글저장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  <a:endParaRPr lang="en-US" altLang="ko-KR" sz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2786050" y="404664"/>
            <a:ext cx="34499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게시판 클래스 </a:t>
            </a:r>
            <a:r>
              <a:rPr lang="ko-KR" altLang="en-US" dirty="0" err="1" smtClean="0"/>
              <a:t>다이어</a:t>
            </a:r>
            <a:r>
              <a:rPr lang="ko-KR" altLang="en-US" dirty="0" smtClean="0"/>
              <a:t> 그램</a:t>
            </a:r>
            <a:r>
              <a:rPr lang="en-US" altLang="ko-KR" dirty="0" smtClean="0"/>
              <a:t>(JSP)</a:t>
            </a:r>
            <a:endParaRPr lang="ko-KR" altLang="en-US" dirty="0"/>
          </a:p>
        </p:txBody>
      </p:sp>
      <p:cxnSp>
        <p:nvCxnSpPr>
          <p:cNvPr id="60" name="직선 화살표 연결선 59"/>
          <p:cNvCxnSpPr>
            <a:stCxn id="39" idx="3"/>
            <a:endCxn id="84" idx="1"/>
          </p:cNvCxnSpPr>
          <p:nvPr/>
        </p:nvCxnSpPr>
        <p:spPr>
          <a:xfrm flipV="1">
            <a:off x="4064780" y="1804901"/>
            <a:ext cx="939268" cy="10228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직선 화살표 연결선 65"/>
          <p:cNvCxnSpPr>
            <a:stCxn id="5" idx="3"/>
            <a:endCxn id="38" idx="1"/>
          </p:cNvCxnSpPr>
          <p:nvPr/>
        </p:nvCxnSpPr>
        <p:spPr>
          <a:xfrm>
            <a:off x="1825436" y="1420110"/>
            <a:ext cx="953460" cy="5844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직선 화살표 연결선 68"/>
          <p:cNvCxnSpPr>
            <a:stCxn id="14" idx="3"/>
            <a:endCxn id="110" idx="1"/>
          </p:cNvCxnSpPr>
          <p:nvPr/>
        </p:nvCxnSpPr>
        <p:spPr>
          <a:xfrm>
            <a:off x="4135434" y="3864097"/>
            <a:ext cx="439669" cy="111211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1" name="그룹 80"/>
          <p:cNvGrpSpPr/>
          <p:nvPr/>
        </p:nvGrpSpPr>
        <p:grpSpPr>
          <a:xfrm>
            <a:off x="5004048" y="1137605"/>
            <a:ext cx="1285884" cy="1246918"/>
            <a:chOff x="2500298" y="4071918"/>
            <a:chExt cx="1285884" cy="1246918"/>
          </a:xfrm>
        </p:grpSpPr>
        <p:sp>
          <p:nvSpPr>
            <p:cNvPr id="83" name="직사각형 82"/>
            <p:cNvSpPr/>
            <p:nvPr/>
          </p:nvSpPr>
          <p:spPr>
            <a:xfrm>
              <a:off x="2500298" y="4071918"/>
              <a:ext cx="1285884" cy="477336"/>
            </a:xfrm>
            <a:prstGeom prst="rect">
              <a:avLst/>
            </a:prstGeom>
            <a:noFill/>
            <a:ln>
              <a:solidFill>
                <a:srgbClr val="00B0F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>
                  <a:solidFill>
                    <a:schemeClr val="tx1"/>
                  </a:solidFill>
                </a:rPr>
                <a:t>&lt;&lt;entity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&gt;&gt;</a:t>
              </a:r>
            </a:p>
            <a:p>
              <a:pPr algn="ctr"/>
              <a:r>
                <a:rPr lang="ko-KR" altLang="en-US" sz="1200" dirty="0" err="1" smtClean="0">
                  <a:solidFill>
                    <a:schemeClr val="tx1"/>
                  </a:solidFill>
                </a:rPr>
                <a:t>글저장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84" name="직사각형 83"/>
            <p:cNvSpPr/>
            <p:nvPr/>
          </p:nvSpPr>
          <p:spPr>
            <a:xfrm>
              <a:off x="2500298" y="4549254"/>
              <a:ext cx="1285884" cy="379920"/>
            </a:xfrm>
            <a:prstGeom prst="rect">
              <a:avLst/>
            </a:prstGeom>
            <a:noFill/>
            <a:ln>
              <a:solidFill>
                <a:srgbClr val="00B0F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&lt;in&gt;</a:t>
              </a:r>
              <a:r>
                <a:rPr lang="ko-KR" altLang="en-US" sz="1200" dirty="0" err="1" smtClean="0">
                  <a:solidFill>
                    <a:schemeClr val="tx1"/>
                  </a:solidFill>
                </a:rPr>
                <a:t>글내용</a:t>
              </a:r>
              <a:endParaRPr lang="en-US" altLang="ko-KR" sz="1200" dirty="0" smtClean="0">
                <a:solidFill>
                  <a:schemeClr val="tx1"/>
                </a:solidFill>
              </a:endParaRPr>
            </a:p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&lt;in&gt;</a:t>
              </a:r>
              <a:r>
                <a:rPr lang="ko-KR" altLang="en-US" sz="1200" dirty="0" err="1" smtClean="0">
                  <a:solidFill>
                    <a:schemeClr val="tx1"/>
                  </a:solidFill>
                </a:rPr>
                <a:t>글제목</a:t>
              </a:r>
              <a:endParaRPr lang="ko-KR" altLang="en-US" sz="12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85" name="직사각형 84"/>
            <p:cNvSpPr/>
            <p:nvPr/>
          </p:nvSpPr>
          <p:spPr>
            <a:xfrm>
              <a:off x="2500298" y="4929174"/>
              <a:ext cx="1285884" cy="389662"/>
            </a:xfrm>
            <a:prstGeom prst="rect">
              <a:avLst/>
            </a:prstGeom>
            <a:noFill/>
            <a:ln>
              <a:solidFill>
                <a:srgbClr val="00B0F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-</a:t>
              </a:r>
              <a:r>
                <a:rPr lang="ko-KR" altLang="en-US" sz="1200" dirty="0" err="1" smtClean="0">
                  <a:solidFill>
                    <a:schemeClr val="tx1"/>
                  </a:solidFill>
                </a:rPr>
                <a:t>글저장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-</a:t>
              </a:r>
              <a:r>
                <a:rPr lang="ko-KR" altLang="en-US" sz="1200" dirty="0" smtClean="0">
                  <a:solidFill>
                    <a:schemeClr val="tx1"/>
                  </a:solidFill>
                </a:rPr>
                <a:t>목록이동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</p:txBody>
        </p:sp>
      </p:grpSp>
      <p:grpSp>
        <p:nvGrpSpPr>
          <p:cNvPr id="89" name="그룹 88"/>
          <p:cNvGrpSpPr/>
          <p:nvPr/>
        </p:nvGrpSpPr>
        <p:grpSpPr>
          <a:xfrm>
            <a:off x="5004048" y="2635195"/>
            <a:ext cx="1285884" cy="1246918"/>
            <a:chOff x="2500298" y="4071918"/>
            <a:chExt cx="1285884" cy="1246918"/>
          </a:xfrm>
        </p:grpSpPr>
        <p:sp>
          <p:nvSpPr>
            <p:cNvPr id="90" name="직사각형 89"/>
            <p:cNvSpPr/>
            <p:nvPr/>
          </p:nvSpPr>
          <p:spPr>
            <a:xfrm>
              <a:off x="2500298" y="4071918"/>
              <a:ext cx="1285884" cy="477336"/>
            </a:xfrm>
            <a:prstGeom prst="rect">
              <a:avLst/>
            </a:prstGeom>
            <a:noFill/>
            <a:ln>
              <a:solidFill>
                <a:srgbClr val="00B0F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>
                  <a:solidFill>
                    <a:schemeClr val="tx1"/>
                  </a:solidFill>
                </a:rPr>
                <a:t>&lt;&lt;entity&gt;&gt;</a:t>
              </a:r>
            </a:p>
            <a:p>
              <a:pPr algn="ctr"/>
              <a:r>
                <a:rPr lang="ko-KR" altLang="en-US" sz="1200" dirty="0" smtClean="0">
                  <a:solidFill>
                    <a:schemeClr val="tx1"/>
                  </a:solidFill>
                </a:rPr>
                <a:t>삭제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91" name="직사각형 90"/>
            <p:cNvSpPr/>
            <p:nvPr/>
          </p:nvSpPr>
          <p:spPr>
            <a:xfrm>
              <a:off x="2500298" y="4549254"/>
              <a:ext cx="1285884" cy="379920"/>
            </a:xfrm>
            <a:prstGeom prst="rect">
              <a:avLst/>
            </a:prstGeom>
            <a:noFill/>
            <a:ln>
              <a:solidFill>
                <a:srgbClr val="00B0F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&lt;in&gt;</a:t>
              </a:r>
              <a:r>
                <a:rPr lang="ko-KR" altLang="en-US" sz="1200" dirty="0" err="1" smtClean="0">
                  <a:solidFill>
                    <a:schemeClr val="tx1"/>
                  </a:solidFill>
                </a:rPr>
                <a:t>글내용</a:t>
              </a:r>
              <a:endParaRPr lang="en-US" altLang="ko-KR" sz="1200" dirty="0" smtClean="0">
                <a:solidFill>
                  <a:schemeClr val="tx1"/>
                </a:solidFill>
              </a:endParaRPr>
            </a:p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&lt;in&gt;</a:t>
              </a:r>
              <a:r>
                <a:rPr lang="ko-KR" altLang="en-US" sz="1200" dirty="0" err="1" smtClean="0">
                  <a:solidFill>
                    <a:schemeClr val="tx1"/>
                  </a:solidFill>
                </a:rPr>
                <a:t>글제목</a:t>
              </a:r>
              <a:endParaRPr lang="ko-KR" altLang="en-US" sz="12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92" name="직사각형 91"/>
            <p:cNvSpPr/>
            <p:nvPr/>
          </p:nvSpPr>
          <p:spPr>
            <a:xfrm>
              <a:off x="2500298" y="4929174"/>
              <a:ext cx="1285884" cy="389662"/>
            </a:xfrm>
            <a:prstGeom prst="rect">
              <a:avLst/>
            </a:prstGeom>
            <a:noFill/>
            <a:ln>
              <a:solidFill>
                <a:srgbClr val="00B0F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ko-KR" altLang="en-US" sz="1200" dirty="0" err="1" smtClean="0">
                  <a:solidFill>
                    <a:schemeClr val="tx1"/>
                  </a:solidFill>
                </a:rPr>
                <a:t>글저장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ko-KR" altLang="en-US" sz="1200" dirty="0" smtClean="0">
                  <a:solidFill>
                    <a:schemeClr val="tx1"/>
                  </a:solidFill>
                </a:rPr>
                <a:t>목록이동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</p:txBody>
        </p:sp>
      </p:grpSp>
      <p:cxnSp>
        <p:nvCxnSpPr>
          <p:cNvPr id="94" name="직선 화살표 연결선 93"/>
          <p:cNvCxnSpPr>
            <a:stCxn id="13" idx="3"/>
            <a:endCxn id="91" idx="1"/>
          </p:cNvCxnSpPr>
          <p:nvPr/>
        </p:nvCxnSpPr>
        <p:spPr>
          <a:xfrm flipV="1">
            <a:off x="4135434" y="3302491"/>
            <a:ext cx="868614" cy="8919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1" name="그룹 100"/>
          <p:cNvGrpSpPr/>
          <p:nvPr/>
        </p:nvGrpSpPr>
        <p:grpSpPr>
          <a:xfrm>
            <a:off x="6289932" y="4040969"/>
            <a:ext cx="1288464" cy="1011307"/>
            <a:chOff x="5109611" y="2857472"/>
            <a:chExt cx="1288464" cy="1011307"/>
          </a:xfrm>
        </p:grpSpPr>
        <p:sp>
          <p:nvSpPr>
            <p:cNvPr id="102" name="직사각형 101"/>
            <p:cNvSpPr/>
            <p:nvPr/>
          </p:nvSpPr>
          <p:spPr>
            <a:xfrm>
              <a:off x="5112191" y="2857472"/>
              <a:ext cx="1285884" cy="477336"/>
            </a:xfrm>
            <a:prstGeom prst="rect">
              <a:avLst/>
            </a:prstGeom>
            <a:noFill/>
            <a:ln>
              <a:solidFill>
                <a:srgbClr val="00B0F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>
                  <a:solidFill>
                    <a:schemeClr val="tx1"/>
                  </a:solidFill>
                </a:rPr>
                <a:t>&lt;&lt;entity&gt;&gt;</a:t>
              </a:r>
            </a:p>
            <a:p>
              <a:pPr algn="ctr"/>
              <a:r>
                <a:rPr lang="ko-KR" altLang="en-US" sz="1200" dirty="0" err="1" smtClean="0">
                  <a:solidFill>
                    <a:schemeClr val="tx1"/>
                  </a:solidFill>
                </a:rPr>
                <a:t>답변글저장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03" name="직사각형 102"/>
            <p:cNvSpPr/>
            <p:nvPr/>
          </p:nvSpPr>
          <p:spPr>
            <a:xfrm>
              <a:off x="5112191" y="3334808"/>
              <a:ext cx="1285884" cy="178692"/>
            </a:xfrm>
            <a:prstGeom prst="rect">
              <a:avLst/>
            </a:prstGeom>
            <a:noFill/>
            <a:ln>
              <a:solidFill>
                <a:srgbClr val="00B0F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07" name="직사각형 106"/>
            <p:cNvSpPr/>
            <p:nvPr/>
          </p:nvSpPr>
          <p:spPr>
            <a:xfrm>
              <a:off x="5109611" y="3511589"/>
              <a:ext cx="1285884" cy="357190"/>
            </a:xfrm>
            <a:prstGeom prst="rect">
              <a:avLst/>
            </a:prstGeom>
            <a:noFill/>
            <a:ln>
              <a:solidFill>
                <a:srgbClr val="00B0F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ko-KR" altLang="en-US" sz="1200" dirty="0" err="1">
                  <a:solidFill>
                    <a:schemeClr val="tx1"/>
                  </a:solidFill>
                </a:rPr>
                <a:t>글저장</a:t>
              </a:r>
              <a:r>
                <a:rPr lang="en-US" altLang="ko-KR" sz="1200" dirty="0">
                  <a:solidFill>
                    <a:schemeClr val="tx1"/>
                  </a:solidFill>
                </a:rPr>
                <a:t>()</a:t>
              </a:r>
            </a:p>
            <a:p>
              <a:r>
                <a:rPr lang="ko-KR" altLang="en-US" sz="1200" dirty="0">
                  <a:solidFill>
                    <a:schemeClr val="tx1"/>
                  </a:solidFill>
                </a:rPr>
                <a:t>목록이동</a:t>
              </a:r>
              <a:r>
                <a:rPr lang="en-US" altLang="ko-KR" sz="1200" dirty="0">
                  <a:solidFill>
                    <a:schemeClr val="tx1"/>
                  </a:solidFill>
                </a:rPr>
                <a:t>()</a:t>
              </a:r>
            </a:p>
          </p:txBody>
        </p:sp>
      </p:grpSp>
      <p:grpSp>
        <p:nvGrpSpPr>
          <p:cNvPr id="108" name="그룹 107"/>
          <p:cNvGrpSpPr/>
          <p:nvPr/>
        </p:nvGrpSpPr>
        <p:grpSpPr>
          <a:xfrm>
            <a:off x="6314408" y="5409700"/>
            <a:ext cx="1285884" cy="962036"/>
            <a:chOff x="5112191" y="2857472"/>
            <a:chExt cx="1285884" cy="962036"/>
          </a:xfrm>
        </p:grpSpPr>
        <p:sp>
          <p:nvSpPr>
            <p:cNvPr id="112" name="직사각형 111"/>
            <p:cNvSpPr/>
            <p:nvPr/>
          </p:nvSpPr>
          <p:spPr>
            <a:xfrm>
              <a:off x="5112191" y="2857472"/>
              <a:ext cx="1285884" cy="477336"/>
            </a:xfrm>
            <a:prstGeom prst="rect">
              <a:avLst/>
            </a:prstGeom>
            <a:noFill/>
            <a:ln>
              <a:solidFill>
                <a:srgbClr val="00B0F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>
                  <a:solidFill>
                    <a:schemeClr val="tx1"/>
                  </a:solidFill>
                </a:rPr>
                <a:t>&lt;&lt;entity&gt;&gt;</a:t>
              </a:r>
            </a:p>
            <a:p>
              <a:pPr algn="ctr"/>
              <a:r>
                <a:rPr lang="ko-KR" altLang="en-US" sz="1200" dirty="0" err="1" smtClean="0">
                  <a:solidFill>
                    <a:schemeClr val="tx1"/>
                  </a:solidFill>
                </a:rPr>
                <a:t>수정글저장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14" name="직사각형 113"/>
            <p:cNvSpPr/>
            <p:nvPr/>
          </p:nvSpPr>
          <p:spPr>
            <a:xfrm>
              <a:off x="5112191" y="3334808"/>
              <a:ext cx="1285884" cy="136397"/>
            </a:xfrm>
            <a:prstGeom prst="rect">
              <a:avLst/>
            </a:prstGeom>
            <a:noFill/>
            <a:ln>
              <a:solidFill>
                <a:srgbClr val="00B0F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15" name="직사각형 114"/>
            <p:cNvSpPr/>
            <p:nvPr/>
          </p:nvSpPr>
          <p:spPr>
            <a:xfrm>
              <a:off x="5112191" y="3462318"/>
              <a:ext cx="1285884" cy="357190"/>
            </a:xfrm>
            <a:prstGeom prst="rect">
              <a:avLst/>
            </a:prstGeom>
            <a:noFill/>
            <a:ln>
              <a:solidFill>
                <a:srgbClr val="00B0F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ko-KR" altLang="en-US" sz="1200" dirty="0" err="1" smtClean="0">
                  <a:solidFill>
                    <a:schemeClr val="tx1"/>
                  </a:solidFill>
                </a:rPr>
                <a:t>글수정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  <a:endParaRPr lang="en-US" altLang="ko-KR" sz="1200" dirty="0">
                <a:solidFill>
                  <a:schemeClr val="tx1"/>
                </a:solidFill>
              </a:endParaRPr>
            </a:p>
            <a:p>
              <a:r>
                <a:rPr lang="ko-KR" altLang="en-US" sz="1200" dirty="0">
                  <a:solidFill>
                    <a:schemeClr val="tx1"/>
                  </a:solidFill>
                </a:rPr>
                <a:t>목록이동</a:t>
              </a:r>
              <a:r>
                <a:rPr lang="en-US" altLang="ko-KR" sz="1200" dirty="0">
                  <a:solidFill>
                    <a:schemeClr val="tx1"/>
                  </a:solidFill>
                </a:rPr>
                <a:t>()</a:t>
              </a:r>
            </a:p>
          </p:txBody>
        </p:sp>
      </p:grpSp>
      <p:cxnSp>
        <p:nvCxnSpPr>
          <p:cNvPr id="116" name="직선 화살표 연결선 115"/>
          <p:cNvCxnSpPr>
            <a:endCxn id="114" idx="1"/>
          </p:cNvCxnSpPr>
          <p:nvPr/>
        </p:nvCxnSpPr>
        <p:spPr>
          <a:xfrm>
            <a:off x="4186234" y="5887037"/>
            <a:ext cx="2128174" cy="6819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직선 화살표 연결선 116"/>
          <p:cNvCxnSpPr>
            <a:stCxn id="110" idx="3"/>
            <a:endCxn id="103" idx="1"/>
          </p:cNvCxnSpPr>
          <p:nvPr/>
        </p:nvCxnSpPr>
        <p:spPr>
          <a:xfrm flipV="1">
            <a:off x="5860987" y="4607651"/>
            <a:ext cx="431525" cy="3685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꺾인 연결선 67"/>
          <p:cNvCxnSpPr>
            <a:stCxn id="84" idx="3"/>
            <a:endCxn id="8" idx="2"/>
          </p:cNvCxnSpPr>
          <p:nvPr/>
        </p:nvCxnSpPr>
        <p:spPr>
          <a:xfrm flipH="1">
            <a:off x="1182494" y="1804901"/>
            <a:ext cx="5107438" cy="876739"/>
          </a:xfrm>
          <a:prstGeom prst="bentConnector4">
            <a:avLst>
              <a:gd name="adj1" fmla="val -36801"/>
              <a:gd name="adj2" fmla="val 540359"/>
            </a:avLst>
          </a:prstGeom>
          <a:ln w="19050">
            <a:solidFill>
              <a:srgbClr val="00B0F0"/>
            </a:solidFill>
            <a:prstDash val="sys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직선 연결선 75"/>
          <p:cNvCxnSpPr>
            <a:stCxn id="91" idx="3"/>
          </p:cNvCxnSpPr>
          <p:nvPr/>
        </p:nvCxnSpPr>
        <p:spPr>
          <a:xfrm>
            <a:off x="6289932" y="3302491"/>
            <a:ext cx="1882468" cy="0"/>
          </a:xfrm>
          <a:prstGeom prst="line">
            <a:avLst/>
          </a:prstGeom>
          <a:ln w="19050">
            <a:solidFill>
              <a:srgbClr val="00B0F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직선 연결선 121"/>
          <p:cNvCxnSpPr>
            <a:stCxn id="103" idx="3"/>
          </p:cNvCxnSpPr>
          <p:nvPr/>
        </p:nvCxnSpPr>
        <p:spPr>
          <a:xfrm>
            <a:off x="7578396" y="4607651"/>
            <a:ext cx="594004" cy="1"/>
          </a:xfrm>
          <a:prstGeom prst="line">
            <a:avLst/>
          </a:prstGeom>
          <a:ln w="19050">
            <a:solidFill>
              <a:srgbClr val="00B0F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직선 연결선 124"/>
          <p:cNvCxnSpPr/>
          <p:nvPr/>
        </p:nvCxnSpPr>
        <p:spPr>
          <a:xfrm>
            <a:off x="7578396" y="5941151"/>
            <a:ext cx="594004" cy="1"/>
          </a:xfrm>
          <a:prstGeom prst="line">
            <a:avLst/>
          </a:prstGeom>
          <a:ln w="19050">
            <a:solidFill>
              <a:srgbClr val="00B0F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1500166" y="1643026"/>
            <a:ext cx="1285884" cy="47733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 smtClean="0">
                <a:solidFill>
                  <a:schemeClr val="tx1"/>
                </a:solidFill>
              </a:rPr>
              <a:t>&lt;&lt;boundary&gt;&gt;</a:t>
            </a:r>
          </a:p>
          <a:p>
            <a:pPr algn="ctr"/>
            <a:r>
              <a:rPr lang="ko-KR" altLang="en-US" sz="1200" dirty="0" smtClean="0">
                <a:solidFill>
                  <a:schemeClr val="tx1"/>
                </a:solidFill>
              </a:rPr>
              <a:t>게시판목록</a:t>
            </a:r>
            <a:endParaRPr lang="ko-KR" altLang="en-US" sz="1200" dirty="0">
              <a:solidFill>
                <a:schemeClr val="tx1"/>
              </a:solidFill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1500166" y="2120362"/>
            <a:ext cx="1285884" cy="20457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00" dirty="0" smtClean="0">
                <a:solidFill>
                  <a:schemeClr val="tx1"/>
                </a:solidFill>
              </a:rPr>
              <a:t>&lt;out&gt;</a:t>
            </a:r>
            <a:r>
              <a:rPr lang="ko-KR" altLang="en-US" sz="1000" dirty="0" err="1" smtClean="0">
                <a:solidFill>
                  <a:schemeClr val="tx1"/>
                </a:solidFill>
              </a:rPr>
              <a:t>게시글목록</a:t>
            </a:r>
            <a:endParaRPr lang="ko-KR" altLang="en-US" sz="1000" dirty="0" smtClean="0">
              <a:solidFill>
                <a:schemeClr val="tx1"/>
              </a:solidFill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1500166" y="2324934"/>
            <a:ext cx="1285884" cy="81829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200" dirty="0" err="1" smtClean="0">
                <a:solidFill>
                  <a:schemeClr val="tx1"/>
                </a:solidFill>
              </a:rPr>
              <a:t>글보기</a:t>
            </a:r>
            <a:r>
              <a:rPr lang="en-US" altLang="ko-KR" sz="1200" dirty="0" smtClean="0">
                <a:solidFill>
                  <a:schemeClr val="tx1"/>
                </a:solidFill>
              </a:rPr>
              <a:t>()</a:t>
            </a:r>
          </a:p>
          <a:p>
            <a:r>
              <a:rPr lang="ko-KR" altLang="en-US" sz="1200" dirty="0" smtClean="0">
                <a:solidFill>
                  <a:schemeClr val="tx1"/>
                </a:solidFill>
              </a:rPr>
              <a:t>글쓰기</a:t>
            </a:r>
            <a:r>
              <a:rPr lang="en-US" altLang="ko-KR" sz="1200" dirty="0" smtClean="0">
                <a:solidFill>
                  <a:schemeClr val="tx1"/>
                </a:solidFill>
              </a:rPr>
              <a:t>()</a:t>
            </a:r>
          </a:p>
          <a:p>
            <a:r>
              <a:rPr lang="ko-KR" altLang="en-US" sz="1200" dirty="0" err="1" smtClean="0">
                <a:solidFill>
                  <a:schemeClr val="tx1"/>
                </a:solidFill>
              </a:rPr>
              <a:t>글검색</a:t>
            </a:r>
            <a:r>
              <a:rPr lang="en-US" altLang="ko-KR" sz="1200" dirty="0" smtClean="0">
                <a:solidFill>
                  <a:schemeClr val="tx1"/>
                </a:solidFill>
              </a:rPr>
              <a:t>()</a:t>
            </a:r>
          </a:p>
          <a:p>
            <a:r>
              <a:rPr lang="ko-KR" altLang="en-US" sz="1200" dirty="0" smtClean="0">
                <a:solidFill>
                  <a:schemeClr val="tx1"/>
                </a:solidFill>
              </a:rPr>
              <a:t>페이지이동</a:t>
            </a:r>
            <a:r>
              <a:rPr lang="en-US" altLang="ko-KR" sz="1200" dirty="0" smtClean="0">
                <a:solidFill>
                  <a:schemeClr val="tx1"/>
                </a:solidFill>
              </a:rPr>
              <a:t>()</a:t>
            </a:r>
            <a:endParaRPr lang="ko-KR" altLang="en-US" sz="1200" dirty="0">
              <a:solidFill>
                <a:schemeClr val="tx1"/>
              </a:solidFill>
            </a:endParaRPr>
          </a:p>
        </p:txBody>
      </p:sp>
      <p:grpSp>
        <p:nvGrpSpPr>
          <p:cNvPr id="7" name="그룹 6"/>
          <p:cNvGrpSpPr/>
          <p:nvPr/>
        </p:nvGrpSpPr>
        <p:grpSpPr>
          <a:xfrm>
            <a:off x="3357554" y="1643026"/>
            <a:ext cx="1285884" cy="1643074"/>
            <a:chOff x="2571736" y="500042"/>
            <a:chExt cx="1285884" cy="1643074"/>
          </a:xfrm>
        </p:grpSpPr>
        <p:sp>
          <p:nvSpPr>
            <p:cNvPr id="8" name="직사각형 7"/>
            <p:cNvSpPr/>
            <p:nvPr/>
          </p:nvSpPr>
          <p:spPr>
            <a:xfrm>
              <a:off x="2571736" y="500042"/>
              <a:ext cx="1285884" cy="47733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smtClean="0">
                  <a:solidFill>
                    <a:schemeClr val="tx1"/>
                  </a:solidFill>
                </a:rPr>
                <a:t>&lt;&lt;boundary&gt;&gt;</a:t>
              </a:r>
            </a:p>
            <a:p>
              <a:pPr algn="ctr"/>
              <a:r>
                <a:rPr lang="ko-KR" altLang="en-US" sz="1200" dirty="0" err="1" smtClean="0">
                  <a:solidFill>
                    <a:schemeClr val="tx1"/>
                  </a:solidFill>
                </a:rPr>
                <a:t>글보기화면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9" name="직사각형 8"/>
            <p:cNvSpPr/>
            <p:nvPr/>
          </p:nvSpPr>
          <p:spPr>
            <a:xfrm>
              <a:off x="2571736" y="977378"/>
              <a:ext cx="1285884" cy="20457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smtClean="0">
                  <a:solidFill>
                    <a:schemeClr val="tx1"/>
                  </a:solidFill>
                </a:rPr>
                <a:t>&lt;out&gt;</a:t>
              </a:r>
              <a:r>
                <a:rPr lang="ko-KR" altLang="en-US" sz="1200" dirty="0" err="1" smtClean="0">
                  <a:solidFill>
                    <a:schemeClr val="tx1"/>
                  </a:solidFill>
                </a:rPr>
                <a:t>글내용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0" name="직사각형 9"/>
            <p:cNvSpPr/>
            <p:nvPr/>
          </p:nvSpPr>
          <p:spPr>
            <a:xfrm>
              <a:off x="2571736" y="1181950"/>
              <a:ext cx="1285884" cy="96116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ko-KR" altLang="en-US" sz="1200" dirty="0" smtClean="0">
                  <a:solidFill>
                    <a:schemeClr val="tx1"/>
                  </a:solidFill>
                </a:rPr>
                <a:t>목록보기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ko-KR" altLang="en-US" sz="1200" dirty="0" smtClean="0">
                  <a:solidFill>
                    <a:schemeClr val="tx1"/>
                  </a:solidFill>
                </a:rPr>
                <a:t>글쓰기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ko-KR" altLang="en-US" sz="1200" dirty="0" smtClean="0">
                  <a:solidFill>
                    <a:schemeClr val="tx1"/>
                  </a:solidFill>
                </a:rPr>
                <a:t>답변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ko-KR" altLang="en-US" sz="1200" dirty="0" smtClean="0">
                  <a:solidFill>
                    <a:schemeClr val="tx1"/>
                  </a:solidFill>
                </a:rPr>
                <a:t>수정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ko-KR" altLang="en-US" sz="1200" dirty="0" smtClean="0">
                  <a:solidFill>
                    <a:schemeClr val="tx1"/>
                  </a:solidFill>
                </a:rPr>
                <a:t>삭제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11" name="직선 화살표 연결선 10"/>
          <p:cNvCxnSpPr/>
          <p:nvPr/>
        </p:nvCxnSpPr>
        <p:spPr>
          <a:xfrm>
            <a:off x="2786050" y="2428868"/>
            <a:ext cx="57150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직사각형 11"/>
          <p:cNvSpPr/>
          <p:nvPr/>
        </p:nvSpPr>
        <p:spPr>
          <a:xfrm>
            <a:off x="2500298" y="4071918"/>
            <a:ext cx="1285884" cy="47733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 smtClean="0">
                <a:solidFill>
                  <a:schemeClr val="tx1"/>
                </a:solidFill>
              </a:rPr>
              <a:t>&lt;&lt;boundary&gt;&gt;</a:t>
            </a:r>
          </a:p>
          <a:p>
            <a:pPr algn="ctr"/>
            <a:r>
              <a:rPr lang="ko-KR" altLang="en-US" sz="1200" dirty="0" smtClean="0">
                <a:solidFill>
                  <a:schemeClr val="tx1"/>
                </a:solidFill>
              </a:rPr>
              <a:t>글쓰기</a:t>
            </a:r>
            <a:endParaRPr lang="ko-KR" altLang="en-US" sz="1200" dirty="0">
              <a:solidFill>
                <a:schemeClr val="tx1"/>
              </a:solidFill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2500298" y="4549254"/>
            <a:ext cx="1285884" cy="3799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200" dirty="0" smtClean="0">
                <a:solidFill>
                  <a:schemeClr val="tx1"/>
                </a:solidFill>
              </a:rPr>
              <a:t>&lt;in&gt;</a:t>
            </a:r>
            <a:r>
              <a:rPr lang="ko-KR" altLang="en-US" sz="1200" dirty="0" err="1" smtClean="0">
                <a:solidFill>
                  <a:schemeClr val="tx1"/>
                </a:solidFill>
              </a:rPr>
              <a:t>글내용</a:t>
            </a:r>
            <a:endParaRPr lang="en-US" altLang="ko-KR" sz="1200" dirty="0" smtClean="0">
              <a:solidFill>
                <a:schemeClr val="tx1"/>
              </a:solidFill>
            </a:endParaRPr>
          </a:p>
          <a:p>
            <a:r>
              <a:rPr lang="en-US" altLang="ko-KR" sz="1200" dirty="0" smtClean="0">
                <a:solidFill>
                  <a:schemeClr val="tx1"/>
                </a:solidFill>
              </a:rPr>
              <a:t>&lt;in&gt;</a:t>
            </a:r>
            <a:r>
              <a:rPr lang="ko-KR" altLang="en-US" sz="1200" dirty="0" err="1" smtClean="0">
                <a:solidFill>
                  <a:schemeClr val="tx1"/>
                </a:solidFill>
              </a:rPr>
              <a:t>글제목</a:t>
            </a:r>
            <a:endParaRPr lang="ko-KR" altLang="en-US" sz="1200" dirty="0" smtClean="0">
              <a:solidFill>
                <a:schemeClr val="tx1"/>
              </a:solidFill>
            </a:endParaRPr>
          </a:p>
        </p:txBody>
      </p:sp>
      <p:sp>
        <p:nvSpPr>
          <p:cNvPr id="14" name="직사각형 13"/>
          <p:cNvSpPr/>
          <p:nvPr/>
        </p:nvSpPr>
        <p:spPr>
          <a:xfrm>
            <a:off x="2500298" y="4929174"/>
            <a:ext cx="1285884" cy="38966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200" dirty="0" smtClean="0">
                <a:solidFill>
                  <a:schemeClr val="tx1"/>
                </a:solidFill>
              </a:rPr>
              <a:t>확인</a:t>
            </a:r>
            <a:r>
              <a:rPr lang="en-US" altLang="ko-KR" sz="1200" dirty="0" smtClean="0">
                <a:solidFill>
                  <a:schemeClr val="tx1"/>
                </a:solidFill>
              </a:rPr>
              <a:t>()</a:t>
            </a:r>
          </a:p>
          <a:p>
            <a:r>
              <a:rPr lang="ko-KR" altLang="en-US" sz="1200" dirty="0" smtClean="0">
                <a:solidFill>
                  <a:schemeClr val="tx1"/>
                </a:solidFill>
              </a:rPr>
              <a:t>취</a:t>
            </a:r>
            <a:r>
              <a:rPr lang="ko-KR" altLang="en-US" sz="1200" dirty="0">
                <a:solidFill>
                  <a:schemeClr val="tx1"/>
                </a:solidFill>
              </a:rPr>
              <a:t>소</a:t>
            </a:r>
            <a:r>
              <a:rPr lang="en-US" altLang="ko-KR" sz="1200" dirty="0" smtClean="0">
                <a:solidFill>
                  <a:schemeClr val="tx1"/>
                </a:solidFill>
              </a:rPr>
              <a:t>()</a:t>
            </a:r>
          </a:p>
        </p:txBody>
      </p:sp>
      <p:cxnSp>
        <p:nvCxnSpPr>
          <p:cNvPr id="15" name="직선 화살표 연결선 14"/>
          <p:cNvCxnSpPr>
            <a:stCxn id="6" idx="2"/>
            <a:endCxn id="12" idx="0"/>
          </p:cNvCxnSpPr>
          <p:nvPr/>
        </p:nvCxnSpPr>
        <p:spPr>
          <a:xfrm rot="16200000" flipH="1">
            <a:off x="2178827" y="3107505"/>
            <a:ext cx="928694" cy="10001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직선 화살표 연결선 15"/>
          <p:cNvCxnSpPr>
            <a:endCxn id="12" idx="0"/>
          </p:cNvCxnSpPr>
          <p:nvPr/>
        </p:nvCxnSpPr>
        <p:spPr>
          <a:xfrm rot="5400000">
            <a:off x="3178959" y="3250381"/>
            <a:ext cx="785818" cy="8572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화살표 연결선 16"/>
          <p:cNvCxnSpPr/>
          <p:nvPr/>
        </p:nvCxnSpPr>
        <p:spPr>
          <a:xfrm rot="5400000" flipH="1" flipV="1">
            <a:off x="536535" y="4321963"/>
            <a:ext cx="2356684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직사각형 17"/>
          <p:cNvSpPr/>
          <p:nvPr/>
        </p:nvSpPr>
        <p:spPr>
          <a:xfrm>
            <a:off x="4429124" y="4143356"/>
            <a:ext cx="1285884" cy="477336"/>
          </a:xfrm>
          <a:prstGeom prst="rect">
            <a:avLst/>
          </a:prstGeom>
          <a:noFill/>
          <a:ln>
            <a:solidFill>
              <a:srgbClr val="00B0F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ko-KR" sz="1200" dirty="0" smtClean="0">
              <a:solidFill>
                <a:schemeClr val="tx1"/>
              </a:solidFill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4429124" y="4620692"/>
            <a:ext cx="1285884" cy="204572"/>
          </a:xfrm>
          <a:prstGeom prst="rect">
            <a:avLst/>
          </a:prstGeom>
          <a:noFill/>
          <a:ln>
            <a:solidFill>
              <a:srgbClr val="00B0F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 dirty="0">
              <a:solidFill>
                <a:schemeClr val="tx1"/>
              </a:solidFill>
            </a:endParaRPr>
          </a:p>
        </p:txBody>
      </p:sp>
      <p:cxnSp>
        <p:nvCxnSpPr>
          <p:cNvPr id="21" name="직선 화살표 연결선 20"/>
          <p:cNvCxnSpPr/>
          <p:nvPr/>
        </p:nvCxnSpPr>
        <p:spPr>
          <a:xfrm>
            <a:off x="3786182" y="4714884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" name="그룹 21"/>
          <p:cNvGrpSpPr/>
          <p:nvPr/>
        </p:nvGrpSpPr>
        <p:grpSpPr>
          <a:xfrm>
            <a:off x="5072066" y="1214398"/>
            <a:ext cx="1285884" cy="1571636"/>
            <a:chOff x="4286248" y="357166"/>
            <a:chExt cx="1285884" cy="1571636"/>
          </a:xfrm>
        </p:grpSpPr>
        <p:sp>
          <p:nvSpPr>
            <p:cNvPr id="23" name="직사각형 22"/>
            <p:cNvSpPr/>
            <p:nvPr/>
          </p:nvSpPr>
          <p:spPr>
            <a:xfrm>
              <a:off x="4286248" y="357166"/>
              <a:ext cx="1285884" cy="47733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smtClean="0">
                  <a:solidFill>
                    <a:schemeClr val="tx1"/>
                  </a:solidFill>
                </a:rPr>
                <a:t>&lt;&lt;boundary&gt;&gt;</a:t>
              </a:r>
            </a:p>
            <a:p>
              <a:pPr algn="ctr"/>
              <a:r>
                <a:rPr lang="ko-KR" altLang="en-US" sz="1200" dirty="0" err="1" smtClean="0">
                  <a:solidFill>
                    <a:schemeClr val="tx1"/>
                  </a:solidFill>
                </a:rPr>
                <a:t>글수정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24" name="직사각형 23"/>
            <p:cNvSpPr/>
            <p:nvPr/>
          </p:nvSpPr>
          <p:spPr>
            <a:xfrm>
              <a:off x="4286248" y="834502"/>
              <a:ext cx="1285884" cy="73711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&lt;out&gt;</a:t>
              </a:r>
              <a:r>
                <a:rPr lang="ko-KR" altLang="en-US" sz="1200" dirty="0" err="1" smtClean="0">
                  <a:solidFill>
                    <a:schemeClr val="tx1"/>
                  </a:solidFill>
                </a:rPr>
                <a:t>글제목</a:t>
              </a:r>
              <a:endParaRPr lang="en-US" altLang="ko-KR" sz="1200" dirty="0" smtClean="0">
                <a:solidFill>
                  <a:schemeClr val="tx1"/>
                </a:solidFill>
              </a:endParaRPr>
            </a:p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&lt;out&gt;</a:t>
              </a:r>
              <a:r>
                <a:rPr lang="ko-KR" altLang="en-US" sz="1200" dirty="0" err="1" smtClean="0">
                  <a:solidFill>
                    <a:schemeClr val="tx1"/>
                  </a:solidFill>
                </a:rPr>
                <a:t>글내용</a:t>
              </a:r>
              <a:endParaRPr lang="en-US" altLang="ko-KR" sz="1200" dirty="0" smtClean="0">
                <a:solidFill>
                  <a:schemeClr val="tx1"/>
                </a:solidFill>
              </a:endParaRPr>
            </a:p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&lt;in&gt;</a:t>
              </a:r>
              <a:r>
                <a:rPr lang="ko-KR" altLang="en-US" sz="1200" dirty="0" err="1" smtClean="0">
                  <a:solidFill>
                    <a:schemeClr val="tx1"/>
                  </a:solidFill>
                </a:rPr>
                <a:t>글제목</a:t>
              </a:r>
              <a:endParaRPr lang="en-US" altLang="ko-KR" sz="1200" dirty="0" smtClean="0">
                <a:solidFill>
                  <a:schemeClr val="tx1"/>
                </a:solidFill>
              </a:endParaRPr>
            </a:p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&lt;in&gt;</a:t>
              </a:r>
              <a:r>
                <a:rPr lang="ko-KR" altLang="en-US" sz="1200" dirty="0" err="1" smtClean="0">
                  <a:solidFill>
                    <a:schemeClr val="tx1"/>
                  </a:solidFill>
                </a:rPr>
                <a:t>글내용</a:t>
              </a:r>
              <a:endParaRPr lang="ko-KR" altLang="en-US" sz="12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25" name="직사각형 24"/>
            <p:cNvSpPr/>
            <p:nvPr/>
          </p:nvSpPr>
          <p:spPr>
            <a:xfrm>
              <a:off x="4286248" y="1571612"/>
              <a:ext cx="1285884" cy="35719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ko-KR" altLang="en-US" sz="1200" dirty="0" smtClean="0">
                  <a:solidFill>
                    <a:schemeClr val="tx1"/>
                  </a:solidFill>
                </a:rPr>
                <a:t>확</a:t>
              </a:r>
              <a:r>
                <a:rPr lang="ko-KR" altLang="en-US" sz="1200" dirty="0">
                  <a:solidFill>
                    <a:schemeClr val="tx1"/>
                  </a:solidFill>
                </a:rPr>
                <a:t>인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ko-KR" altLang="en-US" sz="1200" dirty="0" smtClean="0">
                  <a:solidFill>
                    <a:schemeClr val="tx1"/>
                  </a:solidFill>
                </a:rPr>
                <a:t>취</a:t>
              </a:r>
              <a:r>
                <a:rPr lang="ko-KR" altLang="en-US" sz="1200" dirty="0">
                  <a:solidFill>
                    <a:schemeClr val="tx1"/>
                  </a:solidFill>
                </a:rPr>
                <a:t>소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</p:txBody>
        </p:sp>
      </p:grpSp>
      <p:sp>
        <p:nvSpPr>
          <p:cNvPr id="26" name="직사각형 25"/>
          <p:cNvSpPr/>
          <p:nvPr/>
        </p:nvSpPr>
        <p:spPr>
          <a:xfrm>
            <a:off x="6000760" y="2857472"/>
            <a:ext cx="1285884" cy="47733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 smtClean="0">
                <a:solidFill>
                  <a:schemeClr val="tx1"/>
                </a:solidFill>
              </a:rPr>
              <a:t>&lt;&lt;boundary&gt;&gt;</a:t>
            </a:r>
          </a:p>
          <a:p>
            <a:pPr algn="ctr"/>
            <a:r>
              <a:rPr lang="ko-KR" altLang="en-US" sz="1200" dirty="0" err="1" smtClean="0">
                <a:solidFill>
                  <a:schemeClr val="tx1"/>
                </a:solidFill>
              </a:rPr>
              <a:t>글답변</a:t>
            </a:r>
            <a:endParaRPr lang="ko-KR" altLang="en-US" sz="1200" dirty="0">
              <a:solidFill>
                <a:schemeClr val="tx1"/>
              </a:solidFill>
            </a:endParaRPr>
          </a:p>
        </p:txBody>
      </p:sp>
      <p:sp>
        <p:nvSpPr>
          <p:cNvPr id="27" name="직사각형 26"/>
          <p:cNvSpPr/>
          <p:nvPr/>
        </p:nvSpPr>
        <p:spPr>
          <a:xfrm>
            <a:off x="6000760" y="3334808"/>
            <a:ext cx="1285884" cy="73711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200" dirty="0" smtClean="0">
                <a:solidFill>
                  <a:schemeClr val="tx1"/>
                </a:solidFill>
              </a:rPr>
              <a:t>&lt;out&gt;</a:t>
            </a:r>
            <a:r>
              <a:rPr lang="ko-KR" altLang="en-US" sz="1200" dirty="0" err="1" smtClean="0">
                <a:solidFill>
                  <a:schemeClr val="tx1"/>
                </a:solidFill>
              </a:rPr>
              <a:t>글제목</a:t>
            </a:r>
            <a:endParaRPr lang="en-US" altLang="ko-KR" sz="1200" dirty="0" smtClean="0">
              <a:solidFill>
                <a:schemeClr val="tx1"/>
              </a:solidFill>
            </a:endParaRPr>
          </a:p>
          <a:p>
            <a:r>
              <a:rPr lang="en-US" altLang="ko-KR" sz="1200" dirty="0" smtClean="0">
                <a:solidFill>
                  <a:schemeClr val="tx1"/>
                </a:solidFill>
              </a:rPr>
              <a:t>&lt;out&gt;</a:t>
            </a:r>
            <a:r>
              <a:rPr lang="ko-KR" altLang="en-US" sz="1200" dirty="0" smtClean="0">
                <a:solidFill>
                  <a:schemeClr val="tx1"/>
                </a:solidFill>
              </a:rPr>
              <a:t>원문내용</a:t>
            </a:r>
            <a:endParaRPr lang="en-US" altLang="ko-KR" sz="1200" dirty="0" smtClean="0">
              <a:solidFill>
                <a:schemeClr val="tx1"/>
              </a:solidFill>
            </a:endParaRPr>
          </a:p>
          <a:p>
            <a:r>
              <a:rPr lang="en-US" altLang="ko-KR" sz="1200" dirty="0" smtClean="0">
                <a:solidFill>
                  <a:schemeClr val="tx1"/>
                </a:solidFill>
              </a:rPr>
              <a:t>&lt;in&gt;</a:t>
            </a:r>
            <a:r>
              <a:rPr lang="ko-KR" altLang="en-US" sz="1200" dirty="0" err="1" smtClean="0">
                <a:solidFill>
                  <a:schemeClr val="tx1"/>
                </a:solidFill>
              </a:rPr>
              <a:t>글제목</a:t>
            </a:r>
            <a:endParaRPr lang="en-US" altLang="ko-KR" sz="1200" dirty="0" smtClean="0">
              <a:solidFill>
                <a:schemeClr val="tx1"/>
              </a:solidFill>
            </a:endParaRPr>
          </a:p>
          <a:p>
            <a:r>
              <a:rPr lang="en-US" altLang="ko-KR" sz="1200" dirty="0" smtClean="0">
                <a:solidFill>
                  <a:schemeClr val="tx1"/>
                </a:solidFill>
              </a:rPr>
              <a:t>&lt;in&gt;</a:t>
            </a:r>
            <a:r>
              <a:rPr lang="ko-KR" altLang="en-US" sz="1200" dirty="0" err="1" smtClean="0">
                <a:solidFill>
                  <a:schemeClr val="tx1"/>
                </a:solidFill>
              </a:rPr>
              <a:t>글내용</a:t>
            </a:r>
            <a:endParaRPr lang="ko-KR" altLang="en-US" sz="1200" dirty="0">
              <a:solidFill>
                <a:schemeClr val="tx1"/>
              </a:solidFill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6000760" y="4071918"/>
            <a:ext cx="1285884" cy="35719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200" dirty="0" smtClean="0">
                <a:solidFill>
                  <a:schemeClr val="tx1"/>
                </a:solidFill>
              </a:rPr>
              <a:t>확</a:t>
            </a:r>
            <a:r>
              <a:rPr lang="ko-KR" altLang="en-US" sz="1200" dirty="0">
                <a:solidFill>
                  <a:schemeClr val="tx1"/>
                </a:solidFill>
              </a:rPr>
              <a:t>인</a:t>
            </a:r>
            <a:r>
              <a:rPr lang="en-US" altLang="ko-KR" sz="1200" dirty="0" smtClean="0">
                <a:solidFill>
                  <a:schemeClr val="tx1"/>
                </a:solidFill>
              </a:rPr>
              <a:t>()</a:t>
            </a:r>
          </a:p>
          <a:p>
            <a:r>
              <a:rPr lang="ko-KR" altLang="en-US" sz="1200" dirty="0" smtClean="0">
                <a:solidFill>
                  <a:schemeClr val="tx1"/>
                </a:solidFill>
              </a:rPr>
              <a:t>취</a:t>
            </a:r>
            <a:r>
              <a:rPr lang="ko-KR" altLang="en-US" sz="1200" dirty="0">
                <a:solidFill>
                  <a:schemeClr val="tx1"/>
                </a:solidFill>
              </a:rPr>
              <a:t>소</a:t>
            </a:r>
            <a:r>
              <a:rPr lang="en-US" altLang="ko-KR" sz="1200" dirty="0" smtClean="0">
                <a:solidFill>
                  <a:schemeClr val="tx1"/>
                </a:solidFill>
              </a:rPr>
              <a:t>()</a:t>
            </a:r>
          </a:p>
        </p:txBody>
      </p:sp>
      <p:cxnSp>
        <p:nvCxnSpPr>
          <p:cNvPr id="29" name="직선 화살표 연결선 28"/>
          <p:cNvCxnSpPr/>
          <p:nvPr/>
        </p:nvCxnSpPr>
        <p:spPr>
          <a:xfrm flipV="1">
            <a:off x="4643438" y="2060289"/>
            <a:ext cx="428628" cy="16235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직선 연결선 29"/>
          <p:cNvCxnSpPr/>
          <p:nvPr/>
        </p:nvCxnSpPr>
        <p:spPr>
          <a:xfrm>
            <a:off x="6357950" y="2000216"/>
            <a:ext cx="1285884" cy="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직선 연결선 30"/>
          <p:cNvCxnSpPr/>
          <p:nvPr/>
        </p:nvCxnSpPr>
        <p:spPr>
          <a:xfrm rot="5400000">
            <a:off x="6250793" y="3393257"/>
            <a:ext cx="278608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직선 화살표 연결선 31"/>
          <p:cNvCxnSpPr/>
          <p:nvPr/>
        </p:nvCxnSpPr>
        <p:spPr>
          <a:xfrm rot="10800000">
            <a:off x="5715008" y="4786322"/>
            <a:ext cx="1928826" cy="15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직선 연결선 32"/>
          <p:cNvCxnSpPr/>
          <p:nvPr/>
        </p:nvCxnSpPr>
        <p:spPr>
          <a:xfrm rot="5400000" flipH="1" flipV="1">
            <a:off x="3750475" y="1393005"/>
            <a:ext cx="5000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직선 화살표 연결선 33"/>
          <p:cNvCxnSpPr>
            <a:endCxn id="27" idx="1"/>
          </p:cNvCxnSpPr>
          <p:nvPr/>
        </p:nvCxnSpPr>
        <p:spPr>
          <a:xfrm>
            <a:off x="4643438" y="2805517"/>
            <a:ext cx="1357322" cy="89784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직선 화살표 연결선 34"/>
          <p:cNvCxnSpPr>
            <a:stCxn id="27" idx="3"/>
          </p:cNvCxnSpPr>
          <p:nvPr/>
        </p:nvCxnSpPr>
        <p:spPr>
          <a:xfrm>
            <a:off x="7286644" y="3703363"/>
            <a:ext cx="357190" cy="1295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직선 화살표 연결선 35"/>
          <p:cNvCxnSpPr>
            <a:endCxn id="18" idx="0"/>
          </p:cNvCxnSpPr>
          <p:nvPr/>
        </p:nvCxnSpPr>
        <p:spPr>
          <a:xfrm>
            <a:off x="4143372" y="3286124"/>
            <a:ext cx="928694" cy="8572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직선 연결선 36"/>
          <p:cNvCxnSpPr/>
          <p:nvPr/>
        </p:nvCxnSpPr>
        <p:spPr>
          <a:xfrm rot="10800000">
            <a:off x="2143108" y="1142984"/>
            <a:ext cx="18573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직선 화살표 연결선 37"/>
          <p:cNvCxnSpPr>
            <a:endCxn id="4" idx="0"/>
          </p:cNvCxnSpPr>
          <p:nvPr/>
        </p:nvCxnSpPr>
        <p:spPr>
          <a:xfrm rot="5400000">
            <a:off x="1893087" y="1393005"/>
            <a:ext cx="50004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직선 연결선 38"/>
          <p:cNvCxnSpPr/>
          <p:nvPr/>
        </p:nvCxnSpPr>
        <p:spPr>
          <a:xfrm rot="10800000">
            <a:off x="1714480" y="5500702"/>
            <a:ext cx="27146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2786050" y="404664"/>
            <a:ext cx="41535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게시판 클래스 </a:t>
            </a:r>
            <a:r>
              <a:rPr lang="ko-KR" altLang="en-US" dirty="0" smtClean="0"/>
              <a:t>다이어그램</a:t>
            </a:r>
            <a:r>
              <a:rPr lang="en-US" altLang="ko-KR" dirty="0" smtClean="0"/>
              <a:t>(java</a:t>
            </a:r>
            <a:r>
              <a:rPr lang="ko-KR" altLang="en-US" dirty="0" smtClean="0"/>
              <a:t> </a:t>
            </a:r>
            <a:r>
              <a:rPr lang="en-US" altLang="ko-KR" dirty="0" smtClean="0"/>
              <a:t>Beans)</a:t>
            </a:r>
            <a:endParaRPr lang="ko-KR" altLang="en-US" dirty="0"/>
          </a:p>
        </p:txBody>
      </p:sp>
      <p:grpSp>
        <p:nvGrpSpPr>
          <p:cNvPr id="41" name="그룹 40"/>
          <p:cNvGrpSpPr/>
          <p:nvPr/>
        </p:nvGrpSpPr>
        <p:grpSpPr>
          <a:xfrm>
            <a:off x="4429124" y="4143356"/>
            <a:ext cx="1285884" cy="1704804"/>
            <a:chOff x="4429124" y="4143356"/>
            <a:chExt cx="1285884" cy="1704804"/>
          </a:xfrm>
        </p:grpSpPr>
        <p:sp>
          <p:nvSpPr>
            <p:cNvPr id="42" name="직사각형 41"/>
            <p:cNvSpPr/>
            <p:nvPr/>
          </p:nvSpPr>
          <p:spPr>
            <a:xfrm>
              <a:off x="4429124" y="4143356"/>
              <a:ext cx="1285884" cy="477336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smtClean="0">
                  <a:solidFill>
                    <a:schemeClr val="tx1"/>
                  </a:solidFill>
                </a:rPr>
                <a:t>&lt;&lt;entity&gt;&gt;</a:t>
              </a:r>
            </a:p>
            <a:p>
              <a:pPr algn="ctr"/>
              <a:r>
                <a:rPr lang="ko-KR" altLang="en-US" sz="1200" dirty="0" smtClean="0">
                  <a:solidFill>
                    <a:schemeClr val="tx1"/>
                  </a:solidFill>
                </a:rPr>
                <a:t>게시판정보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43" name="직사각형 42"/>
            <p:cNvSpPr/>
            <p:nvPr/>
          </p:nvSpPr>
          <p:spPr>
            <a:xfrm>
              <a:off x="4429124" y="4620692"/>
              <a:ext cx="1285884" cy="204572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smtClean="0">
                  <a:solidFill>
                    <a:schemeClr val="tx1"/>
                  </a:solidFill>
                </a:rPr>
                <a:t>-</a:t>
              </a:r>
              <a:r>
                <a:rPr lang="ko-KR" altLang="en-US" sz="1200" dirty="0" err="1" smtClean="0">
                  <a:solidFill>
                    <a:schemeClr val="tx1"/>
                  </a:solidFill>
                </a:rPr>
                <a:t>글내용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44" name="직사각형 43"/>
            <p:cNvSpPr/>
            <p:nvPr/>
          </p:nvSpPr>
          <p:spPr>
            <a:xfrm>
              <a:off x="4429124" y="4825263"/>
              <a:ext cx="1285884" cy="1022897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ko-KR" altLang="en-US" sz="1200" dirty="0" smtClean="0">
                  <a:solidFill>
                    <a:schemeClr val="tx1"/>
                  </a:solidFill>
                </a:rPr>
                <a:t>목록조회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ko-KR" altLang="en-US" sz="1200" dirty="0" err="1" smtClean="0">
                  <a:solidFill>
                    <a:schemeClr val="tx1"/>
                  </a:solidFill>
                </a:rPr>
                <a:t>글조회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ko-KR" altLang="en-US" sz="1200" dirty="0" smtClean="0">
                  <a:solidFill>
                    <a:schemeClr val="tx1"/>
                  </a:solidFill>
                </a:rPr>
                <a:t>등록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ko-KR" altLang="en-US" sz="1200" dirty="0" smtClean="0">
                  <a:solidFill>
                    <a:schemeClr val="tx1"/>
                  </a:solidFill>
                </a:rPr>
                <a:t>갱신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ko-KR" altLang="en-US" sz="1200" dirty="0" smtClean="0">
                  <a:solidFill>
                    <a:schemeClr val="tx1"/>
                  </a:solidFill>
                </a:rPr>
                <a:t>삭제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592750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그룹 32"/>
          <p:cNvGrpSpPr/>
          <p:nvPr/>
        </p:nvGrpSpPr>
        <p:grpSpPr>
          <a:xfrm>
            <a:off x="539552" y="1263010"/>
            <a:ext cx="1285884" cy="1500198"/>
            <a:chOff x="1446974" y="1264729"/>
            <a:chExt cx="1285884" cy="1500198"/>
          </a:xfrm>
        </p:grpSpPr>
        <p:sp>
          <p:nvSpPr>
            <p:cNvPr id="5" name="직사각형 4"/>
            <p:cNvSpPr/>
            <p:nvPr/>
          </p:nvSpPr>
          <p:spPr>
            <a:xfrm>
              <a:off x="1446974" y="1264729"/>
              <a:ext cx="1285884" cy="47733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smtClean="0">
                  <a:solidFill>
                    <a:schemeClr val="tx1"/>
                  </a:solidFill>
                </a:rPr>
                <a:t>&lt;&lt;boundary&gt;&gt;</a:t>
              </a:r>
            </a:p>
            <a:p>
              <a:pPr algn="ctr"/>
              <a:r>
                <a:rPr lang="ko-KR" altLang="en-US" sz="1200" dirty="0" smtClean="0">
                  <a:solidFill>
                    <a:schemeClr val="tx1"/>
                  </a:solidFill>
                </a:rPr>
                <a:t>게시판목록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6" name="직사각형 5"/>
            <p:cNvSpPr/>
            <p:nvPr/>
          </p:nvSpPr>
          <p:spPr>
            <a:xfrm>
              <a:off x="1446974" y="1742065"/>
              <a:ext cx="1285884" cy="20457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000" dirty="0" smtClean="0">
                  <a:solidFill>
                    <a:schemeClr val="tx1"/>
                  </a:solidFill>
                </a:rPr>
                <a:t>&lt;out&gt;</a:t>
              </a:r>
              <a:r>
                <a:rPr lang="ko-KR" altLang="en-US" sz="1000" dirty="0" err="1" smtClean="0">
                  <a:solidFill>
                    <a:schemeClr val="tx1"/>
                  </a:solidFill>
                </a:rPr>
                <a:t>게시글목록</a:t>
              </a:r>
              <a:endParaRPr lang="ko-KR" altLang="en-US" sz="10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8" name="직사각형 7"/>
            <p:cNvSpPr/>
            <p:nvPr/>
          </p:nvSpPr>
          <p:spPr>
            <a:xfrm>
              <a:off x="1446974" y="1946637"/>
              <a:ext cx="1285884" cy="81829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ko-KR" altLang="en-US" sz="1200" dirty="0" err="1" smtClean="0">
                  <a:solidFill>
                    <a:schemeClr val="tx1"/>
                  </a:solidFill>
                </a:rPr>
                <a:t>글보기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ko-KR" altLang="en-US" sz="1200" dirty="0" smtClean="0">
                  <a:solidFill>
                    <a:schemeClr val="tx1"/>
                  </a:solidFill>
                </a:rPr>
                <a:t>글쓰기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ko-KR" altLang="en-US" sz="1200" dirty="0" err="1" smtClean="0">
                  <a:solidFill>
                    <a:schemeClr val="tx1"/>
                  </a:solidFill>
                </a:rPr>
                <a:t>글검색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ko-KR" altLang="en-US" sz="1200" dirty="0" smtClean="0">
                  <a:solidFill>
                    <a:schemeClr val="tx1"/>
                  </a:solidFill>
                </a:rPr>
                <a:t>페이지이동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78" name="그룹 77"/>
          <p:cNvGrpSpPr/>
          <p:nvPr/>
        </p:nvGrpSpPr>
        <p:grpSpPr>
          <a:xfrm>
            <a:off x="2769892" y="2674300"/>
            <a:ext cx="1285884" cy="1422166"/>
            <a:chOff x="2571736" y="500042"/>
            <a:chExt cx="1285884" cy="1422166"/>
          </a:xfrm>
        </p:grpSpPr>
        <p:sp>
          <p:nvSpPr>
            <p:cNvPr id="12" name="직사각형 11"/>
            <p:cNvSpPr/>
            <p:nvPr/>
          </p:nvSpPr>
          <p:spPr>
            <a:xfrm>
              <a:off x="2571736" y="500042"/>
              <a:ext cx="1285884" cy="47733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smtClean="0">
                  <a:solidFill>
                    <a:schemeClr val="tx1"/>
                  </a:solidFill>
                </a:rPr>
                <a:t>&lt;&lt;boundary&gt;&gt;</a:t>
              </a:r>
            </a:p>
            <a:p>
              <a:pPr algn="ctr"/>
              <a:r>
                <a:rPr lang="ko-KR" altLang="en-US" sz="1200" dirty="0" err="1" smtClean="0">
                  <a:solidFill>
                    <a:schemeClr val="tx1"/>
                  </a:solidFill>
                </a:rPr>
                <a:t>글보기화면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3" name="직사각형 12"/>
            <p:cNvSpPr/>
            <p:nvPr/>
          </p:nvSpPr>
          <p:spPr>
            <a:xfrm>
              <a:off x="2571736" y="977378"/>
              <a:ext cx="1285884" cy="20457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smtClean="0">
                  <a:solidFill>
                    <a:schemeClr val="tx1"/>
                  </a:solidFill>
                </a:rPr>
                <a:t>&lt;out&gt;</a:t>
              </a:r>
              <a:r>
                <a:rPr lang="ko-KR" altLang="en-US" sz="1200" dirty="0" err="1" smtClean="0">
                  <a:solidFill>
                    <a:schemeClr val="tx1"/>
                  </a:solidFill>
                </a:rPr>
                <a:t>글내용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4" name="직사각형 13"/>
            <p:cNvSpPr/>
            <p:nvPr/>
          </p:nvSpPr>
          <p:spPr>
            <a:xfrm>
              <a:off x="2571736" y="1181950"/>
              <a:ext cx="1285884" cy="740258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ko-KR" altLang="en-US" sz="1200" dirty="0" smtClean="0">
                  <a:solidFill>
                    <a:schemeClr val="tx1"/>
                  </a:solidFill>
                </a:rPr>
                <a:t>답변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ko-KR" altLang="en-US" sz="1200" dirty="0" smtClean="0">
                  <a:solidFill>
                    <a:schemeClr val="tx1"/>
                  </a:solidFill>
                </a:rPr>
                <a:t>수정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ko-KR" altLang="en-US" sz="1200" dirty="0" smtClean="0">
                  <a:solidFill>
                    <a:schemeClr val="tx1"/>
                  </a:solidFill>
                </a:rPr>
                <a:t>삭제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그룹 3"/>
          <p:cNvGrpSpPr/>
          <p:nvPr/>
        </p:nvGrpSpPr>
        <p:grpSpPr>
          <a:xfrm>
            <a:off x="2778896" y="974777"/>
            <a:ext cx="1285884" cy="1246918"/>
            <a:chOff x="2500298" y="4071918"/>
            <a:chExt cx="1285884" cy="1246918"/>
          </a:xfrm>
        </p:grpSpPr>
        <p:sp>
          <p:nvSpPr>
            <p:cNvPr id="38" name="직사각형 37"/>
            <p:cNvSpPr/>
            <p:nvPr/>
          </p:nvSpPr>
          <p:spPr>
            <a:xfrm>
              <a:off x="2500298" y="4071918"/>
              <a:ext cx="1285884" cy="47733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smtClean="0">
                  <a:solidFill>
                    <a:schemeClr val="tx1"/>
                  </a:solidFill>
                </a:rPr>
                <a:t>&lt;&lt;boundary&gt;&gt;</a:t>
              </a:r>
            </a:p>
            <a:p>
              <a:pPr algn="ctr"/>
              <a:r>
                <a:rPr lang="ko-KR" altLang="en-US" sz="1200" dirty="0" smtClean="0">
                  <a:solidFill>
                    <a:schemeClr val="tx1"/>
                  </a:solidFill>
                </a:rPr>
                <a:t>글쓰기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39" name="직사각형 38"/>
            <p:cNvSpPr/>
            <p:nvPr/>
          </p:nvSpPr>
          <p:spPr>
            <a:xfrm>
              <a:off x="2500298" y="4549254"/>
              <a:ext cx="1285884" cy="37992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&lt;in&gt;</a:t>
              </a:r>
              <a:r>
                <a:rPr lang="ko-KR" altLang="en-US" sz="1200" dirty="0" err="1" smtClean="0">
                  <a:solidFill>
                    <a:schemeClr val="tx1"/>
                  </a:solidFill>
                </a:rPr>
                <a:t>글내용</a:t>
              </a:r>
              <a:endParaRPr lang="en-US" altLang="ko-KR" sz="1200" dirty="0" smtClean="0">
                <a:solidFill>
                  <a:schemeClr val="tx1"/>
                </a:solidFill>
              </a:endParaRPr>
            </a:p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&lt;in&gt;</a:t>
              </a:r>
              <a:r>
                <a:rPr lang="ko-KR" altLang="en-US" sz="1200" dirty="0" err="1" smtClean="0">
                  <a:solidFill>
                    <a:schemeClr val="tx1"/>
                  </a:solidFill>
                </a:rPr>
                <a:t>글제목</a:t>
              </a:r>
              <a:endParaRPr lang="ko-KR" altLang="en-US" sz="12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40" name="직사각형 39"/>
            <p:cNvSpPr/>
            <p:nvPr/>
          </p:nvSpPr>
          <p:spPr>
            <a:xfrm>
              <a:off x="2500298" y="4929174"/>
              <a:ext cx="1285884" cy="38966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ko-KR" altLang="en-US" sz="1200" dirty="0" smtClean="0">
                  <a:solidFill>
                    <a:schemeClr val="tx1"/>
                  </a:solidFill>
                </a:rPr>
                <a:t>확인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ko-KR" altLang="en-US" sz="1200" dirty="0" smtClean="0">
                  <a:solidFill>
                    <a:schemeClr val="tx1"/>
                  </a:solidFill>
                </a:rPr>
                <a:t>취</a:t>
              </a:r>
              <a:r>
                <a:rPr lang="ko-KR" altLang="en-US" sz="1200" dirty="0">
                  <a:solidFill>
                    <a:schemeClr val="tx1"/>
                  </a:solidFill>
                </a:rPr>
                <a:t>소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</p:txBody>
        </p:sp>
      </p:grpSp>
      <p:cxnSp>
        <p:nvCxnSpPr>
          <p:cNvPr id="73" name="직선 화살표 연결선 72"/>
          <p:cNvCxnSpPr>
            <a:stCxn id="14" idx="2"/>
            <a:endCxn id="104" idx="0"/>
          </p:cNvCxnSpPr>
          <p:nvPr/>
        </p:nvCxnSpPr>
        <p:spPr>
          <a:xfrm>
            <a:off x="3412834" y="4096466"/>
            <a:ext cx="81691" cy="60782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0" name="그룹 149"/>
          <p:cNvGrpSpPr/>
          <p:nvPr/>
        </p:nvGrpSpPr>
        <p:grpSpPr>
          <a:xfrm>
            <a:off x="2851583" y="4704288"/>
            <a:ext cx="1285884" cy="1571636"/>
            <a:chOff x="4286248" y="357166"/>
            <a:chExt cx="1285884" cy="1571636"/>
          </a:xfrm>
        </p:grpSpPr>
        <p:sp>
          <p:nvSpPr>
            <p:cNvPr id="104" name="직사각형 103"/>
            <p:cNvSpPr/>
            <p:nvPr/>
          </p:nvSpPr>
          <p:spPr>
            <a:xfrm>
              <a:off x="4286248" y="357166"/>
              <a:ext cx="1285884" cy="47733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smtClean="0">
                  <a:solidFill>
                    <a:schemeClr val="tx1"/>
                  </a:solidFill>
                </a:rPr>
                <a:t>&lt;&lt;boundary&gt;&gt;</a:t>
              </a:r>
            </a:p>
            <a:p>
              <a:pPr algn="ctr"/>
              <a:r>
                <a:rPr lang="ko-KR" altLang="en-US" sz="1200" dirty="0" err="1" smtClean="0">
                  <a:solidFill>
                    <a:schemeClr val="tx1"/>
                  </a:solidFill>
                </a:rPr>
                <a:t>글수정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05" name="직사각형 104"/>
            <p:cNvSpPr/>
            <p:nvPr/>
          </p:nvSpPr>
          <p:spPr>
            <a:xfrm>
              <a:off x="4286248" y="834502"/>
              <a:ext cx="1285884" cy="73711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&lt;out&gt;</a:t>
              </a:r>
              <a:r>
                <a:rPr lang="ko-KR" altLang="en-US" sz="1200" dirty="0" err="1" smtClean="0">
                  <a:solidFill>
                    <a:schemeClr val="tx1"/>
                  </a:solidFill>
                </a:rPr>
                <a:t>글제목</a:t>
              </a:r>
              <a:endParaRPr lang="en-US" altLang="ko-KR" sz="1200" dirty="0" smtClean="0">
                <a:solidFill>
                  <a:schemeClr val="tx1"/>
                </a:solidFill>
              </a:endParaRPr>
            </a:p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&lt;out&gt;</a:t>
              </a:r>
              <a:r>
                <a:rPr lang="ko-KR" altLang="en-US" sz="1200" dirty="0" err="1" smtClean="0">
                  <a:solidFill>
                    <a:schemeClr val="tx1"/>
                  </a:solidFill>
                </a:rPr>
                <a:t>글내용</a:t>
              </a:r>
              <a:endParaRPr lang="en-US" altLang="ko-KR" sz="1200" dirty="0" smtClean="0">
                <a:solidFill>
                  <a:schemeClr val="tx1"/>
                </a:solidFill>
              </a:endParaRPr>
            </a:p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&lt;in&gt;</a:t>
              </a:r>
              <a:r>
                <a:rPr lang="ko-KR" altLang="en-US" sz="1200" dirty="0" err="1" smtClean="0">
                  <a:solidFill>
                    <a:schemeClr val="tx1"/>
                  </a:solidFill>
                </a:rPr>
                <a:t>글제목</a:t>
              </a:r>
              <a:endParaRPr lang="en-US" altLang="ko-KR" sz="1200" dirty="0" smtClean="0">
                <a:solidFill>
                  <a:schemeClr val="tx1"/>
                </a:solidFill>
              </a:endParaRPr>
            </a:p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&lt;in&gt;</a:t>
              </a:r>
              <a:r>
                <a:rPr lang="ko-KR" altLang="en-US" sz="1200" dirty="0" err="1" smtClean="0">
                  <a:solidFill>
                    <a:schemeClr val="tx1"/>
                  </a:solidFill>
                </a:rPr>
                <a:t>글내용</a:t>
              </a:r>
              <a:endParaRPr lang="ko-KR" altLang="en-US" sz="12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106" name="직사각형 105"/>
            <p:cNvSpPr/>
            <p:nvPr/>
          </p:nvSpPr>
          <p:spPr>
            <a:xfrm>
              <a:off x="4286248" y="1571612"/>
              <a:ext cx="1285884" cy="35719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ko-KR" altLang="en-US" sz="1200" dirty="0" err="1" smtClean="0">
                  <a:solidFill>
                    <a:schemeClr val="tx1"/>
                  </a:solidFill>
                </a:rPr>
                <a:t>글수정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())</a:t>
              </a:r>
              <a:endParaRPr lang="en-US" altLang="ko-KR" sz="1200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113" name="직선 화살표 연결선 112"/>
          <p:cNvCxnSpPr>
            <a:endCxn id="13" idx="1"/>
          </p:cNvCxnSpPr>
          <p:nvPr/>
        </p:nvCxnSpPr>
        <p:spPr>
          <a:xfrm>
            <a:off x="1825436" y="2492896"/>
            <a:ext cx="944456" cy="76102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그룹 23"/>
          <p:cNvGrpSpPr/>
          <p:nvPr/>
        </p:nvGrpSpPr>
        <p:grpSpPr>
          <a:xfrm>
            <a:off x="4575103" y="4206516"/>
            <a:ext cx="1285884" cy="1571636"/>
            <a:chOff x="5112191" y="2857472"/>
            <a:chExt cx="1285884" cy="1571636"/>
          </a:xfrm>
        </p:grpSpPr>
        <p:sp>
          <p:nvSpPr>
            <p:cNvPr id="109" name="직사각형 108"/>
            <p:cNvSpPr/>
            <p:nvPr/>
          </p:nvSpPr>
          <p:spPr>
            <a:xfrm>
              <a:off x="5112191" y="2857472"/>
              <a:ext cx="1285884" cy="477336"/>
            </a:xfrm>
            <a:prstGeom prst="rect">
              <a:avLst/>
            </a:prstGeom>
            <a:noFill/>
            <a:ln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>
                  <a:solidFill>
                    <a:schemeClr val="tx1"/>
                  </a:solidFill>
                </a:rPr>
                <a:t>&lt;&lt;boundary&gt;&gt;</a:t>
              </a:r>
            </a:p>
            <a:p>
              <a:pPr algn="ctr"/>
              <a:r>
                <a:rPr lang="ko-KR" altLang="en-US" sz="1200" dirty="0" err="1" smtClean="0">
                  <a:solidFill>
                    <a:schemeClr val="tx1"/>
                  </a:solidFill>
                </a:rPr>
                <a:t>글답변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10" name="직사각형 109"/>
            <p:cNvSpPr/>
            <p:nvPr/>
          </p:nvSpPr>
          <p:spPr>
            <a:xfrm>
              <a:off x="5112191" y="3334808"/>
              <a:ext cx="1285884" cy="737110"/>
            </a:xfrm>
            <a:prstGeom prst="rect">
              <a:avLst/>
            </a:prstGeom>
            <a:noFill/>
            <a:ln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&lt;out&gt;</a:t>
              </a:r>
              <a:r>
                <a:rPr lang="ko-KR" altLang="en-US" sz="1200" dirty="0" err="1" smtClean="0">
                  <a:solidFill>
                    <a:schemeClr val="tx1"/>
                  </a:solidFill>
                </a:rPr>
                <a:t>글제목</a:t>
              </a:r>
              <a:endParaRPr lang="en-US" altLang="ko-KR" sz="1200" dirty="0" smtClean="0">
                <a:solidFill>
                  <a:schemeClr val="tx1"/>
                </a:solidFill>
              </a:endParaRPr>
            </a:p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&lt;out&gt;</a:t>
              </a:r>
              <a:r>
                <a:rPr lang="ko-KR" altLang="en-US" sz="1200" dirty="0" smtClean="0">
                  <a:solidFill>
                    <a:schemeClr val="tx1"/>
                  </a:solidFill>
                </a:rPr>
                <a:t>원문내용</a:t>
              </a:r>
              <a:endParaRPr lang="en-US" altLang="ko-KR" sz="1200" dirty="0" smtClean="0">
                <a:solidFill>
                  <a:schemeClr val="tx1"/>
                </a:solidFill>
              </a:endParaRPr>
            </a:p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&lt;in&gt;</a:t>
              </a:r>
              <a:r>
                <a:rPr lang="ko-KR" altLang="en-US" sz="1200" dirty="0" err="1" smtClean="0">
                  <a:solidFill>
                    <a:schemeClr val="tx1"/>
                  </a:solidFill>
                </a:rPr>
                <a:t>글제목</a:t>
              </a:r>
              <a:endParaRPr lang="en-US" altLang="ko-KR" sz="1200" dirty="0" smtClean="0">
                <a:solidFill>
                  <a:schemeClr val="tx1"/>
                </a:solidFill>
              </a:endParaRPr>
            </a:p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&lt;in&gt;</a:t>
              </a:r>
              <a:r>
                <a:rPr lang="ko-KR" altLang="en-US" sz="1200" dirty="0" err="1" smtClean="0">
                  <a:solidFill>
                    <a:schemeClr val="tx1"/>
                  </a:solidFill>
                </a:rPr>
                <a:t>글내용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11" name="직사각형 110"/>
            <p:cNvSpPr/>
            <p:nvPr/>
          </p:nvSpPr>
          <p:spPr>
            <a:xfrm>
              <a:off x="5112191" y="4071918"/>
              <a:ext cx="1285884" cy="357190"/>
            </a:xfrm>
            <a:prstGeom prst="rect">
              <a:avLst/>
            </a:prstGeom>
            <a:noFill/>
            <a:ln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ko-KR" altLang="en-US" sz="1200" dirty="0" err="1">
                  <a:solidFill>
                    <a:schemeClr val="tx1"/>
                  </a:solidFill>
                </a:rPr>
                <a:t>글저장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  <a:endParaRPr lang="en-US" altLang="ko-KR" sz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2786050" y="404664"/>
            <a:ext cx="42052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게시판 클래스 </a:t>
            </a:r>
            <a:r>
              <a:rPr lang="ko-KR" altLang="en-US" dirty="0" err="1" smtClean="0"/>
              <a:t>다이어</a:t>
            </a:r>
            <a:r>
              <a:rPr lang="ko-KR" altLang="en-US" dirty="0" smtClean="0"/>
              <a:t> 그램</a:t>
            </a:r>
            <a:r>
              <a:rPr lang="en-US" altLang="ko-KR" dirty="0" smtClean="0"/>
              <a:t>(Java Bean))</a:t>
            </a:r>
            <a:endParaRPr lang="ko-KR" altLang="en-US" dirty="0"/>
          </a:p>
        </p:txBody>
      </p:sp>
      <p:cxnSp>
        <p:nvCxnSpPr>
          <p:cNvPr id="60" name="직선 화살표 연결선 59"/>
          <p:cNvCxnSpPr>
            <a:stCxn id="39" idx="3"/>
            <a:endCxn id="84" idx="1"/>
          </p:cNvCxnSpPr>
          <p:nvPr/>
        </p:nvCxnSpPr>
        <p:spPr>
          <a:xfrm>
            <a:off x="4064780" y="1642073"/>
            <a:ext cx="939268" cy="627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직선 화살표 연결선 65"/>
          <p:cNvCxnSpPr>
            <a:stCxn id="6" idx="3"/>
            <a:endCxn id="39" idx="1"/>
          </p:cNvCxnSpPr>
          <p:nvPr/>
        </p:nvCxnSpPr>
        <p:spPr>
          <a:xfrm flipV="1">
            <a:off x="1825436" y="1642073"/>
            <a:ext cx="953460" cy="20055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직선 화살표 연결선 68"/>
          <p:cNvCxnSpPr>
            <a:stCxn id="14" idx="3"/>
            <a:endCxn id="110" idx="1"/>
          </p:cNvCxnSpPr>
          <p:nvPr/>
        </p:nvCxnSpPr>
        <p:spPr>
          <a:xfrm>
            <a:off x="4055776" y="3726337"/>
            <a:ext cx="519327" cy="13260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1" name="그룹 80"/>
          <p:cNvGrpSpPr/>
          <p:nvPr/>
        </p:nvGrpSpPr>
        <p:grpSpPr>
          <a:xfrm>
            <a:off x="5004048" y="981054"/>
            <a:ext cx="1285884" cy="1246918"/>
            <a:chOff x="2500298" y="4071918"/>
            <a:chExt cx="1285884" cy="1246918"/>
          </a:xfrm>
        </p:grpSpPr>
        <p:sp>
          <p:nvSpPr>
            <p:cNvPr id="83" name="직사각형 82"/>
            <p:cNvSpPr/>
            <p:nvPr/>
          </p:nvSpPr>
          <p:spPr>
            <a:xfrm>
              <a:off x="2500298" y="4071918"/>
              <a:ext cx="1285884" cy="477336"/>
            </a:xfrm>
            <a:prstGeom prst="rect">
              <a:avLst/>
            </a:prstGeom>
            <a:noFill/>
            <a:ln>
              <a:solidFill>
                <a:srgbClr val="00B0F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smtClean="0">
                  <a:solidFill>
                    <a:srgbClr val="FF0000"/>
                  </a:solidFill>
                </a:rPr>
                <a:t>&lt;&lt;control&gt;&gt;</a:t>
              </a:r>
            </a:p>
            <a:p>
              <a:pPr algn="ctr"/>
              <a:r>
                <a:rPr lang="ko-KR" altLang="en-US" sz="1200" dirty="0" err="1" smtClean="0">
                  <a:solidFill>
                    <a:schemeClr val="tx1"/>
                  </a:solidFill>
                </a:rPr>
                <a:t>글저장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84" name="직사각형 83"/>
            <p:cNvSpPr/>
            <p:nvPr/>
          </p:nvSpPr>
          <p:spPr>
            <a:xfrm>
              <a:off x="2500298" y="4549254"/>
              <a:ext cx="1285884" cy="379920"/>
            </a:xfrm>
            <a:prstGeom prst="rect">
              <a:avLst/>
            </a:prstGeom>
            <a:noFill/>
            <a:ln>
              <a:solidFill>
                <a:srgbClr val="00B0F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&lt;in&gt;</a:t>
              </a:r>
              <a:r>
                <a:rPr lang="ko-KR" altLang="en-US" sz="1200" dirty="0" err="1" smtClean="0">
                  <a:solidFill>
                    <a:schemeClr val="tx1"/>
                  </a:solidFill>
                </a:rPr>
                <a:t>글내용</a:t>
              </a:r>
              <a:endParaRPr lang="en-US" altLang="ko-KR" sz="1200" dirty="0" smtClean="0">
                <a:solidFill>
                  <a:schemeClr val="tx1"/>
                </a:solidFill>
              </a:endParaRPr>
            </a:p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&lt;in&gt;</a:t>
              </a:r>
              <a:r>
                <a:rPr lang="ko-KR" altLang="en-US" sz="1200" dirty="0" err="1" smtClean="0">
                  <a:solidFill>
                    <a:schemeClr val="tx1"/>
                  </a:solidFill>
                </a:rPr>
                <a:t>글제목</a:t>
              </a:r>
              <a:endParaRPr lang="ko-KR" altLang="en-US" sz="12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85" name="직사각형 84"/>
            <p:cNvSpPr/>
            <p:nvPr/>
          </p:nvSpPr>
          <p:spPr>
            <a:xfrm>
              <a:off x="2500298" y="4929174"/>
              <a:ext cx="1285884" cy="389662"/>
            </a:xfrm>
            <a:prstGeom prst="rect">
              <a:avLst/>
            </a:prstGeom>
            <a:noFill/>
            <a:ln>
              <a:solidFill>
                <a:srgbClr val="00B0F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-</a:t>
              </a:r>
              <a:r>
                <a:rPr lang="ko-KR" altLang="en-US" sz="1200" dirty="0" err="1" smtClean="0">
                  <a:solidFill>
                    <a:schemeClr val="tx1"/>
                  </a:solidFill>
                </a:rPr>
                <a:t>글저장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-</a:t>
              </a:r>
              <a:r>
                <a:rPr lang="ko-KR" altLang="en-US" sz="1200" dirty="0" smtClean="0">
                  <a:solidFill>
                    <a:schemeClr val="tx1"/>
                  </a:solidFill>
                </a:rPr>
                <a:t>목록이동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</p:txBody>
        </p:sp>
      </p:grpSp>
      <p:grpSp>
        <p:nvGrpSpPr>
          <p:cNvPr id="89" name="그룹 88"/>
          <p:cNvGrpSpPr/>
          <p:nvPr/>
        </p:nvGrpSpPr>
        <p:grpSpPr>
          <a:xfrm>
            <a:off x="5004048" y="2854147"/>
            <a:ext cx="1285884" cy="1246918"/>
            <a:chOff x="2500298" y="4071918"/>
            <a:chExt cx="1285884" cy="1246918"/>
          </a:xfrm>
        </p:grpSpPr>
        <p:sp>
          <p:nvSpPr>
            <p:cNvPr id="90" name="직사각형 89"/>
            <p:cNvSpPr/>
            <p:nvPr/>
          </p:nvSpPr>
          <p:spPr>
            <a:xfrm>
              <a:off x="2500298" y="4071918"/>
              <a:ext cx="1285884" cy="477336"/>
            </a:xfrm>
            <a:prstGeom prst="rect">
              <a:avLst/>
            </a:prstGeom>
            <a:noFill/>
            <a:ln>
              <a:solidFill>
                <a:srgbClr val="00B0F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>
                  <a:solidFill>
                    <a:srgbClr val="FF0000"/>
                  </a:solidFill>
                </a:rPr>
                <a:t>&lt;&lt;control&gt;&gt;</a:t>
              </a:r>
            </a:p>
            <a:p>
              <a:pPr algn="ctr"/>
              <a:r>
                <a:rPr lang="ko-KR" altLang="en-US" sz="1200" dirty="0" smtClean="0">
                  <a:solidFill>
                    <a:schemeClr val="tx1"/>
                  </a:solidFill>
                </a:rPr>
                <a:t>삭제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91" name="직사각형 90"/>
            <p:cNvSpPr/>
            <p:nvPr/>
          </p:nvSpPr>
          <p:spPr>
            <a:xfrm>
              <a:off x="2500298" y="4549254"/>
              <a:ext cx="1285884" cy="379920"/>
            </a:xfrm>
            <a:prstGeom prst="rect">
              <a:avLst/>
            </a:prstGeom>
            <a:noFill/>
            <a:ln>
              <a:solidFill>
                <a:srgbClr val="00B0F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&lt;in&gt;</a:t>
              </a:r>
              <a:r>
                <a:rPr lang="ko-KR" altLang="en-US" sz="1200" dirty="0" err="1" smtClean="0">
                  <a:solidFill>
                    <a:schemeClr val="tx1"/>
                  </a:solidFill>
                </a:rPr>
                <a:t>글내용</a:t>
              </a:r>
              <a:endParaRPr lang="en-US" altLang="ko-KR" sz="1200" dirty="0" smtClean="0">
                <a:solidFill>
                  <a:schemeClr val="tx1"/>
                </a:solidFill>
              </a:endParaRPr>
            </a:p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&lt;in&gt;</a:t>
              </a:r>
              <a:r>
                <a:rPr lang="ko-KR" altLang="en-US" sz="1200" dirty="0" err="1" smtClean="0">
                  <a:solidFill>
                    <a:schemeClr val="tx1"/>
                  </a:solidFill>
                </a:rPr>
                <a:t>글제목</a:t>
              </a:r>
              <a:endParaRPr lang="ko-KR" altLang="en-US" sz="12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92" name="직사각형 91"/>
            <p:cNvSpPr/>
            <p:nvPr/>
          </p:nvSpPr>
          <p:spPr>
            <a:xfrm>
              <a:off x="2500298" y="4929174"/>
              <a:ext cx="1285884" cy="389662"/>
            </a:xfrm>
            <a:prstGeom prst="rect">
              <a:avLst/>
            </a:prstGeom>
            <a:noFill/>
            <a:ln>
              <a:solidFill>
                <a:srgbClr val="00B0F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ko-KR" altLang="en-US" sz="1200" dirty="0" err="1" smtClean="0">
                  <a:solidFill>
                    <a:schemeClr val="tx1"/>
                  </a:solidFill>
                </a:rPr>
                <a:t>글저장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ko-KR" altLang="en-US" sz="1200" dirty="0" smtClean="0">
                  <a:solidFill>
                    <a:schemeClr val="tx1"/>
                  </a:solidFill>
                </a:rPr>
                <a:t>목록이동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</p:txBody>
        </p:sp>
      </p:grpSp>
      <p:cxnSp>
        <p:nvCxnSpPr>
          <p:cNvPr id="94" name="직선 화살표 연결선 93"/>
          <p:cNvCxnSpPr>
            <a:stCxn id="13" idx="3"/>
            <a:endCxn id="91" idx="1"/>
          </p:cNvCxnSpPr>
          <p:nvPr/>
        </p:nvCxnSpPr>
        <p:spPr>
          <a:xfrm>
            <a:off x="4055776" y="3253922"/>
            <a:ext cx="948272" cy="2675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1" name="그룹 100"/>
          <p:cNvGrpSpPr/>
          <p:nvPr/>
        </p:nvGrpSpPr>
        <p:grpSpPr>
          <a:xfrm>
            <a:off x="6302632" y="4206069"/>
            <a:ext cx="1288464" cy="1011307"/>
            <a:chOff x="5109611" y="2857472"/>
            <a:chExt cx="1288464" cy="1011307"/>
          </a:xfrm>
        </p:grpSpPr>
        <p:sp>
          <p:nvSpPr>
            <p:cNvPr id="102" name="직사각형 101"/>
            <p:cNvSpPr/>
            <p:nvPr/>
          </p:nvSpPr>
          <p:spPr>
            <a:xfrm>
              <a:off x="5112191" y="2857472"/>
              <a:ext cx="1285884" cy="477336"/>
            </a:xfrm>
            <a:prstGeom prst="rect">
              <a:avLst/>
            </a:prstGeom>
            <a:noFill/>
            <a:ln>
              <a:solidFill>
                <a:srgbClr val="00B0F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>
                  <a:solidFill>
                    <a:srgbClr val="FF0000"/>
                  </a:solidFill>
                </a:rPr>
                <a:t>&lt;&lt;control&gt;&gt;</a:t>
              </a:r>
            </a:p>
            <a:p>
              <a:pPr algn="ctr"/>
              <a:r>
                <a:rPr lang="ko-KR" altLang="en-US" sz="1200" dirty="0" err="1" smtClean="0">
                  <a:solidFill>
                    <a:schemeClr val="tx1"/>
                  </a:solidFill>
                </a:rPr>
                <a:t>답변글저장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03" name="직사각형 102"/>
            <p:cNvSpPr/>
            <p:nvPr/>
          </p:nvSpPr>
          <p:spPr>
            <a:xfrm>
              <a:off x="5112191" y="3334808"/>
              <a:ext cx="1285884" cy="178692"/>
            </a:xfrm>
            <a:prstGeom prst="rect">
              <a:avLst/>
            </a:prstGeom>
            <a:noFill/>
            <a:ln>
              <a:solidFill>
                <a:srgbClr val="00B0F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07" name="직사각형 106"/>
            <p:cNvSpPr/>
            <p:nvPr/>
          </p:nvSpPr>
          <p:spPr>
            <a:xfrm>
              <a:off x="5109611" y="3511589"/>
              <a:ext cx="1285884" cy="357190"/>
            </a:xfrm>
            <a:prstGeom prst="rect">
              <a:avLst/>
            </a:prstGeom>
            <a:noFill/>
            <a:ln>
              <a:solidFill>
                <a:srgbClr val="00B0F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ko-KR" altLang="en-US" sz="1200" dirty="0" err="1">
                  <a:solidFill>
                    <a:schemeClr val="tx1"/>
                  </a:solidFill>
                </a:rPr>
                <a:t>글저장</a:t>
              </a:r>
              <a:r>
                <a:rPr lang="en-US" altLang="ko-KR" sz="1200" dirty="0">
                  <a:solidFill>
                    <a:schemeClr val="tx1"/>
                  </a:solidFill>
                </a:rPr>
                <a:t>()</a:t>
              </a:r>
            </a:p>
            <a:p>
              <a:r>
                <a:rPr lang="ko-KR" altLang="en-US" sz="1200" dirty="0">
                  <a:solidFill>
                    <a:schemeClr val="tx1"/>
                  </a:solidFill>
                </a:rPr>
                <a:t>목록이동</a:t>
              </a:r>
              <a:r>
                <a:rPr lang="en-US" altLang="ko-KR" sz="1200" dirty="0">
                  <a:solidFill>
                    <a:schemeClr val="tx1"/>
                  </a:solidFill>
                </a:rPr>
                <a:t>()</a:t>
              </a:r>
            </a:p>
          </p:txBody>
        </p:sp>
      </p:grpSp>
      <p:grpSp>
        <p:nvGrpSpPr>
          <p:cNvPr id="108" name="그룹 107"/>
          <p:cNvGrpSpPr/>
          <p:nvPr/>
        </p:nvGrpSpPr>
        <p:grpSpPr>
          <a:xfrm>
            <a:off x="6314408" y="5409700"/>
            <a:ext cx="1285884" cy="962036"/>
            <a:chOff x="5112191" y="2857472"/>
            <a:chExt cx="1285884" cy="962036"/>
          </a:xfrm>
        </p:grpSpPr>
        <p:sp>
          <p:nvSpPr>
            <p:cNvPr id="112" name="직사각형 111"/>
            <p:cNvSpPr/>
            <p:nvPr/>
          </p:nvSpPr>
          <p:spPr>
            <a:xfrm>
              <a:off x="5112191" y="2857472"/>
              <a:ext cx="1285884" cy="477336"/>
            </a:xfrm>
            <a:prstGeom prst="rect">
              <a:avLst/>
            </a:prstGeom>
            <a:noFill/>
            <a:ln>
              <a:solidFill>
                <a:srgbClr val="00B0F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>
                  <a:solidFill>
                    <a:srgbClr val="FF0000"/>
                  </a:solidFill>
                </a:rPr>
                <a:t>&lt;&lt;control&gt;&gt;</a:t>
              </a:r>
            </a:p>
            <a:p>
              <a:pPr algn="ctr"/>
              <a:r>
                <a:rPr lang="ko-KR" altLang="en-US" sz="1200" dirty="0" err="1" smtClean="0">
                  <a:solidFill>
                    <a:schemeClr val="tx1"/>
                  </a:solidFill>
                </a:rPr>
                <a:t>수정글저장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14" name="직사각형 113"/>
            <p:cNvSpPr/>
            <p:nvPr/>
          </p:nvSpPr>
          <p:spPr>
            <a:xfrm>
              <a:off x="5112191" y="3334808"/>
              <a:ext cx="1285884" cy="136397"/>
            </a:xfrm>
            <a:prstGeom prst="rect">
              <a:avLst/>
            </a:prstGeom>
            <a:noFill/>
            <a:ln>
              <a:solidFill>
                <a:srgbClr val="00B0F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15" name="직사각형 114"/>
            <p:cNvSpPr/>
            <p:nvPr/>
          </p:nvSpPr>
          <p:spPr>
            <a:xfrm>
              <a:off x="5112191" y="3462318"/>
              <a:ext cx="1285884" cy="357190"/>
            </a:xfrm>
            <a:prstGeom prst="rect">
              <a:avLst/>
            </a:prstGeom>
            <a:noFill/>
            <a:ln>
              <a:solidFill>
                <a:srgbClr val="00B0F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ko-KR" altLang="en-US" sz="1200" dirty="0" err="1" smtClean="0">
                  <a:solidFill>
                    <a:schemeClr val="tx1"/>
                  </a:solidFill>
                </a:rPr>
                <a:t>글수정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  <a:endParaRPr lang="en-US" altLang="ko-KR" sz="1200" dirty="0">
                <a:solidFill>
                  <a:schemeClr val="tx1"/>
                </a:solidFill>
              </a:endParaRPr>
            </a:p>
            <a:p>
              <a:r>
                <a:rPr lang="ko-KR" altLang="en-US" sz="1200" dirty="0">
                  <a:solidFill>
                    <a:schemeClr val="tx1"/>
                  </a:solidFill>
                </a:rPr>
                <a:t>목록이동</a:t>
              </a:r>
              <a:r>
                <a:rPr lang="en-US" altLang="ko-KR" sz="1200" dirty="0">
                  <a:solidFill>
                    <a:schemeClr val="tx1"/>
                  </a:solidFill>
                </a:rPr>
                <a:t>()</a:t>
              </a:r>
            </a:p>
          </p:txBody>
        </p:sp>
      </p:grpSp>
      <p:cxnSp>
        <p:nvCxnSpPr>
          <p:cNvPr id="116" name="직선 화살표 연결선 115"/>
          <p:cNvCxnSpPr>
            <a:endCxn id="114" idx="1"/>
          </p:cNvCxnSpPr>
          <p:nvPr/>
        </p:nvCxnSpPr>
        <p:spPr>
          <a:xfrm>
            <a:off x="4186234" y="5887037"/>
            <a:ext cx="2128174" cy="6819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직선 화살표 연결선 116"/>
          <p:cNvCxnSpPr>
            <a:stCxn id="110" idx="3"/>
            <a:endCxn id="103" idx="1"/>
          </p:cNvCxnSpPr>
          <p:nvPr/>
        </p:nvCxnSpPr>
        <p:spPr>
          <a:xfrm flipV="1">
            <a:off x="5860987" y="4772751"/>
            <a:ext cx="444225" cy="2796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2" name="그룹 51"/>
          <p:cNvGrpSpPr/>
          <p:nvPr/>
        </p:nvGrpSpPr>
        <p:grpSpPr>
          <a:xfrm>
            <a:off x="7058276" y="1137537"/>
            <a:ext cx="1285884" cy="1704804"/>
            <a:chOff x="4429124" y="4143356"/>
            <a:chExt cx="1285884" cy="1704804"/>
          </a:xfrm>
        </p:grpSpPr>
        <p:sp>
          <p:nvSpPr>
            <p:cNvPr id="53" name="직사각형 52"/>
            <p:cNvSpPr/>
            <p:nvPr/>
          </p:nvSpPr>
          <p:spPr>
            <a:xfrm>
              <a:off x="4429124" y="4143356"/>
              <a:ext cx="1285884" cy="477336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smtClean="0">
                  <a:solidFill>
                    <a:schemeClr val="tx1"/>
                  </a:solidFill>
                </a:rPr>
                <a:t>&lt;&lt;entity&gt;&gt;</a:t>
              </a:r>
            </a:p>
            <a:p>
              <a:pPr algn="ctr"/>
              <a:r>
                <a:rPr lang="ko-KR" altLang="en-US" sz="1200" dirty="0" smtClean="0">
                  <a:solidFill>
                    <a:schemeClr val="tx1"/>
                  </a:solidFill>
                </a:rPr>
                <a:t>글 정보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54" name="직사각형 53"/>
            <p:cNvSpPr/>
            <p:nvPr/>
          </p:nvSpPr>
          <p:spPr>
            <a:xfrm>
              <a:off x="4429124" y="4620692"/>
              <a:ext cx="1285884" cy="204572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smtClean="0">
                  <a:solidFill>
                    <a:schemeClr val="tx1"/>
                  </a:solidFill>
                </a:rPr>
                <a:t>-</a:t>
              </a:r>
              <a:r>
                <a:rPr lang="ko-KR" altLang="en-US" sz="1200" dirty="0" err="1" smtClean="0">
                  <a:solidFill>
                    <a:schemeClr val="tx1"/>
                  </a:solidFill>
                </a:rPr>
                <a:t>글내용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55" name="직사각형 54"/>
            <p:cNvSpPr/>
            <p:nvPr/>
          </p:nvSpPr>
          <p:spPr>
            <a:xfrm>
              <a:off x="4429124" y="4825263"/>
              <a:ext cx="1285884" cy="1022897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ko-KR" altLang="en-US" sz="1200" dirty="0" smtClean="0">
                  <a:solidFill>
                    <a:schemeClr val="tx1"/>
                  </a:solidFill>
                </a:rPr>
                <a:t>리스트조회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ko-KR" altLang="en-US" sz="1200" dirty="0" smtClean="0">
                  <a:solidFill>
                    <a:schemeClr val="tx1"/>
                  </a:solidFill>
                </a:rPr>
                <a:t>한글조회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ko-KR" altLang="en-US" sz="1200" dirty="0" smtClean="0">
                  <a:solidFill>
                    <a:schemeClr val="tx1"/>
                  </a:solidFill>
                </a:rPr>
                <a:t>등록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ko-KR" altLang="en-US" sz="1200" dirty="0" smtClean="0">
                  <a:solidFill>
                    <a:schemeClr val="tx1"/>
                  </a:solidFill>
                </a:rPr>
                <a:t>갱신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ko-KR" altLang="en-US" sz="1200" dirty="0" smtClean="0">
                  <a:solidFill>
                    <a:schemeClr val="tx1"/>
                  </a:solidFill>
                </a:rPr>
                <a:t>삭제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</p:txBody>
        </p:sp>
      </p:grpSp>
      <p:cxnSp>
        <p:nvCxnSpPr>
          <p:cNvPr id="56" name="직선 화살표 연결선 55"/>
          <p:cNvCxnSpPr/>
          <p:nvPr/>
        </p:nvCxnSpPr>
        <p:spPr>
          <a:xfrm flipV="1">
            <a:off x="1817976" y="2319307"/>
            <a:ext cx="5232840" cy="231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직선 화살표 연결선 60"/>
          <p:cNvCxnSpPr>
            <a:stCxn id="12" idx="3"/>
          </p:cNvCxnSpPr>
          <p:nvPr/>
        </p:nvCxnSpPr>
        <p:spPr>
          <a:xfrm flipV="1">
            <a:off x="4055776" y="2492896"/>
            <a:ext cx="3002500" cy="420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직선 화살표 연결선 66"/>
          <p:cNvCxnSpPr/>
          <p:nvPr/>
        </p:nvCxnSpPr>
        <p:spPr>
          <a:xfrm>
            <a:off x="6302632" y="1683947"/>
            <a:ext cx="755644" cy="1586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직선 화살표 연결선 69"/>
          <p:cNvCxnSpPr>
            <a:stCxn id="91" idx="3"/>
          </p:cNvCxnSpPr>
          <p:nvPr/>
        </p:nvCxnSpPr>
        <p:spPr>
          <a:xfrm flipV="1">
            <a:off x="6289932" y="2674300"/>
            <a:ext cx="768344" cy="84714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직선 화살표 연결선 70"/>
          <p:cNvCxnSpPr>
            <a:endCxn id="55" idx="2"/>
          </p:cNvCxnSpPr>
          <p:nvPr/>
        </p:nvCxnSpPr>
        <p:spPr>
          <a:xfrm flipV="1">
            <a:off x="6831948" y="2842341"/>
            <a:ext cx="869270" cy="1343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직선 화살표 연결선 73"/>
          <p:cNvCxnSpPr>
            <a:stCxn id="112" idx="3"/>
          </p:cNvCxnSpPr>
          <p:nvPr/>
        </p:nvCxnSpPr>
        <p:spPr>
          <a:xfrm flipV="1">
            <a:off x="7600292" y="2912968"/>
            <a:ext cx="321471" cy="2735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6804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그룹 4"/>
          <p:cNvGrpSpPr/>
          <p:nvPr/>
        </p:nvGrpSpPr>
        <p:grpSpPr>
          <a:xfrm>
            <a:off x="1157784" y="2417297"/>
            <a:ext cx="1281267" cy="1354237"/>
            <a:chOff x="1441931" y="2195675"/>
            <a:chExt cx="1142738" cy="1354237"/>
          </a:xfrm>
        </p:grpSpPr>
        <p:sp>
          <p:nvSpPr>
            <p:cNvPr id="21" name="직사각형 20"/>
            <p:cNvSpPr/>
            <p:nvPr/>
          </p:nvSpPr>
          <p:spPr>
            <a:xfrm>
              <a:off x="1441931" y="2195675"/>
              <a:ext cx="1142738" cy="43089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900" dirty="0" smtClean="0">
                  <a:solidFill>
                    <a:schemeClr val="tx1"/>
                  </a:solidFill>
                </a:rPr>
                <a:t>&lt;&lt;boundary&gt;&gt;</a:t>
              </a:r>
            </a:p>
            <a:p>
              <a:pPr algn="ctr"/>
              <a:r>
                <a:rPr lang="ko-KR" altLang="en-US" sz="1050" dirty="0" smtClean="0">
                  <a:solidFill>
                    <a:schemeClr val="tx1"/>
                  </a:solidFill>
                </a:rPr>
                <a:t>게시판목록</a:t>
              </a:r>
              <a:endParaRPr lang="ko-KR" altLang="en-US" sz="1050" dirty="0">
                <a:solidFill>
                  <a:schemeClr val="tx1"/>
                </a:solidFill>
              </a:endParaRPr>
            </a:p>
          </p:txBody>
        </p:sp>
        <p:sp>
          <p:nvSpPr>
            <p:cNvPr id="22" name="직사각형 21"/>
            <p:cNvSpPr/>
            <p:nvPr/>
          </p:nvSpPr>
          <p:spPr>
            <a:xfrm>
              <a:off x="1441931" y="2626569"/>
              <a:ext cx="1142738" cy="184668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000" dirty="0" smtClean="0">
                  <a:solidFill>
                    <a:schemeClr val="tx1"/>
                  </a:solidFill>
                </a:rPr>
                <a:t>&lt;out&gt;</a:t>
              </a:r>
              <a:r>
                <a:rPr lang="ko-KR" altLang="en-US" sz="1000" dirty="0" smtClean="0">
                  <a:solidFill>
                    <a:schemeClr val="tx1"/>
                  </a:solidFill>
                </a:rPr>
                <a:t>목록</a:t>
              </a:r>
            </a:p>
          </p:txBody>
        </p:sp>
        <p:sp>
          <p:nvSpPr>
            <p:cNvPr id="23" name="직사각형 22"/>
            <p:cNvSpPr/>
            <p:nvPr/>
          </p:nvSpPr>
          <p:spPr>
            <a:xfrm>
              <a:off x="1441931" y="2811237"/>
              <a:ext cx="1142738" cy="73867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050" dirty="0" err="1" smtClean="0">
                  <a:solidFill>
                    <a:schemeClr val="tx1"/>
                  </a:solidFill>
                </a:rPr>
                <a:t>글보기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()</a:t>
              </a:r>
            </a:p>
            <a:p>
              <a:pPr algn="ctr"/>
              <a:r>
                <a:rPr lang="ko-KR" altLang="en-US" sz="1050" dirty="0" smtClean="0">
                  <a:solidFill>
                    <a:schemeClr val="tx1"/>
                  </a:solidFill>
                </a:rPr>
                <a:t>글쓰기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()</a:t>
              </a:r>
            </a:p>
            <a:p>
              <a:pPr algn="ctr"/>
              <a:r>
                <a:rPr lang="ko-KR" altLang="en-US" sz="1050" dirty="0" err="1" smtClean="0">
                  <a:solidFill>
                    <a:schemeClr val="tx1"/>
                  </a:solidFill>
                </a:rPr>
                <a:t>글검색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()</a:t>
              </a:r>
            </a:p>
            <a:p>
              <a:pPr algn="ctr"/>
              <a:r>
                <a:rPr lang="ko-KR" altLang="en-US" sz="1050" dirty="0" smtClean="0">
                  <a:solidFill>
                    <a:schemeClr val="tx1"/>
                  </a:solidFill>
                </a:rPr>
                <a:t>페이지이동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()</a:t>
              </a:r>
              <a:endParaRPr lang="ko-KR" altLang="en-US" sz="105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6" name="그룹 5"/>
          <p:cNvGrpSpPr/>
          <p:nvPr/>
        </p:nvGrpSpPr>
        <p:grpSpPr>
          <a:xfrm>
            <a:off x="1160609" y="761217"/>
            <a:ext cx="1281268" cy="1125601"/>
            <a:chOff x="2436106" y="4387533"/>
            <a:chExt cx="987286" cy="1125601"/>
          </a:xfrm>
        </p:grpSpPr>
        <p:sp>
          <p:nvSpPr>
            <p:cNvPr id="18" name="직사각형 17"/>
            <p:cNvSpPr/>
            <p:nvPr/>
          </p:nvSpPr>
          <p:spPr>
            <a:xfrm>
              <a:off x="2436107" y="4387533"/>
              <a:ext cx="987285" cy="43089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050" dirty="0" smtClean="0">
                  <a:solidFill>
                    <a:schemeClr val="tx1"/>
                  </a:solidFill>
                </a:rPr>
                <a:t>&lt;&lt;boundary&gt;&gt;</a:t>
              </a:r>
            </a:p>
            <a:p>
              <a:pPr algn="ctr"/>
              <a:r>
                <a:rPr lang="ko-KR" altLang="en-US" sz="1050" dirty="0" smtClean="0">
                  <a:solidFill>
                    <a:schemeClr val="tx1"/>
                  </a:solidFill>
                </a:rPr>
                <a:t>글쓰기화면</a:t>
              </a:r>
              <a:endParaRPr lang="ko-KR" altLang="en-US" sz="1050" dirty="0">
                <a:solidFill>
                  <a:schemeClr val="tx1"/>
                </a:solidFill>
              </a:endParaRPr>
            </a:p>
          </p:txBody>
        </p:sp>
        <p:sp>
          <p:nvSpPr>
            <p:cNvPr id="19" name="직사각형 18"/>
            <p:cNvSpPr/>
            <p:nvPr/>
          </p:nvSpPr>
          <p:spPr>
            <a:xfrm>
              <a:off x="2436107" y="4818428"/>
              <a:ext cx="987285" cy="34295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050" dirty="0" smtClean="0">
                  <a:solidFill>
                    <a:schemeClr val="tx1"/>
                  </a:solidFill>
                </a:rPr>
                <a:t>&lt;in&gt;</a:t>
              </a:r>
              <a:r>
                <a:rPr lang="ko-KR" altLang="en-US" sz="1050" dirty="0" err="1" smtClean="0">
                  <a:solidFill>
                    <a:schemeClr val="tx1"/>
                  </a:solidFill>
                </a:rPr>
                <a:t>글내용</a:t>
              </a:r>
              <a:endParaRPr lang="en-US" altLang="ko-KR" sz="1050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en-US" altLang="ko-KR" sz="1050" dirty="0" smtClean="0">
                  <a:solidFill>
                    <a:schemeClr val="tx1"/>
                  </a:solidFill>
                </a:rPr>
                <a:t>&lt;in&gt;</a:t>
              </a:r>
              <a:r>
                <a:rPr lang="ko-KR" altLang="en-US" sz="1050" dirty="0" err="1" smtClean="0">
                  <a:solidFill>
                    <a:schemeClr val="tx1"/>
                  </a:solidFill>
                </a:rPr>
                <a:t>글제목</a:t>
              </a:r>
              <a:endParaRPr lang="ko-KR" altLang="en-US" sz="1050" dirty="0" smtClean="0">
                <a:solidFill>
                  <a:schemeClr val="tx1"/>
                </a:solidFill>
              </a:endParaRPr>
            </a:p>
          </p:txBody>
        </p:sp>
        <p:sp>
          <p:nvSpPr>
            <p:cNvPr id="20" name="직사각형 19"/>
            <p:cNvSpPr/>
            <p:nvPr/>
          </p:nvSpPr>
          <p:spPr>
            <a:xfrm>
              <a:off x="2436106" y="5161384"/>
              <a:ext cx="987285" cy="35175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050" dirty="0" smtClean="0">
                  <a:solidFill>
                    <a:schemeClr val="tx1"/>
                  </a:solidFill>
                </a:rPr>
                <a:t>확인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()</a:t>
              </a:r>
            </a:p>
            <a:p>
              <a:pPr algn="ctr"/>
              <a:r>
                <a:rPr lang="ko-KR" altLang="en-US" sz="1050" dirty="0" smtClean="0">
                  <a:solidFill>
                    <a:schemeClr val="tx1"/>
                  </a:solidFill>
                </a:rPr>
                <a:t>취</a:t>
              </a:r>
              <a:r>
                <a:rPr lang="ko-KR" altLang="en-US" sz="1050" dirty="0">
                  <a:solidFill>
                    <a:schemeClr val="tx1"/>
                  </a:solidFill>
                </a:rPr>
                <a:t>소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()</a:t>
              </a:r>
            </a:p>
          </p:txBody>
        </p:sp>
      </p:grpSp>
      <p:cxnSp>
        <p:nvCxnSpPr>
          <p:cNvPr id="7" name="직선 화살표 연결선 6"/>
          <p:cNvCxnSpPr>
            <a:stCxn id="21" idx="0"/>
            <a:endCxn id="20" idx="2"/>
          </p:cNvCxnSpPr>
          <p:nvPr/>
        </p:nvCxnSpPr>
        <p:spPr>
          <a:xfrm flipV="1">
            <a:off x="1798418" y="1886818"/>
            <a:ext cx="2825" cy="5304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그룹 7"/>
          <p:cNvGrpSpPr/>
          <p:nvPr/>
        </p:nvGrpSpPr>
        <p:grpSpPr>
          <a:xfrm>
            <a:off x="6781917" y="1066898"/>
            <a:ext cx="987285" cy="1802052"/>
            <a:chOff x="3917034" y="4452021"/>
            <a:chExt cx="987285" cy="1802052"/>
          </a:xfrm>
        </p:grpSpPr>
        <p:sp>
          <p:nvSpPr>
            <p:cNvPr id="15" name="직사각형 14"/>
            <p:cNvSpPr/>
            <p:nvPr/>
          </p:nvSpPr>
          <p:spPr>
            <a:xfrm>
              <a:off x="3917034" y="4452021"/>
              <a:ext cx="987285" cy="43089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050" dirty="0" smtClean="0">
                  <a:solidFill>
                    <a:schemeClr val="tx1"/>
                  </a:solidFill>
                </a:rPr>
                <a:t>&lt;&lt;entity&gt;&gt;</a:t>
              </a:r>
            </a:p>
            <a:p>
              <a:pPr algn="ctr"/>
              <a:r>
                <a:rPr lang="ko-KR" altLang="en-US" sz="1050" dirty="0" smtClean="0">
                  <a:solidFill>
                    <a:schemeClr val="tx1"/>
                  </a:solidFill>
                </a:rPr>
                <a:t>글 정보</a:t>
              </a:r>
              <a:endParaRPr lang="ko-KR" altLang="en-US" sz="1050" dirty="0">
                <a:solidFill>
                  <a:schemeClr val="tx1"/>
                </a:solidFill>
              </a:endParaRPr>
            </a:p>
          </p:txBody>
        </p:sp>
        <p:sp>
          <p:nvSpPr>
            <p:cNvPr id="16" name="직사각형 15"/>
            <p:cNvSpPr/>
            <p:nvPr/>
          </p:nvSpPr>
          <p:spPr>
            <a:xfrm>
              <a:off x="3917034" y="4882915"/>
              <a:ext cx="987285" cy="184668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050" dirty="0" smtClean="0">
                  <a:solidFill>
                    <a:schemeClr val="tx1"/>
                  </a:solidFill>
                </a:rPr>
                <a:t>-</a:t>
              </a:r>
              <a:r>
                <a:rPr lang="ko-KR" altLang="en-US" sz="1050" dirty="0" err="1" smtClean="0">
                  <a:solidFill>
                    <a:schemeClr val="tx1"/>
                  </a:solidFill>
                </a:rPr>
                <a:t>글내용</a:t>
              </a:r>
              <a:endParaRPr lang="ko-KR" altLang="en-US" sz="1050" dirty="0">
                <a:solidFill>
                  <a:schemeClr val="tx1"/>
                </a:solidFill>
              </a:endParaRPr>
            </a:p>
          </p:txBody>
        </p:sp>
        <p:sp>
          <p:nvSpPr>
            <p:cNvPr id="17" name="직사각형 16"/>
            <p:cNvSpPr/>
            <p:nvPr/>
          </p:nvSpPr>
          <p:spPr>
            <a:xfrm>
              <a:off x="3917034" y="5067583"/>
              <a:ext cx="987285" cy="118649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050" dirty="0" smtClean="0">
                  <a:solidFill>
                    <a:schemeClr val="tx1"/>
                  </a:solidFill>
                </a:rPr>
                <a:t>리스트조회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()</a:t>
              </a:r>
            </a:p>
            <a:p>
              <a:pPr algn="ctr"/>
              <a:r>
                <a:rPr lang="ko-KR" altLang="en-US" sz="1050" dirty="0" smtClean="0">
                  <a:solidFill>
                    <a:schemeClr val="tx1"/>
                  </a:solidFill>
                </a:rPr>
                <a:t>조회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()</a:t>
              </a:r>
            </a:p>
            <a:p>
              <a:pPr algn="ctr"/>
              <a:r>
                <a:rPr lang="ko-KR" altLang="en-US" sz="1050" dirty="0" smtClean="0">
                  <a:solidFill>
                    <a:schemeClr val="tx1"/>
                  </a:solidFill>
                </a:rPr>
                <a:t>검색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()</a:t>
              </a:r>
            </a:p>
            <a:p>
              <a:pPr algn="ctr"/>
              <a:r>
                <a:rPr lang="ko-KR" altLang="en-US" sz="1050" dirty="0" smtClean="0">
                  <a:solidFill>
                    <a:schemeClr val="tx1"/>
                  </a:solidFill>
                </a:rPr>
                <a:t>추가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()</a:t>
              </a:r>
              <a:endParaRPr lang="en-US" altLang="ko-KR" sz="1050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ko-KR" altLang="en-US" sz="1050" dirty="0" smtClean="0">
                  <a:solidFill>
                    <a:schemeClr val="tx1"/>
                  </a:solidFill>
                </a:rPr>
                <a:t>갱신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()</a:t>
              </a:r>
            </a:p>
            <a:p>
              <a:pPr algn="ctr"/>
              <a:r>
                <a:rPr lang="ko-KR" altLang="en-US" sz="1050" dirty="0" smtClean="0">
                  <a:solidFill>
                    <a:schemeClr val="tx1"/>
                  </a:solidFill>
                </a:rPr>
                <a:t>삭제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()</a:t>
              </a:r>
            </a:p>
          </p:txBody>
        </p:sp>
      </p:grpSp>
      <p:cxnSp>
        <p:nvCxnSpPr>
          <p:cNvPr id="9" name="직선 화살표 연결선 8"/>
          <p:cNvCxnSpPr>
            <a:stCxn id="19" idx="3"/>
            <a:endCxn id="13" idx="1"/>
          </p:cNvCxnSpPr>
          <p:nvPr/>
        </p:nvCxnSpPr>
        <p:spPr>
          <a:xfrm>
            <a:off x="2441877" y="1363590"/>
            <a:ext cx="2547414" cy="1985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그룹 10"/>
          <p:cNvGrpSpPr/>
          <p:nvPr/>
        </p:nvGrpSpPr>
        <p:grpSpPr>
          <a:xfrm>
            <a:off x="4989291" y="960153"/>
            <a:ext cx="1105938" cy="2236076"/>
            <a:chOff x="3917034" y="4452021"/>
            <a:chExt cx="987285" cy="1943461"/>
          </a:xfrm>
          <a:solidFill>
            <a:schemeClr val="bg1"/>
          </a:solidFill>
        </p:grpSpPr>
        <p:sp>
          <p:nvSpPr>
            <p:cNvPr id="12" name="직사각형 11"/>
            <p:cNvSpPr/>
            <p:nvPr/>
          </p:nvSpPr>
          <p:spPr>
            <a:xfrm>
              <a:off x="3917034" y="4452021"/>
              <a:ext cx="987285" cy="430894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050" dirty="0" smtClean="0">
                  <a:solidFill>
                    <a:schemeClr val="tx1"/>
                  </a:solidFill>
                </a:rPr>
                <a:t>&lt;&lt;</a:t>
              </a:r>
              <a:r>
                <a:rPr lang="en-US" altLang="ko-KR" sz="1050" dirty="0" err="1" smtClean="0">
                  <a:solidFill>
                    <a:schemeClr val="tx1"/>
                  </a:solidFill>
                </a:rPr>
                <a:t>contrrol</a:t>
              </a:r>
              <a:r>
                <a:rPr lang="ko-KR" altLang="en-US" sz="1050" dirty="0" smtClean="0">
                  <a:solidFill>
                    <a:schemeClr val="tx1"/>
                  </a:solidFill>
                </a:rPr>
                <a:t> 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&gt;&gt;</a:t>
              </a:r>
            </a:p>
            <a:p>
              <a:pPr algn="ctr"/>
              <a:r>
                <a:rPr lang="ko-KR" altLang="en-US" sz="1050" dirty="0" smtClean="0">
                  <a:solidFill>
                    <a:schemeClr val="tx1"/>
                  </a:solidFill>
                </a:rPr>
                <a:t>게시판관리</a:t>
              </a:r>
              <a:endParaRPr lang="ko-KR" altLang="en-US" sz="1050" dirty="0">
                <a:solidFill>
                  <a:schemeClr val="tx1"/>
                </a:solidFill>
              </a:endParaRPr>
            </a:p>
          </p:txBody>
        </p:sp>
        <p:sp>
          <p:nvSpPr>
            <p:cNvPr id="13" name="직사각형 12"/>
            <p:cNvSpPr/>
            <p:nvPr/>
          </p:nvSpPr>
          <p:spPr>
            <a:xfrm>
              <a:off x="3917034" y="4882915"/>
              <a:ext cx="987285" cy="184668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050" dirty="0" smtClean="0">
                  <a:solidFill>
                    <a:schemeClr val="tx1"/>
                  </a:solidFill>
                </a:rPr>
                <a:t>-</a:t>
              </a:r>
              <a:r>
                <a:rPr lang="ko-KR" altLang="en-US" sz="1050" dirty="0" err="1" smtClean="0">
                  <a:solidFill>
                    <a:schemeClr val="tx1"/>
                  </a:solidFill>
                </a:rPr>
                <a:t>글내용</a:t>
              </a:r>
              <a:endParaRPr lang="ko-KR" altLang="en-US" sz="1050" dirty="0">
                <a:solidFill>
                  <a:schemeClr val="tx1"/>
                </a:solidFill>
              </a:endParaRPr>
            </a:p>
          </p:txBody>
        </p:sp>
        <p:sp>
          <p:nvSpPr>
            <p:cNvPr id="14" name="직사각형 13"/>
            <p:cNvSpPr/>
            <p:nvPr/>
          </p:nvSpPr>
          <p:spPr>
            <a:xfrm>
              <a:off x="3917034" y="5067584"/>
              <a:ext cx="987285" cy="1327898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050" dirty="0" smtClean="0">
                  <a:solidFill>
                    <a:schemeClr val="tx1"/>
                  </a:solidFill>
                </a:rPr>
                <a:t>목록조회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()</a:t>
              </a:r>
            </a:p>
            <a:p>
              <a:pPr algn="ctr"/>
              <a:r>
                <a:rPr lang="ko-KR" altLang="en-US" sz="1050" dirty="0" smtClean="0">
                  <a:solidFill>
                    <a:schemeClr val="tx1"/>
                  </a:solidFill>
                </a:rPr>
                <a:t>저장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()</a:t>
              </a:r>
            </a:p>
            <a:p>
              <a:pPr algn="ctr"/>
              <a:r>
                <a:rPr lang="ko-KR" altLang="en-US" sz="1050" dirty="0" smtClean="0">
                  <a:solidFill>
                    <a:schemeClr val="tx1"/>
                  </a:solidFill>
                </a:rPr>
                <a:t>한글조회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()</a:t>
              </a:r>
            </a:p>
            <a:p>
              <a:pPr algn="ctr"/>
              <a:r>
                <a:rPr lang="ko-KR" altLang="en-US" sz="1050" dirty="0" smtClean="0">
                  <a:solidFill>
                    <a:schemeClr val="tx1"/>
                  </a:solidFill>
                </a:rPr>
                <a:t>검색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()</a:t>
              </a:r>
            </a:p>
            <a:p>
              <a:pPr algn="ctr"/>
              <a:r>
                <a:rPr lang="ko-KR" altLang="en-US" sz="1050" dirty="0" smtClean="0">
                  <a:solidFill>
                    <a:schemeClr val="tx1"/>
                  </a:solidFill>
                </a:rPr>
                <a:t>수정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()</a:t>
              </a:r>
            </a:p>
            <a:p>
              <a:pPr algn="ctr"/>
              <a:r>
                <a:rPr lang="ko-KR" altLang="en-US" sz="1050" dirty="0" err="1" smtClean="0">
                  <a:solidFill>
                    <a:schemeClr val="tx1"/>
                  </a:solidFill>
                </a:rPr>
                <a:t>글삭제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()</a:t>
              </a:r>
            </a:p>
          </p:txBody>
        </p:sp>
      </p:grpSp>
      <p:grpSp>
        <p:nvGrpSpPr>
          <p:cNvPr id="24" name="그룹 23"/>
          <p:cNvGrpSpPr/>
          <p:nvPr/>
        </p:nvGrpSpPr>
        <p:grpSpPr>
          <a:xfrm>
            <a:off x="1150890" y="4066962"/>
            <a:ext cx="1285884" cy="1643074"/>
            <a:chOff x="2571736" y="500042"/>
            <a:chExt cx="1285884" cy="1643074"/>
          </a:xfrm>
        </p:grpSpPr>
        <p:sp>
          <p:nvSpPr>
            <p:cNvPr id="25" name="직사각형 24"/>
            <p:cNvSpPr/>
            <p:nvPr/>
          </p:nvSpPr>
          <p:spPr>
            <a:xfrm>
              <a:off x="2571736" y="500042"/>
              <a:ext cx="1285884" cy="47733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smtClean="0">
                  <a:solidFill>
                    <a:schemeClr val="tx1"/>
                  </a:solidFill>
                </a:rPr>
                <a:t>&lt;&lt;boundary&gt;&gt;</a:t>
              </a:r>
            </a:p>
            <a:p>
              <a:pPr algn="ctr"/>
              <a:r>
                <a:rPr lang="ko-KR" altLang="en-US" sz="1200" dirty="0" err="1" smtClean="0">
                  <a:solidFill>
                    <a:schemeClr val="tx1"/>
                  </a:solidFill>
                </a:rPr>
                <a:t>글보기화면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26" name="직사각형 25"/>
            <p:cNvSpPr/>
            <p:nvPr/>
          </p:nvSpPr>
          <p:spPr>
            <a:xfrm>
              <a:off x="2571736" y="977378"/>
              <a:ext cx="1285884" cy="20457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smtClean="0">
                  <a:solidFill>
                    <a:schemeClr val="tx1"/>
                  </a:solidFill>
                </a:rPr>
                <a:t>&lt;out&gt;</a:t>
              </a:r>
              <a:r>
                <a:rPr lang="ko-KR" altLang="en-US" sz="1200" dirty="0" err="1" smtClean="0">
                  <a:solidFill>
                    <a:schemeClr val="tx1"/>
                  </a:solidFill>
                </a:rPr>
                <a:t>글내용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27" name="직사각형 26"/>
            <p:cNvSpPr/>
            <p:nvPr/>
          </p:nvSpPr>
          <p:spPr>
            <a:xfrm>
              <a:off x="2571736" y="1181950"/>
              <a:ext cx="1285884" cy="96116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ko-KR" altLang="en-US" sz="1200" dirty="0" smtClean="0">
                  <a:solidFill>
                    <a:schemeClr val="tx1"/>
                  </a:solidFill>
                </a:rPr>
                <a:t>목록보기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ko-KR" altLang="en-US" sz="1200" dirty="0" smtClean="0">
                  <a:solidFill>
                    <a:schemeClr val="tx1"/>
                  </a:solidFill>
                </a:rPr>
                <a:t>글쓰기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ko-KR" altLang="en-US" sz="1200" dirty="0" err="1" smtClean="0">
                  <a:solidFill>
                    <a:schemeClr val="tx1"/>
                  </a:solidFill>
                </a:rPr>
                <a:t>글답변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ko-KR" altLang="en-US" sz="1200" dirty="0" smtClean="0">
                  <a:solidFill>
                    <a:schemeClr val="tx1"/>
                  </a:solidFill>
                </a:rPr>
                <a:t>수정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ko-KR" altLang="en-US" sz="1200" dirty="0" smtClean="0">
                  <a:solidFill>
                    <a:schemeClr val="tx1"/>
                  </a:solidFill>
                </a:rPr>
                <a:t>삭제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29" name="직선 화살표 연결선 28"/>
          <p:cNvCxnSpPr>
            <a:stCxn id="23" idx="2"/>
            <a:endCxn id="25" idx="0"/>
          </p:cNvCxnSpPr>
          <p:nvPr/>
        </p:nvCxnSpPr>
        <p:spPr>
          <a:xfrm flipH="1">
            <a:off x="1793832" y="3771534"/>
            <a:ext cx="4586" cy="2954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직선 화살표 연결선 32"/>
          <p:cNvCxnSpPr>
            <a:stCxn id="21" idx="3"/>
            <a:endCxn id="14" idx="1"/>
          </p:cNvCxnSpPr>
          <p:nvPr/>
        </p:nvCxnSpPr>
        <p:spPr>
          <a:xfrm flipV="1">
            <a:off x="2439051" y="2432314"/>
            <a:ext cx="2550240" cy="2004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직선 화살표 연결선 36"/>
          <p:cNvCxnSpPr>
            <a:stCxn id="26" idx="3"/>
            <a:endCxn id="65" idx="1"/>
          </p:cNvCxnSpPr>
          <p:nvPr/>
        </p:nvCxnSpPr>
        <p:spPr>
          <a:xfrm flipV="1">
            <a:off x="2436774" y="3851474"/>
            <a:ext cx="748967" cy="79511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직선 화살표 연결선 39"/>
          <p:cNvCxnSpPr>
            <a:stCxn id="13" idx="3"/>
            <a:endCxn id="16" idx="1"/>
          </p:cNvCxnSpPr>
          <p:nvPr/>
        </p:nvCxnSpPr>
        <p:spPr>
          <a:xfrm>
            <a:off x="6095229" y="1562160"/>
            <a:ext cx="686688" cy="279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4" name="그룹 43"/>
          <p:cNvGrpSpPr/>
          <p:nvPr/>
        </p:nvGrpSpPr>
        <p:grpSpPr>
          <a:xfrm>
            <a:off x="3185741" y="4808013"/>
            <a:ext cx="1285884" cy="1571636"/>
            <a:chOff x="4286248" y="357166"/>
            <a:chExt cx="1285884" cy="1571636"/>
          </a:xfrm>
        </p:grpSpPr>
        <p:sp>
          <p:nvSpPr>
            <p:cNvPr id="45" name="직사각형 44"/>
            <p:cNvSpPr/>
            <p:nvPr/>
          </p:nvSpPr>
          <p:spPr>
            <a:xfrm>
              <a:off x="4286248" y="357166"/>
              <a:ext cx="1285884" cy="47733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smtClean="0">
                  <a:solidFill>
                    <a:schemeClr val="tx1"/>
                  </a:solidFill>
                </a:rPr>
                <a:t>&lt;&lt;boundary&gt;&gt;</a:t>
              </a:r>
            </a:p>
            <a:p>
              <a:pPr algn="ctr"/>
              <a:r>
                <a:rPr lang="ko-KR" altLang="en-US" sz="1200" dirty="0" err="1" smtClean="0">
                  <a:solidFill>
                    <a:schemeClr val="tx1"/>
                  </a:solidFill>
                </a:rPr>
                <a:t>글수정화면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46" name="직사각형 45"/>
            <p:cNvSpPr/>
            <p:nvPr/>
          </p:nvSpPr>
          <p:spPr>
            <a:xfrm>
              <a:off x="4286248" y="834502"/>
              <a:ext cx="1285884" cy="73711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&lt;out&gt;</a:t>
              </a:r>
              <a:r>
                <a:rPr lang="ko-KR" altLang="en-US" sz="1200" dirty="0" err="1" smtClean="0">
                  <a:solidFill>
                    <a:schemeClr val="tx1"/>
                  </a:solidFill>
                </a:rPr>
                <a:t>글제목</a:t>
              </a:r>
              <a:endParaRPr lang="en-US" altLang="ko-KR" sz="1200" dirty="0" smtClean="0">
                <a:solidFill>
                  <a:schemeClr val="tx1"/>
                </a:solidFill>
              </a:endParaRPr>
            </a:p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&lt;out&gt;</a:t>
              </a:r>
              <a:r>
                <a:rPr lang="ko-KR" altLang="en-US" sz="1200" dirty="0" err="1" smtClean="0">
                  <a:solidFill>
                    <a:schemeClr val="tx1"/>
                  </a:solidFill>
                </a:rPr>
                <a:t>글내용</a:t>
              </a:r>
              <a:endParaRPr lang="en-US" altLang="ko-KR" sz="1200" dirty="0" smtClean="0">
                <a:solidFill>
                  <a:schemeClr val="tx1"/>
                </a:solidFill>
              </a:endParaRPr>
            </a:p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&lt;in&gt;</a:t>
              </a:r>
              <a:r>
                <a:rPr lang="ko-KR" altLang="en-US" sz="1200" dirty="0" err="1" smtClean="0">
                  <a:solidFill>
                    <a:schemeClr val="tx1"/>
                  </a:solidFill>
                </a:rPr>
                <a:t>글제목</a:t>
              </a:r>
              <a:endParaRPr lang="en-US" altLang="ko-KR" sz="1200" dirty="0" smtClean="0">
                <a:solidFill>
                  <a:schemeClr val="tx1"/>
                </a:solidFill>
              </a:endParaRPr>
            </a:p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&lt;in&gt;</a:t>
              </a:r>
              <a:r>
                <a:rPr lang="ko-KR" altLang="en-US" sz="1200" dirty="0" err="1" smtClean="0">
                  <a:solidFill>
                    <a:schemeClr val="tx1"/>
                  </a:solidFill>
                </a:rPr>
                <a:t>글내용</a:t>
              </a:r>
              <a:endParaRPr lang="ko-KR" altLang="en-US" sz="12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47" name="직사각형 46"/>
            <p:cNvSpPr/>
            <p:nvPr/>
          </p:nvSpPr>
          <p:spPr>
            <a:xfrm>
              <a:off x="4286248" y="1571612"/>
              <a:ext cx="1285884" cy="35719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ko-KR" altLang="en-US" sz="1200" dirty="0" smtClean="0">
                  <a:solidFill>
                    <a:schemeClr val="tx1"/>
                  </a:solidFill>
                </a:rPr>
                <a:t>확</a:t>
              </a:r>
              <a:r>
                <a:rPr lang="ko-KR" altLang="en-US" sz="1200" dirty="0">
                  <a:solidFill>
                    <a:schemeClr val="tx1"/>
                  </a:solidFill>
                </a:rPr>
                <a:t>인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ko-KR" altLang="en-US" sz="1200" dirty="0" smtClean="0">
                  <a:solidFill>
                    <a:schemeClr val="tx1"/>
                  </a:solidFill>
                </a:rPr>
                <a:t>취</a:t>
              </a:r>
              <a:r>
                <a:rPr lang="ko-KR" altLang="en-US" sz="1200" dirty="0">
                  <a:solidFill>
                    <a:schemeClr val="tx1"/>
                  </a:solidFill>
                </a:rPr>
                <a:t>소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</p:txBody>
        </p:sp>
      </p:grpSp>
      <p:cxnSp>
        <p:nvCxnSpPr>
          <p:cNvPr id="51" name="직선 화살표 연결선 50"/>
          <p:cNvCxnSpPr>
            <a:stCxn id="27" idx="3"/>
            <a:endCxn id="46" idx="1"/>
          </p:cNvCxnSpPr>
          <p:nvPr/>
        </p:nvCxnSpPr>
        <p:spPr>
          <a:xfrm>
            <a:off x="2436774" y="5229453"/>
            <a:ext cx="748967" cy="4244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3" name="그룹 62"/>
          <p:cNvGrpSpPr/>
          <p:nvPr/>
        </p:nvGrpSpPr>
        <p:grpSpPr>
          <a:xfrm>
            <a:off x="3185741" y="3005583"/>
            <a:ext cx="1295873" cy="1571636"/>
            <a:chOff x="5112191" y="2857472"/>
            <a:chExt cx="1285884" cy="1571636"/>
          </a:xfrm>
        </p:grpSpPr>
        <p:sp>
          <p:nvSpPr>
            <p:cNvPr id="64" name="직사각형 63"/>
            <p:cNvSpPr/>
            <p:nvPr/>
          </p:nvSpPr>
          <p:spPr>
            <a:xfrm>
              <a:off x="5112191" y="2857472"/>
              <a:ext cx="1285884" cy="477336"/>
            </a:xfrm>
            <a:prstGeom prst="rect">
              <a:avLst/>
            </a:prstGeom>
            <a:noFill/>
            <a:ln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>
                  <a:solidFill>
                    <a:schemeClr val="tx1"/>
                  </a:solidFill>
                </a:rPr>
                <a:t>&lt;&lt;boundary&gt;&gt;</a:t>
              </a:r>
            </a:p>
            <a:p>
              <a:pPr algn="ctr"/>
              <a:r>
                <a:rPr lang="ko-KR" altLang="en-US" sz="1200" dirty="0" err="1" smtClean="0">
                  <a:solidFill>
                    <a:schemeClr val="tx1"/>
                  </a:solidFill>
                </a:rPr>
                <a:t>글답변화면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 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65" name="직사각형 64"/>
            <p:cNvSpPr/>
            <p:nvPr/>
          </p:nvSpPr>
          <p:spPr>
            <a:xfrm>
              <a:off x="5112191" y="3334808"/>
              <a:ext cx="1285884" cy="737110"/>
            </a:xfrm>
            <a:prstGeom prst="rect">
              <a:avLst/>
            </a:prstGeom>
            <a:noFill/>
            <a:ln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&lt;out&gt;</a:t>
              </a:r>
              <a:r>
                <a:rPr lang="ko-KR" altLang="en-US" sz="1200" dirty="0" err="1" smtClean="0">
                  <a:solidFill>
                    <a:schemeClr val="tx1"/>
                  </a:solidFill>
                </a:rPr>
                <a:t>글제목</a:t>
              </a:r>
              <a:endParaRPr lang="en-US" altLang="ko-KR" sz="1200" dirty="0" smtClean="0">
                <a:solidFill>
                  <a:schemeClr val="tx1"/>
                </a:solidFill>
              </a:endParaRPr>
            </a:p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&lt;out&gt;</a:t>
              </a:r>
              <a:r>
                <a:rPr lang="ko-KR" altLang="en-US" sz="1200" dirty="0" smtClean="0">
                  <a:solidFill>
                    <a:schemeClr val="tx1"/>
                  </a:solidFill>
                </a:rPr>
                <a:t>원문내용</a:t>
              </a:r>
              <a:endParaRPr lang="en-US" altLang="ko-KR" sz="1200" dirty="0" smtClean="0">
                <a:solidFill>
                  <a:schemeClr val="tx1"/>
                </a:solidFill>
              </a:endParaRPr>
            </a:p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&lt;in&gt;</a:t>
              </a:r>
              <a:r>
                <a:rPr lang="ko-KR" altLang="en-US" sz="1200" dirty="0" err="1" smtClean="0">
                  <a:solidFill>
                    <a:schemeClr val="tx1"/>
                  </a:solidFill>
                </a:rPr>
                <a:t>글제목</a:t>
              </a:r>
              <a:endParaRPr lang="en-US" altLang="ko-KR" sz="1200" dirty="0" smtClean="0">
                <a:solidFill>
                  <a:schemeClr val="tx1"/>
                </a:solidFill>
              </a:endParaRPr>
            </a:p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&lt;in&gt;</a:t>
              </a:r>
              <a:r>
                <a:rPr lang="ko-KR" altLang="en-US" sz="1200" dirty="0" err="1" smtClean="0">
                  <a:solidFill>
                    <a:schemeClr val="tx1"/>
                  </a:solidFill>
                </a:rPr>
                <a:t>글내용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66" name="직사각형 65"/>
            <p:cNvSpPr/>
            <p:nvPr/>
          </p:nvSpPr>
          <p:spPr>
            <a:xfrm>
              <a:off x="5112191" y="4071918"/>
              <a:ext cx="1285884" cy="357190"/>
            </a:xfrm>
            <a:prstGeom prst="rect">
              <a:avLst/>
            </a:prstGeom>
            <a:noFill/>
            <a:ln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ko-KR" altLang="en-US" sz="1200" dirty="0" err="1">
                  <a:solidFill>
                    <a:schemeClr val="tx1"/>
                  </a:solidFill>
                </a:rPr>
                <a:t>글저장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  <a:endParaRPr lang="en-US" altLang="ko-KR" sz="1200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80" name="직선 화살표 연결선 79"/>
          <p:cNvCxnSpPr>
            <a:stCxn id="65" idx="3"/>
          </p:cNvCxnSpPr>
          <p:nvPr/>
        </p:nvCxnSpPr>
        <p:spPr>
          <a:xfrm flipV="1">
            <a:off x="4481614" y="2830235"/>
            <a:ext cx="504056" cy="102123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직선 화살표 연결선 82"/>
          <p:cNvCxnSpPr>
            <a:stCxn id="46" idx="3"/>
            <a:endCxn id="14" idx="2"/>
          </p:cNvCxnSpPr>
          <p:nvPr/>
        </p:nvCxnSpPr>
        <p:spPr>
          <a:xfrm flipV="1">
            <a:off x="4471625" y="3196229"/>
            <a:ext cx="1070635" cy="24576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TextBox 101"/>
          <p:cNvSpPr txBox="1"/>
          <p:nvPr/>
        </p:nvSpPr>
        <p:spPr>
          <a:xfrm>
            <a:off x="2316150" y="256362"/>
            <a:ext cx="43309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게시판 클래스 </a:t>
            </a:r>
            <a:r>
              <a:rPr lang="ko-KR" altLang="en-US" dirty="0" smtClean="0"/>
              <a:t>다이어그램</a:t>
            </a:r>
            <a:r>
              <a:rPr lang="en-US" altLang="ko-KR" dirty="0" smtClean="0"/>
              <a:t>(Framework)</a:t>
            </a:r>
            <a:endParaRPr lang="ko-KR" altLang="en-US" dirty="0"/>
          </a:p>
        </p:txBody>
      </p:sp>
      <p:cxnSp>
        <p:nvCxnSpPr>
          <p:cNvPr id="3" name="꺾인 연결선 2"/>
          <p:cNvCxnSpPr>
            <a:stCxn id="19" idx="1"/>
            <a:endCxn id="22" idx="1"/>
          </p:cNvCxnSpPr>
          <p:nvPr/>
        </p:nvCxnSpPr>
        <p:spPr>
          <a:xfrm rot="10800000" flipV="1">
            <a:off x="1157784" y="1363589"/>
            <a:ext cx="2826" cy="1576935"/>
          </a:xfrm>
          <a:prstGeom prst="bentConnector3">
            <a:avLst>
              <a:gd name="adj1" fmla="val 8189172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꺾인 연결선 29"/>
          <p:cNvCxnSpPr>
            <a:stCxn id="47" idx="2"/>
            <a:endCxn id="23" idx="1"/>
          </p:cNvCxnSpPr>
          <p:nvPr/>
        </p:nvCxnSpPr>
        <p:spPr>
          <a:xfrm rot="5400000" flipH="1">
            <a:off x="1004508" y="3555474"/>
            <a:ext cx="2977452" cy="2670899"/>
          </a:xfrm>
          <a:prstGeom prst="bentConnector4">
            <a:avLst>
              <a:gd name="adj1" fmla="val -7678"/>
              <a:gd name="adj2" fmla="val 108559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직선 화살표 연결선 37"/>
          <p:cNvCxnSpPr>
            <a:stCxn id="27" idx="1"/>
          </p:cNvCxnSpPr>
          <p:nvPr/>
        </p:nvCxnSpPr>
        <p:spPr>
          <a:xfrm flipH="1">
            <a:off x="899592" y="5229453"/>
            <a:ext cx="25129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꺾인 연결선 40"/>
          <p:cNvCxnSpPr>
            <a:stCxn id="64" idx="1"/>
            <a:endCxn id="22" idx="3"/>
          </p:cNvCxnSpPr>
          <p:nvPr/>
        </p:nvCxnSpPr>
        <p:spPr>
          <a:xfrm rot="10800000">
            <a:off x="2439051" y="2940525"/>
            <a:ext cx="746690" cy="303726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00767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1547698" y="1946956"/>
            <a:ext cx="1285884" cy="47733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 smtClean="0">
                <a:solidFill>
                  <a:schemeClr val="tx1"/>
                </a:solidFill>
              </a:rPr>
              <a:t>&lt;&lt;boundary&gt;&gt;</a:t>
            </a:r>
          </a:p>
          <a:p>
            <a:pPr algn="ctr"/>
            <a:r>
              <a:rPr lang="en-US" altLang="ko-KR" sz="1200" dirty="0" smtClean="0">
                <a:solidFill>
                  <a:schemeClr val="tx1"/>
                </a:solidFill>
              </a:rPr>
              <a:t>:</a:t>
            </a:r>
            <a:r>
              <a:rPr lang="ko-KR" altLang="en-US" sz="1200" dirty="0" smtClean="0">
                <a:solidFill>
                  <a:schemeClr val="tx1"/>
                </a:solidFill>
              </a:rPr>
              <a:t>게시판목록</a:t>
            </a:r>
            <a:endParaRPr lang="ko-KR" altLang="en-US" sz="1200" dirty="0">
              <a:solidFill>
                <a:schemeClr val="tx1"/>
              </a:solidFill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3001239" y="1938889"/>
            <a:ext cx="1285884" cy="47733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 smtClean="0">
                <a:solidFill>
                  <a:schemeClr val="tx1"/>
                </a:solidFill>
              </a:rPr>
              <a:t>&lt;&lt;boundary&gt;&gt;</a:t>
            </a:r>
          </a:p>
          <a:p>
            <a:pPr algn="ctr"/>
            <a:r>
              <a:rPr lang="en-US" altLang="ko-KR" sz="1200" dirty="0" smtClean="0">
                <a:solidFill>
                  <a:schemeClr val="tx1"/>
                </a:solidFill>
              </a:rPr>
              <a:t>:</a:t>
            </a:r>
            <a:r>
              <a:rPr lang="ko-KR" altLang="en-US" sz="1200" dirty="0" smtClean="0">
                <a:solidFill>
                  <a:schemeClr val="tx1"/>
                </a:solidFill>
              </a:rPr>
              <a:t>글쓰기화면</a:t>
            </a:r>
            <a:r>
              <a:rPr lang="en-US" altLang="ko-KR" sz="1200" dirty="0" smtClean="0">
                <a:solidFill>
                  <a:schemeClr val="tx1"/>
                </a:solidFill>
              </a:rPr>
              <a:t> </a:t>
            </a:r>
            <a:endParaRPr lang="ko-KR" altLang="en-US" sz="1200" dirty="0">
              <a:solidFill>
                <a:schemeClr val="tx1"/>
              </a:solidFill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4499992" y="1938247"/>
            <a:ext cx="1285884" cy="47733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 smtClean="0">
                <a:solidFill>
                  <a:schemeClr val="tx1"/>
                </a:solidFill>
              </a:rPr>
              <a:t>&lt;&lt;control</a:t>
            </a:r>
            <a:r>
              <a:rPr lang="ko-KR" altLang="en-US" sz="1200" dirty="0" smtClean="0">
                <a:solidFill>
                  <a:schemeClr val="tx1"/>
                </a:solidFill>
              </a:rPr>
              <a:t> </a:t>
            </a:r>
            <a:r>
              <a:rPr lang="en-US" altLang="ko-KR" sz="1200" dirty="0" smtClean="0">
                <a:solidFill>
                  <a:schemeClr val="tx1"/>
                </a:solidFill>
              </a:rPr>
              <a:t>&gt;&gt;</a:t>
            </a:r>
          </a:p>
          <a:p>
            <a:pPr algn="ctr"/>
            <a:r>
              <a:rPr lang="en-US" altLang="ko-KR" sz="1200" dirty="0" smtClean="0">
                <a:solidFill>
                  <a:schemeClr val="tx1"/>
                </a:solidFill>
              </a:rPr>
              <a:t>:</a:t>
            </a:r>
            <a:r>
              <a:rPr lang="ko-KR" altLang="en-US" sz="1200" dirty="0" smtClean="0">
                <a:solidFill>
                  <a:schemeClr val="tx1"/>
                </a:solidFill>
              </a:rPr>
              <a:t>게시판관리</a:t>
            </a:r>
            <a:r>
              <a:rPr lang="en-US" altLang="ko-KR" sz="1200" dirty="0" smtClean="0">
                <a:solidFill>
                  <a:schemeClr val="tx1"/>
                </a:solidFill>
              </a:rPr>
              <a:t> </a:t>
            </a:r>
            <a:endParaRPr lang="ko-KR" altLang="en-US" sz="1200" dirty="0">
              <a:solidFill>
                <a:schemeClr val="tx1"/>
              </a:solidFill>
            </a:endParaRPr>
          </a:p>
        </p:txBody>
      </p:sp>
      <p:grpSp>
        <p:nvGrpSpPr>
          <p:cNvPr id="26" name="Group 9"/>
          <p:cNvGrpSpPr>
            <a:grpSpLocks/>
          </p:cNvGrpSpPr>
          <p:nvPr/>
        </p:nvGrpSpPr>
        <p:grpSpPr bwMode="auto">
          <a:xfrm>
            <a:off x="534172" y="1907549"/>
            <a:ext cx="1008063" cy="777875"/>
            <a:chOff x="1247" y="2069"/>
            <a:chExt cx="635" cy="490"/>
          </a:xfrm>
        </p:grpSpPr>
        <p:grpSp>
          <p:nvGrpSpPr>
            <p:cNvPr id="27" name="Group 10"/>
            <p:cNvGrpSpPr>
              <a:grpSpLocks/>
            </p:cNvGrpSpPr>
            <p:nvPr/>
          </p:nvGrpSpPr>
          <p:grpSpPr bwMode="auto">
            <a:xfrm>
              <a:off x="1383" y="2069"/>
              <a:ext cx="136" cy="318"/>
              <a:chOff x="2499" y="3203"/>
              <a:chExt cx="227" cy="545"/>
            </a:xfrm>
          </p:grpSpPr>
          <p:sp>
            <p:nvSpPr>
              <p:cNvPr id="29" name="Oval 11"/>
              <p:cNvSpPr>
                <a:spLocks noChangeArrowheads="1"/>
              </p:cNvSpPr>
              <p:nvPr/>
            </p:nvSpPr>
            <p:spPr bwMode="auto">
              <a:xfrm>
                <a:off x="2517" y="3203"/>
                <a:ext cx="182" cy="182"/>
              </a:xfrm>
              <a:prstGeom prst="ellipse">
                <a:avLst/>
              </a:prstGeom>
              <a:noFill/>
              <a:ln w="28575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30" name="Line 12"/>
              <p:cNvSpPr>
                <a:spLocks noChangeShapeType="1"/>
              </p:cNvSpPr>
              <p:nvPr/>
            </p:nvSpPr>
            <p:spPr bwMode="auto">
              <a:xfrm>
                <a:off x="2499" y="3475"/>
                <a:ext cx="227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ko-KR" altLang="en-US"/>
              </a:p>
            </p:txBody>
          </p:sp>
          <p:sp>
            <p:nvSpPr>
              <p:cNvPr id="31" name="Line 13"/>
              <p:cNvSpPr>
                <a:spLocks noChangeShapeType="1"/>
              </p:cNvSpPr>
              <p:nvPr/>
            </p:nvSpPr>
            <p:spPr bwMode="auto">
              <a:xfrm>
                <a:off x="2608" y="3385"/>
                <a:ext cx="0" cy="227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ko-KR" altLang="en-US"/>
              </a:p>
            </p:txBody>
          </p:sp>
          <p:sp>
            <p:nvSpPr>
              <p:cNvPr id="32" name="Line 14"/>
              <p:cNvSpPr>
                <a:spLocks noChangeShapeType="1"/>
              </p:cNvSpPr>
              <p:nvPr/>
            </p:nvSpPr>
            <p:spPr bwMode="auto">
              <a:xfrm flipH="1">
                <a:off x="2517" y="3612"/>
                <a:ext cx="91" cy="13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ko-KR" altLang="en-US"/>
              </a:p>
            </p:txBody>
          </p:sp>
          <p:sp>
            <p:nvSpPr>
              <p:cNvPr id="33" name="Line 15"/>
              <p:cNvSpPr>
                <a:spLocks noChangeShapeType="1"/>
              </p:cNvSpPr>
              <p:nvPr/>
            </p:nvSpPr>
            <p:spPr bwMode="auto">
              <a:xfrm>
                <a:off x="2608" y="3604"/>
                <a:ext cx="91" cy="13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ko-KR" altLang="en-US"/>
              </a:p>
            </p:txBody>
          </p:sp>
        </p:grpSp>
        <p:sp>
          <p:nvSpPr>
            <p:cNvPr id="28" name="Text Box 16"/>
            <p:cNvSpPr txBox="1">
              <a:spLocks noChangeArrowheads="1"/>
            </p:cNvSpPr>
            <p:nvPr/>
          </p:nvSpPr>
          <p:spPr bwMode="auto">
            <a:xfrm>
              <a:off x="1247" y="2386"/>
              <a:ext cx="635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ko-KR" altLang="en-US" sz="1200" b="0"/>
                <a:t>사용자</a:t>
              </a:r>
            </a:p>
          </p:txBody>
        </p:sp>
      </p:grpSp>
      <p:sp>
        <p:nvSpPr>
          <p:cNvPr id="34" name="Line 32"/>
          <p:cNvSpPr>
            <a:spLocks noChangeShapeType="1"/>
          </p:cNvSpPr>
          <p:nvPr/>
        </p:nvSpPr>
        <p:spPr bwMode="auto">
          <a:xfrm>
            <a:off x="867300" y="2685425"/>
            <a:ext cx="0" cy="3671888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ko-KR" altLang="en-US"/>
          </a:p>
        </p:txBody>
      </p:sp>
      <p:sp>
        <p:nvSpPr>
          <p:cNvPr id="35" name="Line 32"/>
          <p:cNvSpPr>
            <a:spLocks noChangeShapeType="1"/>
          </p:cNvSpPr>
          <p:nvPr/>
        </p:nvSpPr>
        <p:spPr bwMode="auto">
          <a:xfrm>
            <a:off x="2178147" y="2442352"/>
            <a:ext cx="0" cy="3671888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ko-KR" altLang="en-US"/>
          </a:p>
        </p:txBody>
      </p:sp>
      <p:sp>
        <p:nvSpPr>
          <p:cNvPr id="36" name="Line 32"/>
          <p:cNvSpPr>
            <a:spLocks noChangeShapeType="1"/>
          </p:cNvSpPr>
          <p:nvPr/>
        </p:nvSpPr>
        <p:spPr bwMode="auto">
          <a:xfrm>
            <a:off x="3644181" y="2404964"/>
            <a:ext cx="0" cy="3671888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ko-KR" altLang="en-US"/>
          </a:p>
        </p:txBody>
      </p:sp>
      <p:sp>
        <p:nvSpPr>
          <p:cNvPr id="37" name="Line 32"/>
          <p:cNvSpPr>
            <a:spLocks noChangeShapeType="1"/>
          </p:cNvSpPr>
          <p:nvPr/>
        </p:nvSpPr>
        <p:spPr bwMode="auto">
          <a:xfrm>
            <a:off x="5142934" y="2430650"/>
            <a:ext cx="0" cy="3671888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ko-KR" altLang="en-US"/>
          </a:p>
        </p:txBody>
      </p:sp>
      <p:grpSp>
        <p:nvGrpSpPr>
          <p:cNvPr id="40" name="그룹 39"/>
          <p:cNvGrpSpPr/>
          <p:nvPr/>
        </p:nvGrpSpPr>
        <p:grpSpPr>
          <a:xfrm>
            <a:off x="898628" y="2780928"/>
            <a:ext cx="1236786" cy="253916"/>
            <a:chOff x="1519238" y="2420938"/>
            <a:chExt cx="1223963" cy="253916"/>
          </a:xfrm>
        </p:grpSpPr>
        <p:sp>
          <p:nvSpPr>
            <p:cNvPr id="41" name="Line 8"/>
            <p:cNvSpPr>
              <a:spLocks noChangeShapeType="1"/>
            </p:cNvSpPr>
            <p:nvPr/>
          </p:nvSpPr>
          <p:spPr bwMode="auto">
            <a:xfrm>
              <a:off x="1519238" y="2652713"/>
              <a:ext cx="12239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ko-KR" altLang="en-US"/>
            </a:p>
          </p:txBody>
        </p:sp>
        <p:sp>
          <p:nvSpPr>
            <p:cNvPr id="42" name="Text Box 38"/>
            <p:cNvSpPr txBox="1">
              <a:spLocks noChangeArrowheads="1"/>
            </p:cNvSpPr>
            <p:nvPr/>
          </p:nvSpPr>
          <p:spPr bwMode="auto">
            <a:xfrm>
              <a:off x="1547813" y="2420938"/>
              <a:ext cx="823650" cy="2539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en-US" altLang="ko-KR" sz="1000" b="0" dirty="0"/>
                <a:t>1</a:t>
              </a:r>
              <a:r>
                <a:rPr lang="en-US" altLang="ko-KR" sz="1000" b="0" dirty="0" smtClean="0"/>
                <a:t>. </a:t>
              </a:r>
              <a:r>
                <a:rPr lang="ko-KR" altLang="en-US" sz="1000" b="0" dirty="0" smtClean="0"/>
                <a:t>글쓰기</a:t>
              </a:r>
              <a:r>
                <a:rPr lang="en-US" altLang="ko-KR" sz="1000" b="0" dirty="0" smtClean="0"/>
                <a:t>()</a:t>
              </a:r>
              <a:endParaRPr lang="ko-KR" altLang="en-US" sz="1000" b="0" dirty="0"/>
            </a:p>
          </p:txBody>
        </p:sp>
      </p:grpSp>
      <p:grpSp>
        <p:nvGrpSpPr>
          <p:cNvPr id="43" name="그룹 42"/>
          <p:cNvGrpSpPr/>
          <p:nvPr/>
        </p:nvGrpSpPr>
        <p:grpSpPr>
          <a:xfrm>
            <a:off x="2133122" y="3071827"/>
            <a:ext cx="1469757" cy="246221"/>
            <a:chOff x="1519238" y="2420938"/>
            <a:chExt cx="1223963" cy="246221"/>
          </a:xfrm>
        </p:grpSpPr>
        <p:sp>
          <p:nvSpPr>
            <p:cNvPr id="44" name="Line 8"/>
            <p:cNvSpPr>
              <a:spLocks noChangeShapeType="1"/>
            </p:cNvSpPr>
            <p:nvPr/>
          </p:nvSpPr>
          <p:spPr bwMode="auto">
            <a:xfrm>
              <a:off x="1519238" y="2652713"/>
              <a:ext cx="12239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ko-KR" altLang="en-US"/>
            </a:p>
          </p:txBody>
        </p:sp>
        <p:sp>
          <p:nvSpPr>
            <p:cNvPr id="45" name="Text Box 38"/>
            <p:cNvSpPr txBox="1">
              <a:spLocks noChangeArrowheads="1"/>
            </p:cNvSpPr>
            <p:nvPr/>
          </p:nvSpPr>
          <p:spPr bwMode="auto">
            <a:xfrm>
              <a:off x="1547813" y="2420938"/>
              <a:ext cx="464821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en-US" altLang="ko-KR" sz="1000" b="0" dirty="0" smtClean="0"/>
                <a:t>2 </a:t>
              </a:r>
              <a:r>
                <a:rPr lang="ko-KR" altLang="en-US" sz="1000" b="0" dirty="0" smtClean="0"/>
                <a:t>이동</a:t>
              </a:r>
              <a:endParaRPr lang="ko-KR" altLang="en-US" sz="1000" b="0" dirty="0"/>
            </a:p>
          </p:txBody>
        </p:sp>
      </p:grpSp>
      <p:sp>
        <p:nvSpPr>
          <p:cNvPr id="49" name="Rectangle 33"/>
          <p:cNvSpPr>
            <a:spLocks noChangeArrowheads="1"/>
          </p:cNvSpPr>
          <p:nvPr/>
        </p:nvSpPr>
        <p:spPr bwMode="auto">
          <a:xfrm>
            <a:off x="2133122" y="2988055"/>
            <a:ext cx="76981" cy="315547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ko-KR" altLang="en-US"/>
          </a:p>
        </p:txBody>
      </p:sp>
      <p:grpSp>
        <p:nvGrpSpPr>
          <p:cNvPr id="51" name="그룹 50"/>
          <p:cNvGrpSpPr/>
          <p:nvPr/>
        </p:nvGrpSpPr>
        <p:grpSpPr>
          <a:xfrm>
            <a:off x="860287" y="4034819"/>
            <a:ext cx="2747796" cy="246221"/>
            <a:chOff x="1519238" y="2420938"/>
            <a:chExt cx="1223963" cy="246221"/>
          </a:xfrm>
        </p:grpSpPr>
        <p:sp>
          <p:nvSpPr>
            <p:cNvPr id="52" name="Line 8"/>
            <p:cNvSpPr>
              <a:spLocks noChangeShapeType="1"/>
            </p:cNvSpPr>
            <p:nvPr/>
          </p:nvSpPr>
          <p:spPr bwMode="auto">
            <a:xfrm>
              <a:off x="1519238" y="2652713"/>
              <a:ext cx="12239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none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ko-KR" altLang="en-US"/>
            </a:p>
          </p:txBody>
        </p:sp>
        <p:sp>
          <p:nvSpPr>
            <p:cNvPr id="53" name="Text Box 38"/>
            <p:cNvSpPr txBox="1">
              <a:spLocks noChangeArrowheads="1"/>
            </p:cNvSpPr>
            <p:nvPr/>
          </p:nvSpPr>
          <p:spPr bwMode="auto">
            <a:xfrm>
              <a:off x="1547813" y="2420938"/>
              <a:ext cx="592076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en-US" altLang="ko-KR" sz="1000" b="0" dirty="0" smtClean="0"/>
                <a:t>4. </a:t>
              </a:r>
              <a:r>
                <a:rPr lang="ko-KR" altLang="en-US" sz="1000" b="0" dirty="0" smtClean="0"/>
                <a:t>글쓰기 항목 입력</a:t>
              </a:r>
              <a:endParaRPr lang="ko-KR" altLang="en-US" sz="1050" b="0" dirty="0"/>
            </a:p>
          </p:txBody>
        </p:sp>
      </p:grpSp>
      <p:grpSp>
        <p:nvGrpSpPr>
          <p:cNvPr id="54" name="그룹 53"/>
          <p:cNvGrpSpPr/>
          <p:nvPr/>
        </p:nvGrpSpPr>
        <p:grpSpPr>
          <a:xfrm>
            <a:off x="915246" y="3420605"/>
            <a:ext cx="2687634" cy="246221"/>
            <a:chOff x="1476375" y="3097213"/>
            <a:chExt cx="2303463" cy="246221"/>
          </a:xfrm>
        </p:grpSpPr>
        <p:sp>
          <p:nvSpPr>
            <p:cNvPr id="55" name="Line 41"/>
            <p:cNvSpPr>
              <a:spLocks noChangeShapeType="1"/>
            </p:cNvSpPr>
            <p:nvPr/>
          </p:nvSpPr>
          <p:spPr bwMode="auto">
            <a:xfrm flipH="1">
              <a:off x="1476375" y="3341688"/>
              <a:ext cx="23034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ko-KR" altLang="en-US"/>
            </a:p>
          </p:txBody>
        </p:sp>
        <p:sp>
          <p:nvSpPr>
            <p:cNvPr id="56" name="Text Box 42"/>
            <p:cNvSpPr txBox="1">
              <a:spLocks noChangeArrowheads="1"/>
            </p:cNvSpPr>
            <p:nvPr/>
          </p:nvSpPr>
          <p:spPr bwMode="auto">
            <a:xfrm>
              <a:off x="1663700" y="3097213"/>
              <a:ext cx="1139212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en-US" altLang="ko-KR" sz="1000" b="0" dirty="0" smtClean="0"/>
                <a:t>3. </a:t>
              </a:r>
              <a:r>
                <a:rPr lang="ko-KR" altLang="en-US" sz="1000" b="0" dirty="0" smtClean="0"/>
                <a:t>글쓰기 화면 출력</a:t>
              </a:r>
              <a:endParaRPr lang="ko-KR" altLang="en-US" sz="1000" b="0" dirty="0"/>
            </a:p>
          </p:txBody>
        </p:sp>
      </p:grpSp>
      <p:sp>
        <p:nvSpPr>
          <p:cNvPr id="50" name="Rectangle 33"/>
          <p:cNvSpPr>
            <a:spLocks noChangeArrowheads="1"/>
          </p:cNvSpPr>
          <p:nvPr/>
        </p:nvSpPr>
        <p:spPr bwMode="auto">
          <a:xfrm>
            <a:off x="3594169" y="3286184"/>
            <a:ext cx="100013" cy="380642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57" name="Rectangle 33"/>
          <p:cNvSpPr>
            <a:spLocks noChangeArrowheads="1"/>
          </p:cNvSpPr>
          <p:nvPr/>
        </p:nvSpPr>
        <p:spPr bwMode="auto">
          <a:xfrm>
            <a:off x="3588257" y="4266594"/>
            <a:ext cx="100013" cy="315317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58" name="Rectangle 33"/>
          <p:cNvSpPr>
            <a:spLocks noChangeArrowheads="1"/>
          </p:cNvSpPr>
          <p:nvPr/>
        </p:nvSpPr>
        <p:spPr bwMode="auto">
          <a:xfrm>
            <a:off x="835418" y="3012703"/>
            <a:ext cx="79828" cy="654123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59" name="Rectangle 33"/>
          <p:cNvSpPr>
            <a:spLocks noChangeArrowheads="1"/>
          </p:cNvSpPr>
          <p:nvPr/>
        </p:nvSpPr>
        <p:spPr bwMode="auto">
          <a:xfrm>
            <a:off x="822389" y="4275745"/>
            <a:ext cx="76240" cy="371492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60" name="Rectangle 33"/>
          <p:cNvSpPr>
            <a:spLocks noChangeArrowheads="1"/>
          </p:cNvSpPr>
          <p:nvPr/>
        </p:nvSpPr>
        <p:spPr bwMode="auto">
          <a:xfrm>
            <a:off x="827885" y="4799636"/>
            <a:ext cx="69132" cy="1149644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ko-KR" altLang="en-US"/>
          </a:p>
        </p:txBody>
      </p:sp>
      <p:grpSp>
        <p:nvGrpSpPr>
          <p:cNvPr id="62" name="그룹 61"/>
          <p:cNvGrpSpPr/>
          <p:nvPr/>
        </p:nvGrpSpPr>
        <p:grpSpPr>
          <a:xfrm>
            <a:off x="911531" y="4581911"/>
            <a:ext cx="2676726" cy="246221"/>
            <a:chOff x="1519238" y="2420938"/>
            <a:chExt cx="1223963" cy="246221"/>
          </a:xfrm>
        </p:grpSpPr>
        <p:sp>
          <p:nvSpPr>
            <p:cNvPr id="63" name="Line 8"/>
            <p:cNvSpPr>
              <a:spLocks noChangeShapeType="1"/>
            </p:cNvSpPr>
            <p:nvPr/>
          </p:nvSpPr>
          <p:spPr bwMode="auto">
            <a:xfrm>
              <a:off x="1519238" y="2652713"/>
              <a:ext cx="12239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ko-KR" altLang="en-US"/>
            </a:p>
          </p:txBody>
        </p:sp>
        <p:sp>
          <p:nvSpPr>
            <p:cNvPr id="64" name="Text Box 38"/>
            <p:cNvSpPr txBox="1">
              <a:spLocks noChangeArrowheads="1"/>
            </p:cNvSpPr>
            <p:nvPr/>
          </p:nvSpPr>
          <p:spPr bwMode="auto">
            <a:xfrm>
              <a:off x="1547813" y="2420938"/>
              <a:ext cx="318998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en-US" altLang="ko-KR" sz="1000" b="0" dirty="0" smtClean="0"/>
                <a:t>5. </a:t>
              </a:r>
              <a:r>
                <a:rPr lang="ko-KR" altLang="en-US" sz="1000" b="0" dirty="0" smtClean="0"/>
                <a:t>등록</a:t>
              </a:r>
              <a:r>
                <a:rPr lang="en-US" altLang="ko-KR" sz="1000" b="0" dirty="0" smtClean="0"/>
                <a:t>()</a:t>
              </a:r>
              <a:endParaRPr lang="ko-KR" altLang="en-US" sz="1000" b="0" dirty="0"/>
            </a:p>
          </p:txBody>
        </p:sp>
      </p:grpSp>
      <p:grpSp>
        <p:nvGrpSpPr>
          <p:cNvPr id="68" name="그룹 67"/>
          <p:cNvGrpSpPr/>
          <p:nvPr/>
        </p:nvGrpSpPr>
        <p:grpSpPr>
          <a:xfrm>
            <a:off x="3644181" y="4834471"/>
            <a:ext cx="1469757" cy="246221"/>
            <a:chOff x="1519238" y="2420938"/>
            <a:chExt cx="1223963" cy="246221"/>
          </a:xfrm>
        </p:grpSpPr>
        <p:sp>
          <p:nvSpPr>
            <p:cNvPr id="69" name="Line 8"/>
            <p:cNvSpPr>
              <a:spLocks noChangeShapeType="1"/>
            </p:cNvSpPr>
            <p:nvPr/>
          </p:nvSpPr>
          <p:spPr bwMode="auto">
            <a:xfrm>
              <a:off x="1519238" y="2652713"/>
              <a:ext cx="12239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ko-KR" altLang="en-US"/>
            </a:p>
          </p:txBody>
        </p:sp>
        <p:sp>
          <p:nvSpPr>
            <p:cNvPr id="70" name="Text Box 38"/>
            <p:cNvSpPr txBox="1">
              <a:spLocks noChangeArrowheads="1"/>
            </p:cNvSpPr>
            <p:nvPr/>
          </p:nvSpPr>
          <p:spPr bwMode="auto">
            <a:xfrm>
              <a:off x="1547813" y="2420938"/>
              <a:ext cx="580960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en-US" altLang="ko-KR" sz="1000" b="0" dirty="0" smtClean="0"/>
                <a:t>6. </a:t>
              </a:r>
              <a:r>
                <a:rPr lang="ko-KR" altLang="en-US" sz="1000" b="0" dirty="0" smtClean="0"/>
                <a:t>저장</a:t>
              </a:r>
              <a:r>
                <a:rPr lang="en-US" altLang="ko-KR" sz="1000" b="0" dirty="0" smtClean="0"/>
                <a:t>()</a:t>
              </a:r>
              <a:endParaRPr lang="ko-KR" altLang="en-US" sz="1000" b="0" dirty="0"/>
            </a:p>
          </p:txBody>
        </p:sp>
      </p:grpSp>
      <p:grpSp>
        <p:nvGrpSpPr>
          <p:cNvPr id="71" name="그룹 70"/>
          <p:cNvGrpSpPr/>
          <p:nvPr/>
        </p:nvGrpSpPr>
        <p:grpSpPr>
          <a:xfrm>
            <a:off x="5142934" y="5080692"/>
            <a:ext cx="1469757" cy="246221"/>
            <a:chOff x="1519238" y="2420938"/>
            <a:chExt cx="1223963" cy="246221"/>
          </a:xfrm>
        </p:grpSpPr>
        <p:sp>
          <p:nvSpPr>
            <p:cNvPr id="72" name="Line 8"/>
            <p:cNvSpPr>
              <a:spLocks noChangeShapeType="1"/>
            </p:cNvSpPr>
            <p:nvPr/>
          </p:nvSpPr>
          <p:spPr bwMode="auto">
            <a:xfrm>
              <a:off x="1519238" y="2652713"/>
              <a:ext cx="12239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ko-KR" altLang="en-US"/>
            </a:p>
          </p:txBody>
        </p:sp>
        <p:sp>
          <p:nvSpPr>
            <p:cNvPr id="73" name="Text Box 38"/>
            <p:cNvSpPr txBox="1">
              <a:spLocks noChangeArrowheads="1"/>
            </p:cNvSpPr>
            <p:nvPr/>
          </p:nvSpPr>
          <p:spPr bwMode="auto">
            <a:xfrm>
              <a:off x="1547813" y="2420938"/>
              <a:ext cx="580960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en-US" altLang="ko-KR" sz="1000" b="0" dirty="0" smtClean="0"/>
                <a:t>7. </a:t>
              </a:r>
              <a:r>
                <a:rPr lang="ko-KR" altLang="en-US" sz="1000" b="0" dirty="0" smtClean="0"/>
                <a:t>추가</a:t>
              </a:r>
              <a:r>
                <a:rPr lang="en-US" altLang="ko-KR" sz="1000" b="0" dirty="0" smtClean="0"/>
                <a:t>()</a:t>
              </a:r>
              <a:endParaRPr lang="ko-KR" altLang="en-US" sz="1000" b="0" dirty="0"/>
            </a:p>
          </p:txBody>
        </p:sp>
      </p:grpSp>
      <p:grpSp>
        <p:nvGrpSpPr>
          <p:cNvPr id="2" name="그룹 1"/>
          <p:cNvGrpSpPr/>
          <p:nvPr/>
        </p:nvGrpSpPr>
        <p:grpSpPr>
          <a:xfrm>
            <a:off x="6016835" y="1948354"/>
            <a:ext cx="1285884" cy="4165886"/>
            <a:chOff x="6086507" y="1948354"/>
            <a:chExt cx="1285884" cy="4165886"/>
          </a:xfrm>
        </p:grpSpPr>
        <p:sp>
          <p:nvSpPr>
            <p:cNvPr id="8" name="직사각형 7"/>
            <p:cNvSpPr/>
            <p:nvPr/>
          </p:nvSpPr>
          <p:spPr>
            <a:xfrm>
              <a:off x="6086507" y="1948354"/>
              <a:ext cx="1285884" cy="47733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smtClean="0">
                  <a:solidFill>
                    <a:schemeClr val="tx1"/>
                  </a:solidFill>
                </a:rPr>
                <a:t>&lt;&lt;entity&gt;&gt;</a:t>
              </a:r>
            </a:p>
            <a:p>
              <a:pPr algn="ctr"/>
              <a:r>
                <a:rPr lang="en-US" altLang="ko-KR" sz="1200" dirty="0" smtClean="0">
                  <a:solidFill>
                    <a:schemeClr val="tx1"/>
                  </a:solidFill>
                </a:rPr>
                <a:t>:</a:t>
              </a:r>
              <a:r>
                <a:rPr lang="ko-KR" altLang="en-US" sz="1200" dirty="0" smtClean="0">
                  <a:solidFill>
                    <a:schemeClr val="tx1"/>
                  </a:solidFill>
                </a:rPr>
                <a:t>글 정보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74" name="Line 32"/>
            <p:cNvSpPr>
              <a:spLocks noChangeShapeType="1"/>
            </p:cNvSpPr>
            <p:nvPr/>
          </p:nvSpPr>
          <p:spPr bwMode="auto">
            <a:xfrm>
              <a:off x="6729449" y="2442352"/>
              <a:ext cx="0" cy="36718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ko-KR" altLang="en-US"/>
            </a:p>
          </p:txBody>
        </p:sp>
      </p:grpSp>
      <p:sp>
        <p:nvSpPr>
          <p:cNvPr id="75" name="Rectangle 33"/>
          <p:cNvSpPr>
            <a:spLocks noChangeArrowheads="1"/>
          </p:cNvSpPr>
          <p:nvPr/>
        </p:nvSpPr>
        <p:spPr bwMode="auto">
          <a:xfrm>
            <a:off x="5102951" y="5056721"/>
            <a:ext cx="91303" cy="265795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76" name="Rectangle 33"/>
          <p:cNvSpPr>
            <a:spLocks noChangeArrowheads="1"/>
          </p:cNvSpPr>
          <p:nvPr/>
        </p:nvSpPr>
        <p:spPr bwMode="auto">
          <a:xfrm>
            <a:off x="6612282" y="5303787"/>
            <a:ext cx="91303" cy="265795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61" name="Rectangle 33"/>
          <p:cNvSpPr>
            <a:spLocks noChangeArrowheads="1"/>
          </p:cNvSpPr>
          <p:nvPr/>
        </p:nvSpPr>
        <p:spPr bwMode="auto">
          <a:xfrm>
            <a:off x="3594169" y="4799635"/>
            <a:ext cx="94101" cy="769947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ko-KR" altLang="en-US"/>
          </a:p>
        </p:txBody>
      </p:sp>
      <p:grpSp>
        <p:nvGrpSpPr>
          <p:cNvPr id="77" name="그룹 76"/>
          <p:cNvGrpSpPr/>
          <p:nvPr/>
        </p:nvGrpSpPr>
        <p:grpSpPr>
          <a:xfrm>
            <a:off x="2205086" y="5326913"/>
            <a:ext cx="1431098" cy="246221"/>
            <a:chOff x="1476375" y="3097213"/>
            <a:chExt cx="2303463" cy="246221"/>
          </a:xfrm>
        </p:grpSpPr>
        <p:sp>
          <p:nvSpPr>
            <p:cNvPr id="78" name="Line 41"/>
            <p:cNvSpPr>
              <a:spLocks noChangeShapeType="1"/>
            </p:cNvSpPr>
            <p:nvPr/>
          </p:nvSpPr>
          <p:spPr bwMode="auto">
            <a:xfrm flipH="1">
              <a:off x="1476375" y="3341688"/>
              <a:ext cx="23034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ko-KR" altLang="en-US"/>
            </a:p>
          </p:txBody>
        </p:sp>
        <p:sp>
          <p:nvSpPr>
            <p:cNvPr id="79" name="Text Box 42"/>
            <p:cNvSpPr txBox="1">
              <a:spLocks noChangeArrowheads="1"/>
            </p:cNvSpPr>
            <p:nvPr/>
          </p:nvSpPr>
          <p:spPr bwMode="auto">
            <a:xfrm>
              <a:off x="1663701" y="3097213"/>
              <a:ext cx="898411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en-US" altLang="ko-KR" sz="1000" b="0" dirty="0" smtClean="0"/>
                <a:t>8.</a:t>
              </a:r>
              <a:r>
                <a:rPr lang="ko-KR" altLang="en-US" sz="1000" b="0" dirty="0" smtClean="0"/>
                <a:t>이동</a:t>
              </a:r>
              <a:endParaRPr lang="ko-KR" altLang="en-US" sz="1000" b="0" dirty="0"/>
            </a:p>
          </p:txBody>
        </p:sp>
      </p:grpSp>
      <p:grpSp>
        <p:nvGrpSpPr>
          <p:cNvPr id="81" name="그룹 80"/>
          <p:cNvGrpSpPr/>
          <p:nvPr/>
        </p:nvGrpSpPr>
        <p:grpSpPr>
          <a:xfrm>
            <a:off x="853742" y="5628550"/>
            <a:ext cx="1613786" cy="246221"/>
            <a:chOff x="1420123" y="3097213"/>
            <a:chExt cx="2867115" cy="246221"/>
          </a:xfrm>
        </p:grpSpPr>
        <p:sp>
          <p:nvSpPr>
            <p:cNvPr id="82" name="Line 41"/>
            <p:cNvSpPr>
              <a:spLocks noChangeShapeType="1"/>
            </p:cNvSpPr>
            <p:nvPr/>
          </p:nvSpPr>
          <p:spPr bwMode="auto">
            <a:xfrm flipH="1">
              <a:off x="1476375" y="3341688"/>
              <a:ext cx="23034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ko-KR" altLang="en-US"/>
            </a:p>
          </p:txBody>
        </p:sp>
        <p:sp>
          <p:nvSpPr>
            <p:cNvPr id="83" name="Text Box 42"/>
            <p:cNvSpPr txBox="1">
              <a:spLocks noChangeArrowheads="1"/>
            </p:cNvSpPr>
            <p:nvPr/>
          </p:nvSpPr>
          <p:spPr bwMode="auto">
            <a:xfrm>
              <a:off x="1420123" y="3097213"/>
              <a:ext cx="2867115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en-US" altLang="ko-KR" sz="1000" b="0" dirty="0" smtClean="0"/>
                <a:t>9. </a:t>
              </a:r>
              <a:r>
                <a:rPr lang="ko-KR" altLang="en-US" sz="1000" b="0" dirty="0" smtClean="0"/>
                <a:t>화면 출력</a:t>
              </a:r>
              <a:endParaRPr lang="ko-KR" altLang="en-US" sz="1000" b="0" dirty="0"/>
            </a:p>
          </p:txBody>
        </p:sp>
      </p:grpSp>
      <p:sp>
        <p:nvSpPr>
          <p:cNvPr id="80" name="Rectangle 33"/>
          <p:cNvSpPr>
            <a:spLocks noChangeArrowheads="1"/>
          </p:cNvSpPr>
          <p:nvPr/>
        </p:nvSpPr>
        <p:spPr bwMode="auto">
          <a:xfrm>
            <a:off x="2145803" y="5564425"/>
            <a:ext cx="62255" cy="315317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ko-KR" altLang="en-US"/>
          </a:p>
        </p:txBody>
      </p:sp>
      <p:grpSp>
        <p:nvGrpSpPr>
          <p:cNvPr id="88" name="그룹 87"/>
          <p:cNvGrpSpPr/>
          <p:nvPr/>
        </p:nvGrpSpPr>
        <p:grpSpPr>
          <a:xfrm>
            <a:off x="1759781" y="109972"/>
            <a:ext cx="6254126" cy="1418747"/>
            <a:chOff x="1542235" y="109972"/>
            <a:chExt cx="6254126" cy="1418747"/>
          </a:xfrm>
        </p:grpSpPr>
        <p:grpSp>
          <p:nvGrpSpPr>
            <p:cNvPr id="11" name="그룹 10"/>
            <p:cNvGrpSpPr/>
            <p:nvPr/>
          </p:nvGrpSpPr>
          <p:grpSpPr>
            <a:xfrm>
              <a:off x="1542235" y="109972"/>
              <a:ext cx="1029594" cy="1354237"/>
              <a:chOff x="1441931" y="2195675"/>
              <a:chExt cx="1142738" cy="1354237"/>
            </a:xfrm>
          </p:grpSpPr>
          <p:sp>
            <p:nvSpPr>
              <p:cNvPr id="12" name="직사각형 11"/>
              <p:cNvSpPr/>
              <p:nvPr/>
            </p:nvSpPr>
            <p:spPr>
              <a:xfrm>
                <a:off x="1441931" y="2195675"/>
                <a:ext cx="1142738" cy="430894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sz="900" dirty="0" smtClean="0">
                    <a:solidFill>
                      <a:schemeClr val="tx1"/>
                    </a:solidFill>
                  </a:rPr>
                  <a:t>&lt;&lt;boundary&gt;&gt;</a:t>
                </a:r>
              </a:p>
              <a:p>
                <a:pPr algn="ctr"/>
                <a:r>
                  <a:rPr lang="ko-KR" altLang="en-US" sz="1050" dirty="0" smtClean="0">
                    <a:solidFill>
                      <a:schemeClr val="tx1"/>
                    </a:solidFill>
                  </a:rPr>
                  <a:t>게시판목록</a:t>
                </a:r>
                <a:endParaRPr lang="ko-KR" altLang="en-US" sz="105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3" name="직사각형 12"/>
              <p:cNvSpPr/>
              <p:nvPr/>
            </p:nvSpPr>
            <p:spPr>
              <a:xfrm>
                <a:off x="1441931" y="2626569"/>
                <a:ext cx="1142738" cy="184668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sz="1000" dirty="0" smtClean="0">
                    <a:solidFill>
                      <a:schemeClr val="tx1"/>
                    </a:solidFill>
                  </a:rPr>
                  <a:t>&lt;out&gt;</a:t>
                </a:r>
                <a:r>
                  <a:rPr lang="ko-KR" altLang="en-US" sz="1000" dirty="0" smtClean="0">
                    <a:solidFill>
                      <a:schemeClr val="tx1"/>
                    </a:solidFill>
                  </a:rPr>
                  <a:t>목록</a:t>
                </a:r>
              </a:p>
            </p:txBody>
          </p:sp>
          <p:sp>
            <p:nvSpPr>
              <p:cNvPr id="14" name="직사각형 13"/>
              <p:cNvSpPr/>
              <p:nvPr/>
            </p:nvSpPr>
            <p:spPr>
              <a:xfrm>
                <a:off x="1441931" y="2811237"/>
                <a:ext cx="1142738" cy="738675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1050" dirty="0" err="1" smtClean="0">
                    <a:solidFill>
                      <a:schemeClr val="tx1"/>
                    </a:solidFill>
                  </a:rPr>
                  <a:t>글보기</a:t>
                </a:r>
                <a:r>
                  <a:rPr lang="en-US" altLang="ko-KR" sz="1050" dirty="0" smtClean="0">
                    <a:solidFill>
                      <a:schemeClr val="tx1"/>
                    </a:solidFill>
                  </a:rPr>
                  <a:t>()</a:t>
                </a:r>
              </a:p>
              <a:p>
                <a:pPr algn="ctr"/>
                <a:r>
                  <a:rPr lang="ko-KR" altLang="en-US" sz="1050" dirty="0" smtClean="0">
                    <a:solidFill>
                      <a:schemeClr val="tx1"/>
                    </a:solidFill>
                  </a:rPr>
                  <a:t>글쓰기</a:t>
                </a:r>
                <a:r>
                  <a:rPr lang="en-US" altLang="ko-KR" sz="1050" dirty="0" smtClean="0">
                    <a:solidFill>
                      <a:schemeClr val="tx1"/>
                    </a:solidFill>
                  </a:rPr>
                  <a:t>()</a:t>
                </a:r>
              </a:p>
              <a:p>
                <a:pPr algn="ctr"/>
                <a:r>
                  <a:rPr lang="ko-KR" altLang="en-US" sz="1050" dirty="0" err="1" smtClean="0">
                    <a:solidFill>
                      <a:schemeClr val="tx1"/>
                    </a:solidFill>
                  </a:rPr>
                  <a:t>글검색</a:t>
                </a:r>
                <a:r>
                  <a:rPr lang="en-US" altLang="ko-KR" sz="1050" dirty="0" smtClean="0">
                    <a:solidFill>
                      <a:schemeClr val="tx1"/>
                    </a:solidFill>
                  </a:rPr>
                  <a:t>()</a:t>
                </a:r>
              </a:p>
              <a:p>
                <a:pPr algn="ctr"/>
                <a:r>
                  <a:rPr lang="ko-KR" altLang="en-US" sz="1050" dirty="0" smtClean="0">
                    <a:solidFill>
                      <a:schemeClr val="tx1"/>
                    </a:solidFill>
                  </a:rPr>
                  <a:t>페이지이동</a:t>
                </a:r>
                <a:r>
                  <a:rPr lang="en-US" altLang="ko-KR" sz="1050" dirty="0" smtClean="0">
                    <a:solidFill>
                      <a:schemeClr val="tx1"/>
                    </a:solidFill>
                  </a:rPr>
                  <a:t>()</a:t>
                </a:r>
                <a:endParaRPr lang="ko-KR" altLang="en-US" sz="105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5" name="그룹 14"/>
            <p:cNvGrpSpPr/>
            <p:nvPr/>
          </p:nvGrpSpPr>
          <p:grpSpPr>
            <a:xfrm>
              <a:off x="3434749" y="109972"/>
              <a:ext cx="1281267" cy="1125601"/>
              <a:chOff x="2436107" y="4387533"/>
              <a:chExt cx="987285" cy="1125601"/>
            </a:xfrm>
          </p:grpSpPr>
          <p:sp>
            <p:nvSpPr>
              <p:cNvPr id="16" name="직사각형 15"/>
              <p:cNvSpPr/>
              <p:nvPr/>
            </p:nvSpPr>
            <p:spPr>
              <a:xfrm>
                <a:off x="2436107" y="4387533"/>
                <a:ext cx="987285" cy="430894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sz="1050" dirty="0" smtClean="0">
                    <a:solidFill>
                      <a:schemeClr val="tx1"/>
                    </a:solidFill>
                  </a:rPr>
                  <a:t>&lt;&lt;boundary&gt;&gt;</a:t>
                </a:r>
              </a:p>
              <a:p>
                <a:pPr algn="ctr"/>
                <a:r>
                  <a:rPr lang="ko-KR" altLang="en-US" sz="1050" dirty="0" smtClean="0">
                    <a:solidFill>
                      <a:schemeClr val="tx1"/>
                    </a:solidFill>
                  </a:rPr>
                  <a:t>글쓰기화면</a:t>
                </a:r>
                <a:endParaRPr lang="ko-KR" altLang="en-US" sz="105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7" name="직사각형 16"/>
              <p:cNvSpPr/>
              <p:nvPr/>
            </p:nvSpPr>
            <p:spPr>
              <a:xfrm>
                <a:off x="2436107" y="4818428"/>
                <a:ext cx="987285" cy="342956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sz="1050" dirty="0" smtClean="0">
                    <a:solidFill>
                      <a:schemeClr val="tx1"/>
                    </a:solidFill>
                  </a:rPr>
                  <a:t>&lt;in&gt;</a:t>
                </a:r>
                <a:r>
                  <a:rPr lang="ko-KR" altLang="en-US" sz="1050" dirty="0" err="1" smtClean="0">
                    <a:solidFill>
                      <a:schemeClr val="tx1"/>
                    </a:solidFill>
                  </a:rPr>
                  <a:t>글내용</a:t>
                </a:r>
                <a:endParaRPr lang="en-US" altLang="ko-KR" sz="1050" dirty="0" smtClean="0">
                  <a:solidFill>
                    <a:schemeClr val="tx1"/>
                  </a:solidFill>
                </a:endParaRPr>
              </a:p>
              <a:p>
                <a:pPr algn="ctr"/>
                <a:r>
                  <a:rPr lang="en-US" altLang="ko-KR" sz="1050" dirty="0" smtClean="0">
                    <a:solidFill>
                      <a:schemeClr val="tx1"/>
                    </a:solidFill>
                  </a:rPr>
                  <a:t>&lt;in&gt;</a:t>
                </a:r>
                <a:r>
                  <a:rPr lang="ko-KR" altLang="en-US" sz="1050" dirty="0" err="1" smtClean="0">
                    <a:solidFill>
                      <a:schemeClr val="tx1"/>
                    </a:solidFill>
                  </a:rPr>
                  <a:t>글제목</a:t>
                </a:r>
                <a:endParaRPr lang="ko-KR" altLang="en-US" sz="1050" dirty="0" smtClean="0">
                  <a:solidFill>
                    <a:schemeClr val="tx1"/>
                  </a:solidFill>
                </a:endParaRPr>
              </a:p>
            </p:txBody>
          </p:sp>
          <p:sp>
            <p:nvSpPr>
              <p:cNvPr id="18" name="직사각형 17"/>
              <p:cNvSpPr/>
              <p:nvPr/>
            </p:nvSpPr>
            <p:spPr>
              <a:xfrm>
                <a:off x="2436107" y="5161384"/>
                <a:ext cx="987285" cy="351750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1050" dirty="0" smtClean="0">
                    <a:solidFill>
                      <a:schemeClr val="tx1"/>
                    </a:solidFill>
                  </a:rPr>
                  <a:t>등록</a:t>
                </a:r>
                <a:r>
                  <a:rPr lang="en-US" altLang="ko-KR" sz="1050" dirty="0" smtClean="0">
                    <a:solidFill>
                      <a:schemeClr val="tx1"/>
                    </a:solidFill>
                  </a:rPr>
                  <a:t>()</a:t>
                </a:r>
                <a:endParaRPr lang="en-US" altLang="ko-KR" sz="1050" dirty="0" smtClean="0">
                  <a:solidFill>
                    <a:schemeClr val="tx1"/>
                  </a:solidFill>
                </a:endParaRPr>
              </a:p>
              <a:p>
                <a:pPr algn="ctr"/>
                <a:r>
                  <a:rPr lang="ko-KR" altLang="en-US" sz="1050" dirty="0" smtClean="0">
                    <a:solidFill>
                      <a:schemeClr val="tx1"/>
                    </a:solidFill>
                  </a:rPr>
                  <a:t>취</a:t>
                </a:r>
                <a:r>
                  <a:rPr lang="ko-KR" altLang="en-US" sz="1050" dirty="0">
                    <a:solidFill>
                      <a:schemeClr val="tx1"/>
                    </a:solidFill>
                  </a:rPr>
                  <a:t>소</a:t>
                </a:r>
                <a:r>
                  <a:rPr lang="en-US" altLang="ko-KR" sz="1050" dirty="0" smtClean="0">
                    <a:solidFill>
                      <a:schemeClr val="tx1"/>
                    </a:solidFill>
                  </a:rPr>
                  <a:t>()</a:t>
                </a:r>
              </a:p>
            </p:txBody>
          </p:sp>
        </p:grpSp>
        <p:cxnSp>
          <p:nvCxnSpPr>
            <p:cNvPr id="19" name="직선 화살표 연결선 18"/>
            <p:cNvCxnSpPr>
              <a:endCxn id="17" idx="1"/>
            </p:cNvCxnSpPr>
            <p:nvPr/>
          </p:nvCxnSpPr>
          <p:spPr>
            <a:xfrm flipV="1">
              <a:off x="2571829" y="712345"/>
              <a:ext cx="862920" cy="1319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0" name="그룹 19"/>
            <p:cNvGrpSpPr/>
            <p:nvPr/>
          </p:nvGrpSpPr>
          <p:grpSpPr>
            <a:xfrm>
              <a:off x="6809076" y="109972"/>
              <a:ext cx="987285" cy="1418747"/>
              <a:chOff x="3917034" y="4452021"/>
              <a:chExt cx="987285" cy="1418747"/>
            </a:xfrm>
          </p:grpSpPr>
          <p:sp>
            <p:nvSpPr>
              <p:cNvPr id="21" name="직사각형 20"/>
              <p:cNvSpPr/>
              <p:nvPr/>
            </p:nvSpPr>
            <p:spPr>
              <a:xfrm>
                <a:off x="3917034" y="4452021"/>
                <a:ext cx="987285" cy="430894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sz="1050" dirty="0" smtClean="0">
                    <a:solidFill>
                      <a:schemeClr val="tx1"/>
                    </a:solidFill>
                  </a:rPr>
                  <a:t>&lt;&lt;entity&gt;&gt;</a:t>
                </a:r>
              </a:p>
              <a:p>
                <a:pPr algn="ctr"/>
                <a:r>
                  <a:rPr lang="ko-KR" altLang="en-US" sz="1050" dirty="0" smtClean="0">
                    <a:solidFill>
                      <a:schemeClr val="tx1"/>
                    </a:solidFill>
                  </a:rPr>
                  <a:t>글 정보</a:t>
                </a:r>
                <a:endParaRPr lang="ko-KR" altLang="en-US" sz="105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직사각형 21"/>
              <p:cNvSpPr/>
              <p:nvPr/>
            </p:nvSpPr>
            <p:spPr>
              <a:xfrm>
                <a:off x="3917034" y="4882915"/>
                <a:ext cx="987285" cy="184668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sz="1050" dirty="0" smtClean="0">
                    <a:solidFill>
                      <a:schemeClr val="tx1"/>
                    </a:solidFill>
                  </a:rPr>
                  <a:t>-</a:t>
                </a:r>
                <a:r>
                  <a:rPr lang="ko-KR" altLang="en-US" sz="1050" dirty="0" err="1" smtClean="0">
                    <a:solidFill>
                      <a:schemeClr val="tx1"/>
                    </a:solidFill>
                  </a:rPr>
                  <a:t>글내용</a:t>
                </a:r>
                <a:endParaRPr lang="ko-KR" altLang="en-US" sz="105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3" name="직사각형 22"/>
              <p:cNvSpPr/>
              <p:nvPr/>
            </p:nvSpPr>
            <p:spPr>
              <a:xfrm>
                <a:off x="3917034" y="5067583"/>
                <a:ext cx="987285" cy="803185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1050" dirty="0" smtClean="0">
                    <a:solidFill>
                      <a:schemeClr val="tx1"/>
                    </a:solidFill>
                  </a:rPr>
                  <a:t>조회</a:t>
                </a:r>
                <a:r>
                  <a:rPr lang="en-US" altLang="ko-KR" sz="1050" dirty="0" smtClean="0">
                    <a:solidFill>
                      <a:schemeClr val="tx1"/>
                    </a:solidFill>
                  </a:rPr>
                  <a:t>()</a:t>
                </a:r>
              </a:p>
              <a:p>
                <a:pPr algn="ctr"/>
                <a:r>
                  <a:rPr lang="ko-KR" altLang="en-US" sz="1050" dirty="0" smtClean="0">
                    <a:solidFill>
                      <a:schemeClr val="tx1"/>
                    </a:solidFill>
                  </a:rPr>
                  <a:t>추가</a:t>
                </a:r>
                <a:r>
                  <a:rPr lang="en-US" altLang="ko-KR" sz="1050" dirty="0" smtClean="0">
                    <a:solidFill>
                      <a:schemeClr val="tx1"/>
                    </a:solidFill>
                  </a:rPr>
                  <a:t>()</a:t>
                </a:r>
                <a:endParaRPr lang="en-US" altLang="ko-KR" sz="1050" dirty="0" smtClean="0">
                  <a:solidFill>
                    <a:schemeClr val="tx1"/>
                  </a:solidFill>
                </a:endParaRPr>
              </a:p>
              <a:p>
                <a:pPr algn="ctr"/>
                <a:r>
                  <a:rPr lang="ko-KR" altLang="en-US" sz="1050" dirty="0" smtClean="0">
                    <a:solidFill>
                      <a:schemeClr val="tx1"/>
                    </a:solidFill>
                  </a:rPr>
                  <a:t>갱신</a:t>
                </a:r>
                <a:r>
                  <a:rPr lang="en-US" altLang="ko-KR" sz="1050" dirty="0" smtClean="0">
                    <a:solidFill>
                      <a:schemeClr val="tx1"/>
                    </a:solidFill>
                  </a:rPr>
                  <a:t>()</a:t>
                </a:r>
              </a:p>
              <a:p>
                <a:pPr algn="ctr"/>
                <a:r>
                  <a:rPr lang="ko-KR" altLang="en-US" sz="1050" dirty="0" smtClean="0">
                    <a:solidFill>
                      <a:schemeClr val="tx1"/>
                    </a:solidFill>
                  </a:rPr>
                  <a:t>삭제</a:t>
                </a:r>
                <a:r>
                  <a:rPr lang="en-US" altLang="ko-KR" sz="1050" dirty="0" smtClean="0">
                    <a:solidFill>
                      <a:schemeClr val="tx1"/>
                    </a:solidFill>
                  </a:rPr>
                  <a:t>()</a:t>
                </a:r>
              </a:p>
            </p:txBody>
          </p:sp>
        </p:grpSp>
        <p:cxnSp>
          <p:nvCxnSpPr>
            <p:cNvPr id="24" name="직선 화살표 연결선 23"/>
            <p:cNvCxnSpPr>
              <a:stCxn id="17" idx="3"/>
            </p:cNvCxnSpPr>
            <p:nvPr/>
          </p:nvCxnSpPr>
          <p:spPr>
            <a:xfrm>
              <a:off x="4716016" y="712345"/>
              <a:ext cx="209306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꺾인 연결선 24"/>
            <p:cNvCxnSpPr>
              <a:stCxn id="18" idx="2"/>
              <a:endCxn id="14" idx="2"/>
            </p:cNvCxnSpPr>
            <p:nvPr/>
          </p:nvCxnSpPr>
          <p:spPr>
            <a:xfrm rot="5400000">
              <a:off x="2951890" y="340716"/>
              <a:ext cx="228636" cy="2018351"/>
            </a:xfrm>
            <a:prstGeom prst="bentConnector3">
              <a:avLst>
                <a:gd name="adj1" fmla="val 199984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4" name="그룹 83"/>
            <p:cNvGrpSpPr/>
            <p:nvPr/>
          </p:nvGrpSpPr>
          <p:grpSpPr>
            <a:xfrm>
              <a:off x="5194254" y="127390"/>
              <a:ext cx="1105938" cy="1125600"/>
              <a:chOff x="3917034" y="4452021"/>
              <a:chExt cx="987285" cy="1225774"/>
            </a:xfrm>
            <a:solidFill>
              <a:schemeClr val="bg1"/>
            </a:solidFill>
          </p:grpSpPr>
          <p:sp>
            <p:nvSpPr>
              <p:cNvPr id="85" name="직사각형 84"/>
              <p:cNvSpPr/>
              <p:nvPr/>
            </p:nvSpPr>
            <p:spPr>
              <a:xfrm>
                <a:off x="3917034" y="4452021"/>
                <a:ext cx="987285" cy="430894"/>
              </a:xfrm>
              <a:prstGeom prst="rect">
                <a:avLst/>
              </a:prstGeom>
              <a:grp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sz="1050" dirty="0" smtClean="0">
                    <a:solidFill>
                      <a:schemeClr val="tx1"/>
                    </a:solidFill>
                  </a:rPr>
                  <a:t>&lt;&lt;</a:t>
                </a:r>
                <a:r>
                  <a:rPr lang="en-US" altLang="ko-KR" sz="1050" dirty="0" err="1" smtClean="0">
                    <a:solidFill>
                      <a:schemeClr val="tx1"/>
                    </a:solidFill>
                  </a:rPr>
                  <a:t>contrrol</a:t>
                </a:r>
                <a:r>
                  <a:rPr lang="ko-KR" altLang="en-US" sz="105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altLang="ko-KR" sz="1050" dirty="0" smtClean="0">
                    <a:solidFill>
                      <a:schemeClr val="tx1"/>
                    </a:solidFill>
                  </a:rPr>
                  <a:t>&gt;&gt;</a:t>
                </a:r>
              </a:p>
              <a:p>
                <a:pPr algn="ctr"/>
                <a:r>
                  <a:rPr lang="ko-KR" altLang="en-US" sz="1050" dirty="0" smtClean="0">
                    <a:solidFill>
                      <a:schemeClr val="tx1"/>
                    </a:solidFill>
                  </a:rPr>
                  <a:t>글쓰기</a:t>
                </a:r>
                <a:endParaRPr lang="ko-KR" altLang="en-US" sz="105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86" name="직사각형 85"/>
              <p:cNvSpPr/>
              <p:nvPr/>
            </p:nvSpPr>
            <p:spPr>
              <a:xfrm>
                <a:off x="3917034" y="4882915"/>
                <a:ext cx="987285" cy="184668"/>
              </a:xfrm>
              <a:prstGeom prst="rect">
                <a:avLst/>
              </a:prstGeom>
              <a:grp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sz="1050" dirty="0" smtClean="0">
                    <a:solidFill>
                      <a:schemeClr val="tx1"/>
                    </a:solidFill>
                  </a:rPr>
                  <a:t>-</a:t>
                </a:r>
                <a:r>
                  <a:rPr lang="ko-KR" altLang="en-US" sz="1050" dirty="0" err="1" smtClean="0">
                    <a:solidFill>
                      <a:schemeClr val="tx1"/>
                    </a:solidFill>
                  </a:rPr>
                  <a:t>글내용</a:t>
                </a:r>
                <a:endParaRPr lang="ko-KR" altLang="en-US" sz="105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87" name="직사각형 86"/>
              <p:cNvSpPr/>
              <p:nvPr/>
            </p:nvSpPr>
            <p:spPr>
              <a:xfrm>
                <a:off x="3917034" y="5067584"/>
                <a:ext cx="987285" cy="610211"/>
              </a:xfrm>
              <a:prstGeom prst="rect">
                <a:avLst/>
              </a:prstGeom>
              <a:grp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1050" dirty="0" smtClean="0">
                    <a:solidFill>
                      <a:schemeClr val="tx1"/>
                    </a:solidFill>
                  </a:rPr>
                  <a:t>검사</a:t>
                </a:r>
                <a:r>
                  <a:rPr lang="en-US" altLang="ko-KR" sz="1050" dirty="0" smtClean="0">
                    <a:solidFill>
                      <a:schemeClr val="tx1"/>
                    </a:solidFill>
                  </a:rPr>
                  <a:t>()</a:t>
                </a:r>
              </a:p>
              <a:p>
                <a:pPr algn="ctr"/>
                <a:r>
                  <a:rPr lang="ko-KR" altLang="en-US" sz="1050" dirty="0" smtClean="0">
                    <a:solidFill>
                      <a:schemeClr val="tx1"/>
                    </a:solidFill>
                  </a:rPr>
                  <a:t>저장</a:t>
                </a:r>
                <a:r>
                  <a:rPr lang="en-US" altLang="ko-KR" sz="1050" dirty="0" smtClean="0">
                    <a:solidFill>
                      <a:schemeClr val="tx1"/>
                    </a:solidFill>
                  </a:rPr>
                  <a:t>()</a:t>
                </a:r>
              </a:p>
            </p:txBody>
          </p:sp>
        </p:grpSp>
      </p:grpSp>
      <p:sp>
        <p:nvSpPr>
          <p:cNvPr id="89" name="TextBox 88"/>
          <p:cNvSpPr txBox="1"/>
          <p:nvPr/>
        </p:nvSpPr>
        <p:spPr>
          <a:xfrm>
            <a:off x="435787" y="727369"/>
            <a:ext cx="9589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글쓰기</a:t>
            </a:r>
            <a:r>
              <a:rPr lang="en-US" altLang="ko-KR" dirty="0" smtClean="0"/>
              <a:t>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598688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7" name="그룹 96"/>
          <p:cNvGrpSpPr/>
          <p:nvPr/>
        </p:nvGrpSpPr>
        <p:grpSpPr>
          <a:xfrm>
            <a:off x="4090012" y="925082"/>
            <a:ext cx="986658" cy="4165886"/>
            <a:chOff x="6086507" y="1948354"/>
            <a:chExt cx="1285884" cy="4165886"/>
          </a:xfrm>
        </p:grpSpPr>
        <p:sp>
          <p:nvSpPr>
            <p:cNvPr id="98" name="직사각형 97"/>
            <p:cNvSpPr/>
            <p:nvPr/>
          </p:nvSpPr>
          <p:spPr>
            <a:xfrm>
              <a:off x="6086507" y="1948354"/>
              <a:ext cx="1285884" cy="47733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000" dirty="0" smtClean="0">
                  <a:solidFill>
                    <a:schemeClr val="tx1"/>
                  </a:solidFill>
                </a:rPr>
                <a:t>&lt;&lt;control&gt;&gt;</a:t>
              </a:r>
              <a:endParaRPr lang="en-US" altLang="ko-KR" sz="1000" dirty="0">
                <a:solidFill>
                  <a:schemeClr val="tx1"/>
                </a:solidFill>
              </a:endParaRPr>
            </a:p>
            <a:p>
              <a:pPr algn="ctr"/>
              <a:r>
                <a:rPr lang="en-US" altLang="ko-KR" sz="1000" dirty="0" smtClean="0">
                  <a:solidFill>
                    <a:schemeClr val="tx1"/>
                  </a:solidFill>
                </a:rPr>
                <a:t>:</a:t>
              </a:r>
              <a:r>
                <a:rPr lang="ko-KR" altLang="en-US" sz="1000" dirty="0" err="1" smtClean="0">
                  <a:solidFill>
                    <a:schemeClr val="tx1"/>
                  </a:solidFill>
                </a:rPr>
                <a:t>글보기</a:t>
              </a:r>
              <a:r>
                <a:rPr lang="en-US" altLang="ko-KR" sz="1000" dirty="0" smtClean="0">
                  <a:solidFill>
                    <a:schemeClr val="tx1"/>
                  </a:solidFill>
                </a:rPr>
                <a:t>(</a:t>
              </a:r>
              <a:r>
                <a:rPr lang="ko-KR" altLang="en-US" sz="1000" dirty="0" smtClean="0">
                  <a:solidFill>
                    <a:schemeClr val="tx1"/>
                  </a:solidFill>
                </a:rPr>
                <a:t>관리</a:t>
              </a:r>
              <a:r>
                <a:rPr lang="en-US" altLang="ko-KR" sz="1000" dirty="0" smtClean="0">
                  <a:solidFill>
                    <a:schemeClr val="tx1"/>
                  </a:solidFill>
                </a:rPr>
                <a:t>)</a:t>
              </a:r>
              <a:endParaRPr lang="ko-KR" alt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99" name="Line 32"/>
            <p:cNvSpPr>
              <a:spLocks noChangeShapeType="1"/>
            </p:cNvSpPr>
            <p:nvPr/>
          </p:nvSpPr>
          <p:spPr bwMode="auto">
            <a:xfrm>
              <a:off x="6729449" y="2442352"/>
              <a:ext cx="0" cy="36718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ko-KR" altLang="en-US" sz="1000"/>
            </a:p>
          </p:txBody>
        </p:sp>
      </p:grpSp>
      <p:grpSp>
        <p:nvGrpSpPr>
          <p:cNvPr id="90" name="그룹 89"/>
          <p:cNvGrpSpPr/>
          <p:nvPr/>
        </p:nvGrpSpPr>
        <p:grpSpPr>
          <a:xfrm>
            <a:off x="1651689" y="906526"/>
            <a:ext cx="1093984" cy="4165886"/>
            <a:chOff x="6086507" y="1948354"/>
            <a:chExt cx="1285884" cy="4165886"/>
          </a:xfrm>
        </p:grpSpPr>
        <p:sp>
          <p:nvSpPr>
            <p:cNvPr id="91" name="직사각형 90"/>
            <p:cNvSpPr/>
            <p:nvPr/>
          </p:nvSpPr>
          <p:spPr>
            <a:xfrm>
              <a:off x="6086507" y="1948354"/>
              <a:ext cx="1285884" cy="47733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000" dirty="0">
                  <a:solidFill>
                    <a:schemeClr val="tx1"/>
                  </a:solidFill>
                </a:rPr>
                <a:t>&lt;&lt;boundary&gt;&gt;</a:t>
              </a:r>
            </a:p>
            <a:p>
              <a:pPr algn="ctr"/>
              <a:r>
                <a:rPr lang="en-US" altLang="ko-KR" sz="1000" dirty="0" smtClean="0">
                  <a:solidFill>
                    <a:schemeClr val="tx1"/>
                  </a:solidFill>
                </a:rPr>
                <a:t>:</a:t>
              </a:r>
              <a:r>
                <a:rPr lang="ko-KR" altLang="en-US" sz="1000" dirty="0" smtClean="0">
                  <a:solidFill>
                    <a:schemeClr val="tx1"/>
                  </a:solidFill>
                </a:rPr>
                <a:t>게시판목록</a:t>
              </a:r>
              <a:endParaRPr lang="ko-KR" alt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92" name="Line 32"/>
            <p:cNvSpPr>
              <a:spLocks noChangeShapeType="1"/>
            </p:cNvSpPr>
            <p:nvPr/>
          </p:nvSpPr>
          <p:spPr bwMode="auto">
            <a:xfrm>
              <a:off x="6729449" y="2442352"/>
              <a:ext cx="0" cy="36718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ko-KR" altLang="en-US" sz="1000"/>
            </a:p>
          </p:txBody>
        </p:sp>
      </p:grpSp>
      <p:grpSp>
        <p:nvGrpSpPr>
          <p:cNvPr id="26" name="Group 9"/>
          <p:cNvGrpSpPr>
            <a:grpSpLocks/>
          </p:cNvGrpSpPr>
          <p:nvPr/>
        </p:nvGrpSpPr>
        <p:grpSpPr bwMode="auto">
          <a:xfrm>
            <a:off x="556660" y="847664"/>
            <a:ext cx="1008063" cy="749300"/>
            <a:chOff x="1247" y="2069"/>
            <a:chExt cx="635" cy="472"/>
          </a:xfrm>
        </p:grpSpPr>
        <p:grpSp>
          <p:nvGrpSpPr>
            <p:cNvPr id="27" name="Group 10"/>
            <p:cNvGrpSpPr>
              <a:grpSpLocks/>
            </p:cNvGrpSpPr>
            <p:nvPr/>
          </p:nvGrpSpPr>
          <p:grpSpPr bwMode="auto">
            <a:xfrm>
              <a:off x="1383" y="2069"/>
              <a:ext cx="136" cy="318"/>
              <a:chOff x="2499" y="3203"/>
              <a:chExt cx="227" cy="545"/>
            </a:xfrm>
          </p:grpSpPr>
          <p:sp>
            <p:nvSpPr>
              <p:cNvPr id="29" name="Oval 11"/>
              <p:cNvSpPr>
                <a:spLocks noChangeArrowheads="1"/>
              </p:cNvSpPr>
              <p:nvPr/>
            </p:nvSpPr>
            <p:spPr bwMode="auto">
              <a:xfrm>
                <a:off x="2517" y="3203"/>
                <a:ext cx="182" cy="182"/>
              </a:xfrm>
              <a:prstGeom prst="ellipse">
                <a:avLst/>
              </a:prstGeom>
              <a:noFill/>
              <a:ln w="28575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ko-KR" altLang="en-US" sz="1000"/>
              </a:p>
            </p:txBody>
          </p:sp>
          <p:sp>
            <p:nvSpPr>
              <p:cNvPr id="30" name="Line 12"/>
              <p:cNvSpPr>
                <a:spLocks noChangeShapeType="1"/>
              </p:cNvSpPr>
              <p:nvPr/>
            </p:nvSpPr>
            <p:spPr bwMode="auto">
              <a:xfrm>
                <a:off x="2499" y="3475"/>
                <a:ext cx="227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ko-KR" altLang="en-US" sz="1000"/>
              </a:p>
            </p:txBody>
          </p:sp>
          <p:sp>
            <p:nvSpPr>
              <p:cNvPr id="31" name="Line 13"/>
              <p:cNvSpPr>
                <a:spLocks noChangeShapeType="1"/>
              </p:cNvSpPr>
              <p:nvPr/>
            </p:nvSpPr>
            <p:spPr bwMode="auto">
              <a:xfrm>
                <a:off x="2608" y="3385"/>
                <a:ext cx="0" cy="227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ko-KR" altLang="en-US" sz="1000"/>
              </a:p>
            </p:txBody>
          </p:sp>
          <p:sp>
            <p:nvSpPr>
              <p:cNvPr id="32" name="Line 14"/>
              <p:cNvSpPr>
                <a:spLocks noChangeShapeType="1"/>
              </p:cNvSpPr>
              <p:nvPr/>
            </p:nvSpPr>
            <p:spPr bwMode="auto">
              <a:xfrm flipH="1">
                <a:off x="2517" y="3612"/>
                <a:ext cx="91" cy="13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ko-KR" altLang="en-US" sz="1000"/>
              </a:p>
            </p:txBody>
          </p:sp>
          <p:sp>
            <p:nvSpPr>
              <p:cNvPr id="33" name="Line 15"/>
              <p:cNvSpPr>
                <a:spLocks noChangeShapeType="1"/>
              </p:cNvSpPr>
              <p:nvPr/>
            </p:nvSpPr>
            <p:spPr bwMode="auto">
              <a:xfrm>
                <a:off x="2608" y="3604"/>
                <a:ext cx="91" cy="13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ko-KR" altLang="en-US" sz="1000"/>
              </a:p>
            </p:txBody>
          </p:sp>
        </p:grpSp>
        <p:sp>
          <p:nvSpPr>
            <p:cNvPr id="28" name="Text Box 16"/>
            <p:cNvSpPr txBox="1">
              <a:spLocks noChangeArrowheads="1"/>
            </p:cNvSpPr>
            <p:nvPr/>
          </p:nvSpPr>
          <p:spPr bwMode="auto">
            <a:xfrm>
              <a:off x="1247" y="2386"/>
              <a:ext cx="635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ko-KR" altLang="en-US" sz="1000" b="0"/>
                <a:t>사용자</a:t>
              </a:r>
            </a:p>
          </p:txBody>
        </p:sp>
      </p:grpSp>
      <p:sp>
        <p:nvSpPr>
          <p:cNvPr id="34" name="Line 32"/>
          <p:cNvSpPr>
            <a:spLocks noChangeShapeType="1"/>
          </p:cNvSpPr>
          <p:nvPr/>
        </p:nvSpPr>
        <p:spPr bwMode="auto">
          <a:xfrm>
            <a:off x="880510" y="1529283"/>
            <a:ext cx="0" cy="3671888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ko-KR" altLang="en-US"/>
          </a:p>
        </p:txBody>
      </p:sp>
      <p:grpSp>
        <p:nvGrpSpPr>
          <p:cNvPr id="40" name="그룹 39"/>
          <p:cNvGrpSpPr/>
          <p:nvPr/>
        </p:nvGrpSpPr>
        <p:grpSpPr>
          <a:xfrm>
            <a:off x="921116" y="1529445"/>
            <a:ext cx="1236786" cy="246221"/>
            <a:chOff x="1519238" y="2420938"/>
            <a:chExt cx="1223963" cy="246221"/>
          </a:xfrm>
        </p:grpSpPr>
        <p:sp>
          <p:nvSpPr>
            <p:cNvPr id="41" name="Line 8"/>
            <p:cNvSpPr>
              <a:spLocks noChangeShapeType="1"/>
            </p:cNvSpPr>
            <p:nvPr/>
          </p:nvSpPr>
          <p:spPr bwMode="auto">
            <a:xfrm>
              <a:off x="1519238" y="2652713"/>
              <a:ext cx="12239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ko-KR" altLang="en-US" sz="1000"/>
            </a:p>
          </p:txBody>
        </p:sp>
        <p:sp>
          <p:nvSpPr>
            <p:cNvPr id="42" name="Text Box 38"/>
            <p:cNvSpPr txBox="1">
              <a:spLocks noChangeArrowheads="1"/>
            </p:cNvSpPr>
            <p:nvPr/>
          </p:nvSpPr>
          <p:spPr bwMode="auto">
            <a:xfrm>
              <a:off x="1547813" y="2420938"/>
              <a:ext cx="817304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en-US" altLang="ko-KR" sz="1000" b="0" dirty="0"/>
                <a:t>1</a:t>
              </a:r>
              <a:r>
                <a:rPr lang="en-US" altLang="ko-KR" sz="1000" b="0" dirty="0" smtClean="0"/>
                <a:t>. </a:t>
              </a:r>
              <a:r>
                <a:rPr lang="ko-KR" altLang="en-US" sz="1000" b="0" dirty="0" err="1" smtClean="0"/>
                <a:t>글보기</a:t>
              </a:r>
              <a:r>
                <a:rPr lang="en-US" altLang="ko-KR" sz="1000" b="0" dirty="0" smtClean="0"/>
                <a:t>()</a:t>
              </a:r>
              <a:endParaRPr lang="ko-KR" altLang="en-US" sz="1000" b="0" dirty="0"/>
            </a:p>
          </p:txBody>
        </p:sp>
      </p:grpSp>
      <p:grpSp>
        <p:nvGrpSpPr>
          <p:cNvPr id="43" name="그룹 42"/>
          <p:cNvGrpSpPr/>
          <p:nvPr/>
        </p:nvGrpSpPr>
        <p:grpSpPr>
          <a:xfrm>
            <a:off x="2155610" y="1820344"/>
            <a:ext cx="2406650" cy="246221"/>
            <a:chOff x="1519238" y="2420938"/>
            <a:chExt cx="1223963" cy="246221"/>
          </a:xfrm>
        </p:grpSpPr>
        <p:sp>
          <p:nvSpPr>
            <p:cNvPr id="44" name="Line 8"/>
            <p:cNvSpPr>
              <a:spLocks noChangeShapeType="1"/>
            </p:cNvSpPr>
            <p:nvPr/>
          </p:nvSpPr>
          <p:spPr bwMode="auto">
            <a:xfrm>
              <a:off x="1519238" y="2652713"/>
              <a:ext cx="12239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ko-KR" altLang="en-US" sz="1000"/>
            </a:p>
          </p:txBody>
        </p:sp>
        <p:sp>
          <p:nvSpPr>
            <p:cNvPr id="45" name="Text Box 38"/>
            <p:cNvSpPr txBox="1">
              <a:spLocks noChangeArrowheads="1"/>
            </p:cNvSpPr>
            <p:nvPr/>
          </p:nvSpPr>
          <p:spPr bwMode="auto">
            <a:xfrm>
              <a:off x="1547813" y="2420938"/>
              <a:ext cx="550456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en-US" altLang="ko-KR" sz="1000" b="0" dirty="0" smtClean="0"/>
                <a:t>2. </a:t>
              </a:r>
              <a:r>
                <a:rPr lang="ko-KR" altLang="en-US" sz="1000" b="0" dirty="0" smtClean="0"/>
                <a:t>검색</a:t>
              </a:r>
              <a:r>
                <a:rPr lang="en-US" altLang="ko-KR" sz="1000" b="0" dirty="0" smtClean="0"/>
                <a:t>(</a:t>
              </a:r>
              <a:r>
                <a:rPr lang="ko-KR" altLang="en-US" sz="1000" b="0" dirty="0" err="1" smtClean="0"/>
                <a:t>글번호</a:t>
              </a:r>
              <a:r>
                <a:rPr lang="en-US" altLang="ko-KR" sz="1000" b="0" dirty="0" smtClean="0"/>
                <a:t>)</a:t>
              </a:r>
              <a:endParaRPr lang="ko-KR" altLang="en-US" sz="1000" b="0" dirty="0"/>
            </a:p>
          </p:txBody>
        </p:sp>
      </p:grpSp>
      <p:sp>
        <p:nvSpPr>
          <p:cNvPr id="49" name="Rectangle 33"/>
          <p:cNvSpPr>
            <a:spLocks noChangeArrowheads="1"/>
          </p:cNvSpPr>
          <p:nvPr/>
        </p:nvSpPr>
        <p:spPr bwMode="auto">
          <a:xfrm>
            <a:off x="2155611" y="1736572"/>
            <a:ext cx="56186" cy="915098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ko-KR" altLang="en-US" sz="1000"/>
          </a:p>
        </p:txBody>
      </p:sp>
      <p:grpSp>
        <p:nvGrpSpPr>
          <p:cNvPr id="54" name="그룹 53"/>
          <p:cNvGrpSpPr/>
          <p:nvPr/>
        </p:nvGrpSpPr>
        <p:grpSpPr>
          <a:xfrm>
            <a:off x="876230" y="2716552"/>
            <a:ext cx="2529904" cy="246221"/>
            <a:chOff x="1476375" y="3097213"/>
            <a:chExt cx="2303463" cy="246221"/>
          </a:xfrm>
        </p:grpSpPr>
        <p:sp>
          <p:nvSpPr>
            <p:cNvPr id="55" name="Line 41"/>
            <p:cNvSpPr>
              <a:spLocks noChangeShapeType="1"/>
            </p:cNvSpPr>
            <p:nvPr/>
          </p:nvSpPr>
          <p:spPr bwMode="auto">
            <a:xfrm flipH="1">
              <a:off x="1476375" y="3341688"/>
              <a:ext cx="23034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ko-KR" altLang="en-US" sz="1000"/>
            </a:p>
          </p:txBody>
        </p:sp>
        <p:sp>
          <p:nvSpPr>
            <p:cNvPr id="56" name="Text Box 42"/>
            <p:cNvSpPr txBox="1">
              <a:spLocks noChangeArrowheads="1"/>
            </p:cNvSpPr>
            <p:nvPr/>
          </p:nvSpPr>
          <p:spPr bwMode="auto">
            <a:xfrm>
              <a:off x="1663700" y="3097213"/>
              <a:ext cx="1210238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en-US" altLang="ko-KR" sz="1000" b="0" dirty="0" smtClean="0"/>
                <a:t>5. </a:t>
              </a:r>
              <a:r>
                <a:rPr lang="ko-KR" altLang="en-US" sz="1000" b="0" dirty="0" err="1" smtClean="0"/>
                <a:t>글보기</a:t>
              </a:r>
              <a:r>
                <a:rPr lang="ko-KR" altLang="en-US" sz="1000" b="0" dirty="0" smtClean="0"/>
                <a:t> 화면 출력</a:t>
              </a:r>
              <a:endParaRPr lang="ko-KR" altLang="en-US" sz="1000" b="0" dirty="0"/>
            </a:p>
          </p:txBody>
        </p:sp>
      </p:grpSp>
      <p:sp>
        <p:nvSpPr>
          <p:cNvPr id="58" name="Rectangle 33"/>
          <p:cNvSpPr>
            <a:spLocks noChangeArrowheads="1"/>
          </p:cNvSpPr>
          <p:nvPr/>
        </p:nvSpPr>
        <p:spPr bwMode="auto">
          <a:xfrm>
            <a:off x="840488" y="1761220"/>
            <a:ext cx="57440" cy="1235732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ko-KR" altLang="en-US" sz="1000"/>
          </a:p>
        </p:txBody>
      </p:sp>
      <p:grpSp>
        <p:nvGrpSpPr>
          <p:cNvPr id="2" name="그룹 1"/>
          <p:cNvGrpSpPr/>
          <p:nvPr/>
        </p:nvGrpSpPr>
        <p:grpSpPr>
          <a:xfrm>
            <a:off x="5284945" y="931956"/>
            <a:ext cx="980949" cy="4165886"/>
            <a:chOff x="6086507" y="1948354"/>
            <a:chExt cx="1285884" cy="4165886"/>
          </a:xfrm>
        </p:grpSpPr>
        <p:sp>
          <p:nvSpPr>
            <p:cNvPr id="8" name="직사각형 7"/>
            <p:cNvSpPr/>
            <p:nvPr/>
          </p:nvSpPr>
          <p:spPr>
            <a:xfrm>
              <a:off x="6086507" y="1948354"/>
              <a:ext cx="1285884" cy="47733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000" dirty="0" smtClean="0">
                  <a:solidFill>
                    <a:schemeClr val="tx1"/>
                  </a:solidFill>
                </a:rPr>
                <a:t>&lt;&lt;entity&gt;&gt;</a:t>
              </a:r>
            </a:p>
            <a:p>
              <a:pPr algn="ctr"/>
              <a:r>
                <a:rPr lang="en-US" altLang="ko-KR" sz="1000" dirty="0" smtClean="0">
                  <a:solidFill>
                    <a:schemeClr val="tx1"/>
                  </a:solidFill>
                </a:rPr>
                <a:t>:</a:t>
              </a:r>
              <a:r>
                <a:rPr lang="ko-KR" altLang="en-US" sz="1000" dirty="0" smtClean="0">
                  <a:solidFill>
                    <a:schemeClr val="tx1"/>
                  </a:solidFill>
                </a:rPr>
                <a:t>글 정보</a:t>
              </a:r>
              <a:endParaRPr lang="ko-KR" alt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74" name="Line 32"/>
            <p:cNvSpPr>
              <a:spLocks noChangeShapeType="1"/>
            </p:cNvSpPr>
            <p:nvPr/>
          </p:nvSpPr>
          <p:spPr bwMode="auto">
            <a:xfrm>
              <a:off x="6729449" y="2442352"/>
              <a:ext cx="0" cy="36718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ko-KR" altLang="en-US" sz="1000"/>
            </a:p>
          </p:txBody>
        </p:sp>
      </p:grpSp>
      <p:sp>
        <p:nvSpPr>
          <p:cNvPr id="89" name="TextBox 88"/>
          <p:cNvSpPr txBox="1"/>
          <p:nvPr/>
        </p:nvSpPr>
        <p:spPr>
          <a:xfrm>
            <a:off x="382992" y="260648"/>
            <a:ext cx="9589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mtClean="0"/>
              <a:t>글보기</a:t>
            </a:r>
            <a:r>
              <a:rPr lang="en-US" altLang="ko-KR" dirty="0" smtClean="0"/>
              <a:t> </a:t>
            </a:r>
            <a:endParaRPr lang="ko-KR" altLang="en-US" dirty="0"/>
          </a:p>
        </p:txBody>
      </p:sp>
      <p:grpSp>
        <p:nvGrpSpPr>
          <p:cNvPr id="93" name="그룹 92"/>
          <p:cNvGrpSpPr/>
          <p:nvPr/>
        </p:nvGrpSpPr>
        <p:grpSpPr>
          <a:xfrm>
            <a:off x="2864742" y="914656"/>
            <a:ext cx="1093984" cy="4165886"/>
            <a:chOff x="6086507" y="1948354"/>
            <a:chExt cx="1285884" cy="4165886"/>
          </a:xfrm>
        </p:grpSpPr>
        <p:sp>
          <p:nvSpPr>
            <p:cNvPr id="94" name="직사각형 93"/>
            <p:cNvSpPr/>
            <p:nvPr/>
          </p:nvSpPr>
          <p:spPr>
            <a:xfrm>
              <a:off x="6086507" y="1948354"/>
              <a:ext cx="1285884" cy="47733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000" dirty="0">
                  <a:solidFill>
                    <a:schemeClr val="tx1"/>
                  </a:solidFill>
                </a:rPr>
                <a:t>&lt;&lt;boundary&gt;&gt;</a:t>
              </a:r>
            </a:p>
            <a:p>
              <a:pPr algn="ctr"/>
              <a:r>
                <a:rPr lang="en-US" altLang="ko-KR" sz="1000" dirty="0" smtClean="0">
                  <a:solidFill>
                    <a:schemeClr val="tx1"/>
                  </a:solidFill>
                </a:rPr>
                <a:t>:</a:t>
              </a:r>
              <a:r>
                <a:rPr lang="ko-KR" altLang="en-US" sz="1000" dirty="0" err="1" smtClean="0">
                  <a:solidFill>
                    <a:schemeClr val="tx1"/>
                  </a:solidFill>
                </a:rPr>
                <a:t>글보기화면</a:t>
              </a:r>
              <a:endParaRPr lang="ko-KR" alt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95" name="Line 32"/>
            <p:cNvSpPr>
              <a:spLocks noChangeShapeType="1"/>
            </p:cNvSpPr>
            <p:nvPr/>
          </p:nvSpPr>
          <p:spPr bwMode="auto">
            <a:xfrm>
              <a:off x="6729449" y="2442352"/>
              <a:ext cx="0" cy="36718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ko-KR" altLang="en-US" sz="1000"/>
            </a:p>
          </p:txBody>
        </p:sp>
      </p:grpSp>
      <p:sp>
        <p:nvSpPr>
          <p:cNvPr id="100" name="Rectangle 33"/>
          <p:cNvSpPr>
            <a:spLocks noChangeArrowheads="1"/>
          </p:cNvSpPr>
          <p:nvPr/>
        </p:nvSpPr>
        <p:spPr bwMode="auto">
          <a:xfrm>
            <a:off x="4562260" y="2059064"/>
            <a:ext cx="76981" cy="315547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ko-KR" altLang="en-US" sz="1000"/>
          </a:p>
        </p:txBody>
      </p:sp>
      <p:grpSp>
        <p:nvGrpSpPr>
          <p:cNvPr id="101" name="그룹 100"/>
          <p:cNvGrpSpPr/>
          <p:nvPr/>
        </p:nvGrpSpPr>
        <p:grpSpPr>
          <a:xfrm>
            <a:off x="4562260" y="2145094"/>
            <a:ext cx="1189313" cy="246221"/>
            <a:chOff x="1519238" y="2420938"/>
            <a:chExt cx="1223963" cy="246221"/>
          </a:xfrm>
        </p:grpSpPr>
        <p:sp>
          <p:nvSpPr>
            <p:cNvPr id="102" name="Line 8"/>
            <p:cNvSpPr>
              <a:spLocks noChangeShapeType="1"/>
            </p:cNvSpPr>
            <p:nvPr/>
          </p:nvSpPr>
          <p:spPr bwMode="auto">
            <a:xfrm>
              <a:off x="1519238" y="2652713"/>
              <a:ext cx="12239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ko-KR" altLang="en-US" sz="1000"/>
            </a:p>
          </p:txBody>
        </p:sp>
        <p:sp>
          <p:nvSpPr>
            <p:cNvPr id="103" name="Text Box 38"/>
            <p:cNvSpPr txBox="1">
              <a:spLocks noChangeArrowheads="1"/>
            </p:cNvSpPr>
            <p:nvPr/>
          </p:nvSpPr>
          <p:spPr bwMode="auto">
            <a:xfrm>
              <a:off x="1547813" y="2420938"/>
              <a:ext cx="1113882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en-US" altLang="ko-KR" sz="1000" b="0" dirty="0" smtClean="0"/>
                <a:t>3. </a:t>
              </a:r>
              <a:r>
                <a:rPr lang="ko-KR" altLang="en-US" sz="1000" b="0" dirty="0" smtClean="0"/>
                <a:t>조회</a:t>
              </a:r>
              <a:r>
                <a:rPr lang="en-US" altLang="ko-KR" sz="1000" b="0" dirty="0" smtClean="0"/>
                <a:t>(</a:t>
              </a:r>
              <a:r>
                <a:rPr lang="ko-KR" altLang="en-US" sz="1000" b="0" dirty="0" err="1" smtClean="0"/>
                <a:t>글번호</a:t>
              </a:r>
              <a:r>
                <a:rPr lang="en-US" altLang="ko-KR" sz="1000" b="0" dirty="0" smtClean="0"/>
                <a:t>)</a:t>
              </a:r>
              <a:endParaRPr lang="ko-KR" altLang="en-US" sz="1000" b="0" dirty="0"/>
            </a:p>
          </p:txBody>
        </p:sp>
      </p:grpSp>
      <p:sp>
        <p:nvSpPr>
          <p:cNvPr id="104" name="Rectangle 33"/>
          <p:cNvSpPr>
            <a:spLocks noChangeArrowheads="1"/>
          </p:cNvSpPr>
          <p:nvPr/>
        </p:nvSpPr>
        <p:spPr bwMode="auto">
          <a:xfrm>
            <a:off x="5739211" y="2362250"/>
            <a:ext cx="76981" cy="315547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ko-KR" altLang="en-US" sz="1000"/>
          </a:p>
        </p:txBody>
      </p:sp>
      <p:sp>
        <p:nvSpPr>
          <p:cNvPr id="105" name="Rectangle 33"/>
          <p:cNvSpPr>
            <a:spLocks noChangeArrowheads="1"/>
          </p:cNvSpPr>
          <p:nvPr/>
        </p:nvSpPr>
        <p:spPr bwMode="auto">
          <a:xfrm>
            <a:off x="3367644" y="2641236"/>
            <a:ext cx="76981" cy="315547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ko-KR" altLang="en-US" sz="1000"/>
          </a:p>
        </p:txBody>
      </p:sp>
      <p:grpSp>
        <p:nvGrpSpPr>
          <p:cNvPr id="106" name="그룹 105"/>
          <p:cNvGrpSpPr/>
          <p:nvPr/>
        </p:nvGrpSpPr>
        <p:grpSpPr>
          <a:xfrm>
            <a:off x="2196685" y="2405449"/>
            <a:ext cx="1162250" cy="246221"/>
            <a:chOff x="1519238" y="2420938"/>
            <a:chExt cx="1223963" cy="246221"/>
          </a:xfrm>
        </p:grpSpPr>
        <p:sp>
          <p:nvSpPr>
            <p:cNvPr id="107" name="Line 8"/>
            <p:cNvSpPr>
              <a:spLocks noChangeShapeType="1"/>
            </p:cNvSpPr>
            <p:nvPr/>
          </p:nvSpPr>
          <p:spPr bwMode="auto">
            <a:xfrm>
              <a:off x="1519238" y="2652713"/>
              <a:ext cx="12239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ko-KR" altLang="en-US"/>
            </a:p>
          </p:txBody>
        </p:sp>
        <p:sp>
          <p:nvSpPr>
            <p:cNvPr id="108" name="Text Box 38"/>
            <p:cNvSpPr txBox="1">
              <a:spLocks noChangeArrowheads="1"/>
            </p:cNvSpPr>
            <p:nvPr/>
          </p:nvSpPr>
          <p:spPr bwMode="auto">
            <a:xfrm>
              <a:off x="1547813" y="2420938"/>
              <a:ext cx="633383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en-US" altLang="ko-KR" sz="1000" b="0" dirty="0" smtClean="0"/>
                <a:t>4. </a:t>
              </a:r>
              <a:r>
                <a:rPr lang="ko-KR" altLang="en-US" sz="1000" b="0" dirty="0" smtClean="0"/>
                <a:t>이동</a:t>
              </a:r>
              <a:endParaRPr lang="ko-KR" altLang="en-US" sz="1000" b="0" dirty="0"/>
            </a:p>
          </p:txBody>
        </p:sp>
      </p:grpSp>
      <p:sp>
        <p:nvSpPr>
          <p:cNvPr id="109" name="Rectangle 33"/>
          <p:cNvSpPr>
            <a:spLocks noChangeArrowheads="1"/>
          </p:cNvSpPr>
          <p:nvPr/>
        </p:nvSpPr>
        <p:spPr bwMode="auto">
          <a:xfrm>
            <a:off x="851790" y="3501008"/>
            <a:ext cx="45719" cy="144016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ko-KR" altLang="en-US" sz="1000"/>
          </a:p>
        </p:txBody>
      </p:sp>
      <p:grpSp>
        <p:nvGrpSpPr>
          <p:cNvPr id="110" name="그룹 109"/>
          <p:cNvGrpSpPr/>
          <p:nvPr/>
        </p:nvGrpSpPr>
        <p:grpSpPr>
          <a:xfrm>
            <a:off x="925476" y="3272442"/>
            <a:ext cx="2480658" cy="246221"/>
            <a:chOff x="1519238" y="2420938"/>
            <a:chExt cx="1223963" cy="246221"/>
          </a:xfrm>
        </p:grpSpPr>
        <p:sp>
          <p:nvSpPr>
            <p:cNvPr id="111" name="Line 8"/>
            <p:cNvSpPr>
              <a:spLocks noChangeShapeType="1"/>
            </p:cNvSpPr>
            <p:nvPr/>
          </p:nvSpPr>
          <p:spPr bwMode="auto">
            <a:xfrm>
              <a:off x="1519238" y="2652713"/>
              <a:ext cx="12239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ko-KR" altLang="en-US" sz="1000"/>
            </a:p>
          </p:txBody>
        </p:sp>
        <p:sp>
          <p:nvSpPr>
            <p:cNvPr id="112" name="Text Box 38"/>
            <p:cNvSpPr txBox="1">
              <a:spLocks noChangeArrowheads="1"/>
            </p:cNvSpPr>
            <p:nvPr/>
          </p:nvSpPr>
          <p:spPr bwMode="auto">
            <a:xfrm>
              <a:off x="1547813" y="2420938"/>
              <a:ext cx="407485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en-US" altLang="ko-KR" sz="1000" b="0" dirty="0"/>
                <a:t>6</a:t>
              </a:r>
              <a:r>
                <a:rPr lang="en-US" altLang="ko-KR" sz="1000" b="0" dirty="0" smtClean="0"/>
                <a:t>. </a:t>
              </a:r>
              <a:r>
                <a:rPr lang="ko-KR" altLang="en-US" sz="1000" b="0" dirty="0" err="1" smtClean="0"/>
                <a:t>글삭제</a:t>
              </a:r>
              <a:r>
                <a:rPr lang="en-US" altLang="ko-KR" sz="1000" b="0" dirty="0" smtClean="0"/>
                <a:t>()</a:t>
              </a:r>
              <a:endParaRPr lang="ko-KR" altLang="en-US" sz="1000" b="0" dirty="0"/>
            </a:p>
          </p:txBody>
        </p:sp>
      </p:grpSp>
      <p:grpSp>
        <p:nvGrpSpPr>
          <p:cNvPr id="115" name="그룹 114"/>
          <p:cNvGrpSpPr/>
          <p:nvPr/>
        </p:nvGrpSpPr>
        <p:grpSpPr>
          <a:xfrm>
            <a:off x="3394702" y="3587012"/>
            <a:ext cx="1141773" cy="246221"/>
            <a:chOff x="1519238" y="2420938"/>
            <a:chExt cx="1223963" cy="246221"/>
          </a:xfrm>
        </p:grpSpPr>
        <p:sp>
          <p:nvSpPr>
            <p:cNvPr id="116" name="Line 8"/>
            <p:cNvSpPr>
              <a:spLocks noChangeShapeType="1"/>
            </p:cNvSpPr>
            <p:nvPr/>
          </p:nvSpPr>
          <p:spPr bwMode="auto">
            <a:xfrm>
              <a:off x="1519238" y="2652713"/>
              <a:ext cx="12239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ko-KR" altLang="en-US" sz="1000"/>
            </a:p>
          </p:txBody>
        </p:sp>
        <p:sp>
          <p:nvSpPr>
            <p:cNvPr id="117" name="Text Box 38"/>
            <p:cNvSpPr txBox="1">
              <a:spLocks noChangeArrowheads="1"/>
            </p:cNvSpPr>
            <p:nvPr/>
          </p:nvSpPr>
          <p:spPr bwMode="auto">
            <a:xfrm>
              <a:off x="1547813" y="2420938"/>
              <a:ext cx="1160260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en-US" altLang="ko-KR" sz="1000" b="0" dirty="0" smtClean="0"/>
                <a:t>7. </a:t>
              </a:r>
              <a:r>
                <a:rPr lang="ko-KR" altLang="en-US" sz="1000" b="0" dirty="0" smtClean="0"/>
                <a:t>삭제</a:t>
              </a:r>
              <a:r>
                <a:rPr lang="en-US" altLang="ko-KR" sz="1000" b="0" dirty="0" smtClean="0"/>
                <a:t>(</a:t>
              </a:r>
              <a:r>
                <a:rPr lang="ko-KR" altLang="en-US" sz="1000" b="0" dirty="0" err="1" smtClean="0"/>
                <a:t>글번호</a:t>
              </a:r>
              <a:r>
                <a:rPr lang="en-US" altLang="ko-KR" sz="1000" b="0" dirty="0" smtClean="0"/>
                <a:t>)</a:t>
              </a:r>
              <a:endParaRPr lang="ko-KR" altLang="en-US" sz="1000" b="0" dirty="0"/>
            </a:p>
          </p:txBody>
        </p:sp>
      </p:grpSp>
      <p:sp>
        <p:nvSpPr>
          <p:cNvPr id="118" name="Rectangle 33"/>
          <p:cNvSpPr>
            <a:spLocks noChangeArrowheads="1"/>
          </p:cNvSpPr>
          <p:nvPr/>
        </p:nvSpPr>
        <p:spPr bwMode="auto">
          <a:xfrm>
            <a:off x="5739211" y="4143179"/>
            <a:ext cx="76981" cy="315547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ko-KR" altLang="en-US" sz="1000"/>
          </a:p>
        </p:txBody>
      </p:sp>
      <p:grpSp>
        <p:nvGrpSpPr>
          <p:cNvPr id="119" name="그룹 118"/>
          <p:cNvGrpSpPr/>
          <p:nvPr/>
        </p:nvGrpSpPr>
        <p:grpSpPr>
          <a:xfrm>
            <a:off x="2223818" y="4220933"/>
            <a:ext cx="1237403" cy="246221"/>
            <a:chOff x="1476375" y="3097213"/>
            <a:chExt cx="2303463" cy="246221"/>
          </a:xfrm>
        </p:grpSpPr>
        <p:sp>
          <p:nvSpPr>
            <p:cNvPr id="120" name="Line 41"/>
            <p:cNvSpPr>
              <a:spLocks noChangeShapeType="1"/>
            </p:cNvSpPr>
            <p:nvPr/>
          </p:nvSpPr>
          <p:spPr bwMode="auto">
            <a:xfrm flipH="1">
              <a:off x="1476375" y="3341688"/>
              <a:ext cx="23034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ko-KR" altLang="en-US"/>
            </a:p>
          </p:txBody>
        </p:sp>
        <p:sp>
          <p:nvSpPr>
            <p:cNvPr id="121" name="Text Box 42"/>
            <p:cNvSpPr txBox="1">
              <a:spLocks noChangeArrowheads="1"/>
            </p:cNvSpPr>
            <p:nvPr/>
          </p:nvSpPr>
          <p:spPr bwMode="auto">
            <a:xfrm>
              <a:off x="1663701" y="3097213"/>
              <a:ext cx="1119612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en-US" altLang="ko-KR" sz="1000" b="0" dirty="0" smtClean="0"/>
                <a:t>9. </a:t>
              </a:r>
              <a:r>
                <a:rPr lang="ko-KR" altLang="en-US" sz="1000" b="0" dirty="0" smtClean="0"/>
                <a:t>이동</a:t>
              </a:r>
              <a:endParaRPr lang="ko-KR" altLang="en-US" sz="1000" b="0" dirty="0"/>
            </a:p>
          </p:txBody>
        </p:sp>
      </p:grpSp>
      <p:sp>
        <p:nvSpPr>
          <p:cNvPr id="122" name="Rectangle 33"/>
          <p:cNvSpPr>
            <a:spLocks noChangeArrowheads="1"/>
          </p:cNvSpPr>
          <p:nvPr/>
        </p:nvSpPr>
        <p:spPr bwMode="auto">
          <a:xfrm>
            <a:off x="4540752" y="3827632"/>
            <a:ext cx="76981" cy="315547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ko-KR" altLang="en-US" sz="1000"/>
          </a:p>
        </p:txBody>
      </p:sp>
      <p:grpSp>
        <p:nvGrpSpPr>
          <p:cNvPr id="126" name="그룹 125"/>
          <p:cNvGrpSpPr/>
          <p:nvPr/>
        </p:nvGrpSpPr>
        <p:grpSpPr>
          <a:xfrm>
            <a:off x="4562261" y="3912902"/>
            <a:ext cx="1339361" cy="246221"/>
            <a:chOff x="1479627" y="2420938"/>
            <a:chExt cx="1378382" cy="246221"/>
          </a:xfrm>
        </p:grpSpPr>
        <p:sp>
          <p:nvSpPr>
            <p:cNvPr id="127" name="Line 8"/>
            <p:cNvSpPr>
              <a:spLocks noChangeShapeType="1"/>
            </p:cNvSpPr>
            <p:nvPr/>
          </p:nvSpPr>
          <p:spPr bwMode="auto">
            <a:xfrm>
              <a:off x="1519238" y="2652713"/>
              <a:ext cx="12239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ko-KR" altLang="en-US" sz="1000"/>
            </a:p>
          </p:txBody>
        </p:sp>
        <p:sp>
          <p:nvSpPr>
            <p:cNvPr id="128" name="Text Box 38"/>
            <p:cNvSpPr txBox="1">
              <a:spLocks noChangeArrowheads="1"/>
            </p:cNvSpPr>
            <p:nvPr/>
          </p:nvSpPr>
          <p:spPr bwMode="auto">
            <a:xfrm>
              <a:off x="1479627" y="2420938"/>
              <a:ext cx="1378382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en-US" altLang="ko-KR" sz="1000" b="0" dirty="0" smtClean="0"/>
                <a:t>8 </a:t>
              </a:r>
              <a:r>
                <a:rPr lang="ko-KR" altLang="en-US" sz="1000" b="0" dirty="0" smtClean="0"/>
                <a:t>삭제</a:t>
              </a:r>
              <a:r>
                <a:rPr lang="en-US" altLang="ko-KR" sz="1000" b="0" dirty="0" smtClean="0"/>
                <a:t>(</a:t>
              </a:r>
              <a:r>
                <a:rPr lang="ko-KR" altLang="en-US" sz="1000" b="0" dirty="0" err="1" smtClean="0"/>
                <a:t>글번호</a:t>
              </a:r>
              <a:r>
                <a:rPr lang="en-US" altLang="ko-KR" sz="1000" b="0" dirty="0" smtClean="0"/>
                <a:t>)</a:t>
              </a:r>
              <a:endParaRPr lang="ko-KR" altLang="en-US" sz="1000" b="0" dirty="0"/>
            </a:p>
          </p:txBody>
        </p:sp>
      </p:grpSp>
      <p:sp>
        <p:nvSpPr>
          <p:cNvPr id="129" name="Rectangle 33"/>
          <p:cNvSpPr>
            <a:spLocks noChangeArrowheads="1"/>
          </p:cNvSpPr>
          <p:nvPr/>
        </p:nvSpPr>
        <p:spPr bwMode="auto">
          <a:xfrm>
            <a:off x="2144732" y="4478129"/>
            <a:ext cx="76981" cy="315547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ko-KR" altLang="en-US" sz="1000"/>
          </a:p>
        </p:txBody>
      </p:sp>
      <p:grpSp>
        <p:nvGrpSpPr>
          <p:cNvPr id="131" name="그룹 130"/>
          <p:cNvGrpSpPr/>
          <p:nvPr/>
        </p:nvGrpSpPr>
        <p:grpSpPr>
          <a:xfrm>
            <a:off x="832955" y="4545336"/>
            <a:ext cx="1390863" cy="246221"/>
            <a:chOff x="1363498" y="3097213"/>
            <a:chExt cx="2416340" cy="246221"/>
          </a:xfrm>
        </p:grpSpPr>
        <p:sp>
          <p:nvSpPr>
            <p:cNvPr id="132" name="Line 41"/>
            <p:cNvSpPr>
              <a:spLocks noChangeShapeType="1"/>
            </p:cNvSpPr>
            <p:nvPr/>
          </p:nvSpPr>
          <p:spPr bwMode="auto">
            <a:xfrm flipH="1">
              <a:off x="1476375" y="3341688"/>
              <a:ext cx="23034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ko-KR" altLang="en-US" sz="1000"/>
            </a:p>
          </p:txBody>
        </p:sp>
        <p:sp>
          <p:nvSpPr>
            <p:cNvPr id="133" name="Text Box 42"/>
            <p:cNvSpPr txBox="1">
              <a:spLocks noChangeArrowheads="1"/>
            </p:cNvSpPr>
            <p:nvPr/>
          </p:nvSpPr>
          <p:spPr bwMode="auto">
            <a:xfrm>
              <a:off x="1363498" y="3097213"/>
              <a:ext cx="2395456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en-US" altLang="ko-KR" sz="1000" b="0" dirty="0" smtClean="0"/>
                <a:t>10.</a:t>
              </a:r>
              <a:r>
                <a:rPr lang="ko-KR" altLang="en-US" sz="1000" b="0" dirty="0" smtClean="0"/>
                <a:t>화면 출력</a:t>
              </a:r>
              <a:endParaRPr lang="ko-KR" altLang="en-US" sz="1000" b="0" dirty="0"/>
            </a:p>
          </p:txBody>
        </p:sp>
      </p:grpSp>
      <p:sp>
        <p:nvSpPr>
          <p:cNvPr id="114" name="Rectangle 33"/>
          <p:cNvSpPr>
            <a:spLocks noChangeArrowheads="1"/>
          </p:cNvSpPr>
          <p:nvPr/>
        </p:nvSpPr>
        <p:spPr bwMode="auto">
          <a:xfrm>
            <a:off x="3394702" y="3504217"/>
            <a:ext cx="49923" cy="954509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ko-KR" altLang="en-US" sz="1000"/>
          </a:p>
        </p:txBody>
      </p:sp>
    </p:spTree>
    <p:extLst>
      <p:ext uri="{BB962C8B-B14F-4D97-AF65-F5344CB8AC3E}">
        <p14:creationId xmlns:p14="http://schemas.microsoft.com/office/powerpoint/2010/main" val="16122050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7" name="그룹 96"/>
          <p:cNvGrpSpPr/>
          <p:nvPr/>
        </p:nvGrpSpPr>
        <p:grpSpPr>
          <a:xfrm>
            <a:off x="5358358" y="932209"/>
            <a:ext cx="986658" cy="4165886"/>
            <a:chOff x="6086507" y="1948354"/>
            <a:chExt cx="1285884" cy="4165886"/>
          </a:xfrm>
        </p:grpSpPr>
        <p:sp>
          <p:nvSpPr>
            <p:cNvPr id="98" name="직사각형 97"/>
            <p:cNvSpPr/>
            <p:nvPr/>
          </p:nvSpPr>
          <p:spPr>
            <a:xfrm>
              <a:off x="6086507" y="1948354"/>
              <a:ext cx="1285884" cy="47733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000" dirty="0" smtClean="0">
                  <a:solidFill>
                    <a:schemeClr val="tx1"/>
                  </a:solidFill>
                </a:rPr>
                <a:t>&lt;&lt;control&gt;&gt;</a:t>
              </a:r>
              <a:endParaRPr lang="en-US" altLang="ko-KR" sz="1000" dirty="0">
                <a:solidFill>
                  <a:schemeClr val="tx1"/>
                </a:solidFill>
              </a:endParaRPr>
            </a:p>
            <a:p>
              <a:pPr algn="ctr"/>
              <a:r>
                <a:rPr lang="en-US" altLang="ko-KR" sz="1000" dirty="0" smtClean="0">
                  <a:solidFill>
                    <a:schemeClr val="tx1"/>
                  </a:solidFill>
                </a:rPr>
                <a:t>:</a:t>
              </a:r>
              <a:r>
                <a:rPr lang="ko-KR" altLang="en-US" sz="1000" dirty="0" err="1" smtClean="0">
                  <a:solidFill>
                    <a:schemeClr val="tx1"/>
                  </a:solidFill>
                </a:rPr>
                <a:t>글보기</a:t>
              </a:r>
              <a:r>
                <a:rPr lang="en-US" altLang="ko-KR" sz="1000" dirty="0" smtClean="0">
                  <a:solidFill>
                    <a:schemeClr val="tx1"/>
                  </a:solidFill>
                </a:rPr>
                <a:t>(</a:t>
              </a:r>
              <a:r>
                <a:rPr lang="ko-KR" altLang="en-US" sz="1000" dirty="0" smtClean="0">
                  <a:solidFill>
                    <a:schemeClr val="tx1"/>
                  </a:solidFill>
                </a:rPr>
                <a:t>관리</a:t>
              </a:r>
              <a:r>
                <a:rPr lang="en-US" altLang="ko-KR" sz="1000" dirty="0" smtClean="0">
                  <a:solidFill>
                    <a:schemeClr val="tx1"/>
                  </a:solidFill>
                </a:rPr>
                <a:t>)</a:t>
              </a:r>
              <a:endParaRPr lang="ko-KR" alt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99" name="Line 32"/>
            <p:cNvSpPr>
              <a:spLocks noChangeShapeType="1"/>
            </p:cNvSpPr>
            <p:nvPr/>
          </p:nvSpPr>
          <p:spPr bwMode="auto">
            <a:xfrm>
              <a:off x="6729449" y="2442352"/>
              <a:ext cx="0" cy="36718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ko-KR" altLang="en-US" sz="1000"/>
            </a:p>
          </p:txBody>
        </p:sp>
      </p:grpSp>
      <p:grpSp>
        <p:nvGrpSpPr>
          <p:cNvPr id="90" name="그룹 89"/>
          <p:cNvGrpSpPr/>
          <p:nvPr/>
        </p:nvGrpSpPr>
        <p:grpSpPr>
          <a:xfrm>
            <a:off x="1651689" y="906526"/>
            <a:ext cx="1093984" cy="4165886"/>
            <a:chOff x="6086507" y="1948354"/>
            <a:chExt cx="1285884" cy="4165886"/>
          </a:xfrm>
        </p:grpSpPr>
        <p:sp>
          <p:nvSpPr>
            <p:cNvPr id="91" name="직사각형 90"/>
            <p:cNvSpPr/>
            <p:nvPr/>
          </p:nvSpPr>
          <p:spPr>
            <a:xfrm>
              <a:off x="6086507" y="1948354"/>
              <a:ext cx="1285884" cy="47733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000" dirty="0">
                  <a:solidFill>
                    <a:schemeClr val="tx1"/>
                  </a:solidFill>
                </a:rPr>
                <a:t>&lt;&lt;boundary&gt;&gt;</a:t>
              </a:r>
            </a:p>
            <a:p>
              <a:pPr algn="ctr"/>
              <a:r>
                <a:rPr lang="en-US" altLang="ko-KR" sz="1000" dirty="0" smtClean="0">
                  <a:solidFill>
                    <a:schemeClr val="tx1"/>
                  </a:solidFill>
                </a:rPr>
                <a:t>:</a:t>
              </a:r>
              <a:r>
                <a:rPr lang="ko-KR" altLang="en-US" sz="1000" dirty="0" smtClean="0">
                  <a:solidFill>
                    <a:schemeClr val="tx1"/>
                  </a:solidFill>
                </a:rPr>
                <a:t>게시판목록</a:t>
              </a:r>
              <a:endParaRPr lang="ko-KR" alt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92" name="Line 32"/>
            <p:cNvSpPr>
              <a:spLocks noChangeShapeType="1"/>
            </p:cNvSpPr>
            <p:nvPr/>
          </p:nvSpPr>
          <p:spPr bwMode="auto">
            <a:xfrm>
              <a:off x="6729449" y="2442352"/>
              <a:ext cx="0" cy="36718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ko-KR" altLang="en-US" sz="1000"/>
            </a:p>
          </p:txBody>
        </p:sp>
      </p:grpSp>
      <p:grpSp>
        <p:nvGrpSpPr>
          <p:cNvPr id="26" name="Group 9"/>
          <p:cNvGrpSpPr>
            <a:grpSpLocks/>
          </p:cNvGrpSpPr>
          <p:nvPr/>
        </p:nvGrpSpPr>
        <p:grpSpPr bwMode="auto">
          <a:xfrm>
            <a:off x="556660" y="847664"/>
            <a:ext cx="1008063" cy="749300"/>
            <a:chOff x="1247" y="2069"/>
            <a:chExt cx="635" cy="472"/>
          </a:xfrm>
        </p:grpSpPr>
        <p:grpSp>
          <p:nvGrpSpPr>
            <p:cNvPr id="27" name="Group 10"/>
            <p:cNvGrpSpPr>
              <a:grpSpLocks/>
            </p:cNvGrpSpPr>
            <p:nvPr/>
          </p:nvGrpSpPr>
          <p:grpSpPr bwMode="auto">
            <a:xfrm>
              <a:off x="1383" y="2069"/>
              <a:ext cx="136" cy="318"/>
              <a:chOff x="2499" y="3203"/>
              <a:chExt cx="227" cy="545"/>
            </a:xfrm>
          </p:grpSpPr>
          <p:sp>
            <p:nvSpPr>
              <p:cNvPr id="29" name="Oval 11"/>
              <p:cNvSpPr>
                <a:spLocks noChangeArrowheads="1"/>
              </p:cNvSpPr>
              <p:nvPr/>
            </p:nvSpPr>
            <p:spPr bwMode="auto">
              <a:xfrm>
                <a:off x="2517" y="3203"/>
                <a:ext cx="182" cy="182"/>
              </a:xfrm>
              <a:prstGeom prst="ellipse">
                <a:avLst/>
              </a:prstGeom>
              <a:noFill/>
              <a:ln w="28575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ko-KR" altLang="en-US" sz="1000"/>
              </a:p>
            </p:txBody>
          </p:sp>
          <p:sp>
            <p:nvSpPr>
              <p:cNvPr id="30" name="Line 12"/>
              <p:cNvSpPr>
                <a:spLocks noChangeShapeType="1"/>
              </p:cNvSpPr>
              <p:nvPr/>
            </p:nvSpPr>
            <p:spPr bwMode="auto">
              <a:xfrm>
                <a:off x="2499" y="3475"/>
                <a:ext cx="227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ko-KR" altLang="en-US" sz="1000"/>
              </a:p>
            </p:txBody>
          </p:sp>
          <p:sp>
            <p:nvSpPr>
              <p:cNvPr id="31" name="Line 13"/>
              <p:cNvSpPr>
                <a:spLocks noChangeShapeType="1"/>
              </p:cNvSpPr>
              <p:nvPr/>
            </p:nvSpPr>
            <p:spPr bwMode="auto">
              <a:xfrm>
                <a:off x="2608" y="3385"/>
                <a:ext cx="0" cy="227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ko-KR" altLang="en-US" sz="1000"/>
              </a:p>
            </p:txBody>
          </p:sp>
          <p:sp>
            <p:nvSpPr>
              <p:cNvPr id="32" name="Line 14"/>
              <p:cNvSpPr>
                <a:spLocks noChangeShapeType="1"/>
              </p:cNvSpPr>
              <p:nvPr/>
            </p:nvSpPr>
            <p:spPr bwMode="auto">
              <a:xfrm flipH="1">
                <a:off x="2517" y="3612"/>
                <a:ext cx="91" cy="13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ko-KR" altLang="en-US" sz="1000"/>
              </a:p>
            </p:txBody>
          </p:sp>
          <p:sp>
            <p:nvSpPr>
              <p:cNvPr id="33" name="Line 15"/>
              <p:cNvSpPr>
                <a:spLocks noChangeShapeType="1"/>
              </p:cNvSpPr>
              <p:nvPr/>
            </p:nvSpPr>
            <p:spPr bwMode="auto">
              <a:xfrm>
                <a:off x="2608" y="3604"/>
                <a:ext cx="91" cy="13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ko-KR" altLang="en-US" sz="1000"/>
              </a:p>
            </p:txBody>
          </p:sp>
        </p:grpSp>
        <p:sp>
          <p:nvSpPr>
            <p:cNvPr id="28" name="Text Box 16"/>
            <p:cNvSpPr txBox="1">
              <a:spLocks noChangeArrowheads="1"/>
            </p:cNvSpPr>
            <p:nvPr/>
          </p:nvSpPr>
          <p:spPr bwMode="auto">
            <a:xfrm>
              <a:off x="1247" y="2386"/>
              <a:ext cx="635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ko-KR" altLang="en-US" sz="1000" b="0"/>
                <a:t>사용자</a:t>
              </a:r>
            </a:p>
          </p:txBody>
        </p:sp>
      </p:grpSp>
      <p:sp>
        <p:nvSpPr>
          <p:cNvPr id="34" name="Line 32"/>
          <p:cNvSpPr>
            <a:spLocks noChangeShapeType="1"/>
          </p:cNvSpPr>
          <p:nvPr/>
        </p:nvSpPr>
        <p:spPr bwMode="auto">
          <a:xfrm>
            <a:off x="880510" y="1529283"/>
            <a:ext cx="0" cy="3671888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ko-KR" altLang="en-US"/>
          </a:p>
        </p:txBody>
      </p:sp>
      <p:grpSp>
        <p:nvGrpSpPr>
          <p:cNvPr id="2" name="그룹 1"/>
          <p:cNvGrpSpPr/>
          <p:nvPr/>
        </p:nvGrpSpPr>
        <p:grpSpPr>
          <a:xfrm>
            <a:off x="6553291" y="939083"/>
            <a:ext cx="980949" cy="4165886"/>
            <a:chOff x="6086507" y="1948354"/>
            <a:chExt cx="1285884" cy="4165886"/>
          </a:xfrm>
        </p:grpSpPr>
        <p:sp>
          <p:nvSpPr>
            <p:cNvPr id="8" name="직사각형 7"/>
            <p:cNvSpPr/>
            <p:nvPr/>
          </p:nvSpPr>
          <p:spPr>
            <a:xfrm>
              <a:off x="6086507" y="1948354"/>
              <a:ext cx="1285884" cy="47733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000" dirty="0" smtClean="0">
                  <a:solidFill>
                    <a:schemeClr val="tx1"/>
                  </a:solidFill>
                </a:rPr>
                <a:t>&lt;&lt;entity&gt;&gt;</a:t>
              </a:r>
            </a:p>
            <a:p>
              <a:pPr algn="ctr"/>
              <a:r>
                <a:rPr lang="en-US" altLang="ko-KR" sz="1000" dirty="0" smtClean="0">
                  <a:solidFill>
                    <a:schemeClr val="tx1"/>
                  </a:solidFill>
                </a:rPr>
                <a:t>:</a:t>
              </a:r>
              <a:r>
                <a:rPr lang="ko-KR" altLang="en-US" sz="1000" dirty="0" smtClean="0">
                  <a:solidFill>
                    <a:schemeClr val="tx1"/>
                  </a:solidFill>
                </a:rPr>
                <a:t>글 정보</a:t>
              </a:r>
              <a:endParaRPr lang="ko-KR" alt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74" name="Line 32"/>
            <p:cNvSpPr>
              <a:spLocks noChangeShapeType="1"/>
            </p:cNvSpPr>
            <p:nvPr/>
          </p:nvSpPr>
          <p:spPr bwMode="auto">
            <a:xfrm>
              <a:off x="6729449" y="2442352"/>
              <a:ext cx="0" cy="36718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ko-KR" altLang="en-US" sz="1000"/>
            </a:p>
          </p:txBody>
        </p:sp>
      </p:grpSp>
      <p:sp>
        <p:nvSpPr>
          <p:cNvPr id="89" name="TextBox 88"/>
          <p:cNvSpPr txBox="1"/>
          <p:nvPr/>
        </p:nvSpPr>
        <p:spPr>
          <a:xfrm>
            <a:off x="382992" y="260648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err="1" smtClean="0"/>
              <a:t>글수정</a:t>
            </a:r>
            <a:endParaRPr lang="ko-KR" altLang="en-US" dirty="0"/>
          </a:p>
        </p:txBody>
      </p:sp>
      <p:grpSp>
        <p:nvGrpSpPr>
          <p:cNvPr id="93" name="그룹 92"/>
          <p:cNvGrpSpPr/>
          <p:nvPr/>
        </p:nvGrpSpPr>
        <p:grpSpPr>
          <a:xfrm>
            <a:off x="2864742" y="914656"/>
            <a:ext cx="1093984" cy="4165886"/>
            <a:chOff x="6086507" y="1948354"/>
            <a:chExt cx="1285884" cy="4165886"/>
          </a:xfrm>
        </p:grpSpPr>
        <p:sp>
          <p:nvSpPr>
            <p:cNvPr id="94" name="직사각형 93"/>
            <p:cNvSpPr/>
            <p:nvPr/>
          </p:nvSpPr>
          <p:spPr>
            <a:xfrm>
              <a:off x="6086507" y="1948354"/>
              <a:ext cx="1285884" cy="47733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000" dirty="0">
                  <a:solidFill>
                    <a:schemeClr val="tx1"/>
                  </a:solidFill>
                </a:rPr>
                <a:t>&lt;&lt;boundary&gt;&gt;</a:t>
              </a:r>
            </a:p>
            <a:p>
              <a:pPr algn="ctr"/>
              <a:r>
                <a:rPr lang="en-US" altLang="ko-KR" sz="1000" dirty="0" smtClean="0">
                  <a:solidFill>
                    <a:schemeClr val="tx1"/>
                  </a:solidFill>
                </a:rPr>
                <a:t>:</a:t>
              </a:r>
              <a:r>
                <a:rPr lang="ko-KR" altLang="en-US" sz="1000" dirty="0" err="1" smtClean="0">
                  <a:solidFill>
                    <a:schemeClr val="tx1"/>
                  </a:solidFill>
                </a:rPr>
                <a:t>글보기화면</a:t>
              </a:r>
              <a:endParaRPr lang="ko-KR" alt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95" name="Line 32"/>
            <p:cNvSpPr>
              <a:spLocks noChangeShapeType="1"/>
            </p:cNvSpPr>
            <p:nvPr/>
          </p:nvSpPr>
          <p:spPr bwMode="auto">
            <a:xfrm>
              <a:off x="6729449" y="2442352"/>
              <a:ext cx="0" cy="36718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ko-KR" altLang="en-US" sz="1000"/>
            </a:p>
          </p:txBody>
        </p:sp>
      </p:grpSp>
      <p:sp>
        <p:nvSpPr>
          <p:cNvPr id="109" name="Rectangle 33"/>
          <p:cNvSpPr>
            <a:spLocks noChangeArrowheads="1"/>
          </p:cNvSpPr>
          <p:nvPr/>
        </p:nvSpPr>
        <p:spPr bwMode="auto">
          <a:xfrm>
            <a:off x="851790" y="1828880"/>
            <a:ext cx="45719" cy="144016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ko-KR" altLang="en-US" sz="1000"/>
          </a:p>
        </p:txBody>
      </p:sp>
      <p:grpSp>
        <p:nvGrpSpPr>
          <p:cNvPr id="110" name="그룹 109"/>
          <p:cNvGrpSpPr/>
          <p:nvPr/>
        </p:nvGrpSpPr>
        <p:grpSpPr>
          <a:xfrm>
            <a:off x="925476" y="1600314"/>
            <a:ext cx="2480658" cy="246221"/>
            <a:chOff x="1519238" y="2420938"/>
            <a:chExt cx="1223963" cy="246221"/>
          </a:xfrm>
        </p:grpSpPr>
        <p:sp>
          <p:nvSpPr>
            <p:cNvPr id="111" name="Line 8"/>
            <p:cNvSpPr>
              <a:spLocks noChangeShapeType="1"/>
            </p:cNvSpPr>
            <p:nvPr/>
          </p:nvSpPr>
          <p:spPr bwMode="auto">
            <a:xfrm>
              <a:off x="1519238" y="2652713"/>
              <a:ext cx="12239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ko-KR" altLang="en-US" sz="1000"/>
            </a:p>
          </p:txBody>
        </p:sp>
        <p:sp>
          <p:nvSpPr>
            <p:cNvPr id="112" name="Text Box 38"/>
            <p:cNvSpPr txBox="1">
              <a:spLocks noChangeArrowheads="1"/>
            </p:cNvSpPr>
            <p:nvPr/>
          </p:nvSpPr>
          <p:spPr bwMode="auto">
            <a:xfrm>
              <a:off x="1547813" y="2420938"/>
              <a:ext cx="407485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en-US" altLang="ko-KR" sz="1000" b="0" dirty="0" smtClean="0"/>
                <a:t>1. </a:t>
              </a:r>
              <a:r>
                <a:rPr lang="ko-KR" altLang="en-US" sz="1000" b="0" dirty="0" err="1" smtClean="0"/>
                <a:t>글수정</a:t>
              </a:r>
              <a:r>
                <a:rPr lang="en-US" altLang="ko-KR" sz="1000" b="0" dirty="0" smtClean="0"/>
                <a:t>()</a:t>
              </a:r>
              <a:endParaRPr lang="ko-KR" altLang="en-US" sz="1000" b="0" dirty="0"/>
            </a:p>
          </p:txBody>
        </p:sp>
      </p:grpSp>
      <p:grpSp>
        <p:nvGrpSpPr>
          <p:cNvPr id="115" name="그룹 114"/>
          <p:cNvGrpSpPr/>
          <p:nvPr/>
        </p:nvGrpSpPr>
        <p:grpSpPr>
          <a:xfrm>
            <a:off x="3394702" y="1914884"/>
            <a:ext cx="2367921" cy="246221"/>
            <a:chOff x="1519238" y="2420938"/>
            <a:chExt cx="1223963" cy="246221"/>
          </a:xfrm>
        </p:grpSpPr>
        <p:sp>
          <p:nvSpPr>
            <p:cNvPr id="116" name="Line 8"/>
            <p:cNvSpPr>
              <a:spLocks noChangeShapeType="1"/>
            </p:cNvSpPr>
            <p:nvPr/>
          </p:nvSpPr>
          <p:spPr bwMode="auto">
            <a:xfrm>
              <a:off x="1519238" y="2652713"/>
              <a:ext cx="12239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ko-KR" altLang="en-US" sz="1000"/>
            </a:p>
          </p:txBody>
        </p:sp>
        <p:sp>
          <p:nvSpPr>
            <p:cNvPr id="117" name="Text Box 38"/>
            <p:cNvSpPr txBox="1">
              <a:spLocks noChangeArrowheads="1"/>
            </p:cNvSpPr>
            <p:nvPr/>
          </p:nvSpPr>
          <p:spPr bwMode="auto">
            <a:xfrm>
              <a:off x="1547813" y="2420938"/>
              <a:ext cx="597573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en-US" altLang="ko-KR" sz="1000" b="0" dirty="0" smtClean="0"/>
                <a:t>1.1 </a:t>
              </a:r>
              <a:r>
                <a:rPr lang="ko-KR" altLang="en-US" sz="1000" b="0" dirty="0" smtClean="0"/>
                <a:t>수정</a:t>
              </a:r>
              <a:r>
                <a:rPr lang="en-US" altLang="ko-KR" sz="1000" b="0" dirty="0" smtClean="0"/>
                <a:t>(</a:t>
              </a:r>
              <a:r>
                <a:rPr lang="ko-KR" altLang="en-US" sz="1000" b="0" dirty="0" err="1" smtClean="0"/>
                <a:t>글번호</a:t>
              </a:r>
              <a:r>
                <a:rPr lang="en-US" altLang="ko-KR" sz="1000" b="0" dirty="0" smtClean="0"/>
                <a:t>)</a:t>
              </a:r>
              <a:endParaRPr lang="ko-KR" altLang="en-US" sz="1000" b="0" dirty="0"/>
            </a:p>
          </p:txBody>
        </p:sp>
      </p:grpSp>
      <p:sp>
        <p:nvSpPr>
          <p:cNvPr id="118" name="Rectangle 33"/>
          <p:cNvSpPr>
            <a:spLocks noChangeArrowheads="1"/>
          </p:cNvSpPr>
          <p:nvPr/>
        </p:nvSpPr>
        <p:spPr bwMode="auto">
          <a:xfrm>
            <a:off x="7007557" y="2478178"/>
            <a:ext cx="76981" cy="315547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ko-KR" altLang="en-US" sz="1000"/>
          </a:p>
        </p:txBody>
      </p:sp>
      <p:grpSp>
        <p:nvGrpSpPr>
          <p:cNvPr id="119" name="그룹 118"/>
          <p:cNvGrpSpPr/>
          <p:nvPr/>
        </p:nvGrpSpPr>
        <p:grpSpPr>
          <a:xfrm>
            <a:off x="2226769" y="4455778"/>
            <a:ext cx="2374593" cy="246221"/>
            <a:chOff x="1476375" y="3097213"/>
            <a:chExt cx="2303463" cy="246221"/>
          </a:xfrm>
        </p:grpSpPr>
        <p:sp>
          <p:nvSpPr>
            <p:cNvPr id="120" name="Line 41"/>
            <p:cNvSpPr>
              <a:spLocks noChangeShapeType="1"/>
            </p:cNvSpPr>
            <p:nvPr/>
          </p:nvSpPr>
          <p:spPr bwMode="auto">
            <a:xfrm flipH="1">
              <a:off x="1476375" y="3341688"/>
              <a:ext cx="23034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ko-KR" altLang="en-US"/>
            </a:p>
          </p:txBody>
        </p:sp>
        <p:sp>
          <p:nvSpPr>
            <p:cNvPr id="121" name="Text Box 42"/>
            <p:cNvSpPr txBox="1">
              <a:spLocks noChangeArrowheads="1"/>
            </p:cNvSpPr>
            <p:nvPr/>
          </p:nvSpPr>
          <p:spPr bwMode="auto">
            <a:xfrm>
              <a:off x="1663701" y="3097213"/>
              <a:ext cx="629189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en-US" altLang="ko-KR" sz="1000" b="0" dirty="0" smtClean="0"/>
                <a:t>3.2 </a:t>
              </a:r>
              <a:r>
                <a:rPr lang="ko-KR" altLang="en-US" sz="1000" b="0" dirty="0" smtClean="0"/>
                <a:t>이동</a:t>
              </a:r>
              <a:endParaRPr lang="ko-KR" altLang="en-US" sz="1000" b="0" dirty="0"/>
            </a:p>
          </p:txBody>
        </p:sp>
      </p:grpSp>
      <p:sp>
        <p:nvSpPr>
          <p:cNvPr id="122" name="Rectangle 33"/>
          <p:cNvSpPr>
            <a:spLocks noChangeArrowheads="1"/>
          </p:cNvSpPr>
          <p:nvPr/>
        </p:nvSpPr>
        <p:spPr bwMode="auto">
          <a:xfrm>
            <a:off x="5809098" y="2162631"/>
            <a:ext cx="76981" cy="315547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ko-KR" altLang="en-US" sz="1000"/>
          </a:p>
        </p:txBody>
      </p:sp>
      <p:grpSp>
        <p:nvGrpSpPr>
          <p:cNvPr id="126" name="그룹 125"/>
          <p:cNvGrpSpPr/>
          <p:nvPr/>
        </p:nvGrpSpPr>
        <p:grpSpPr>
          <a:xfrm>
            <a:off x="5830607" y="2247901"/>
            <a:ext cx="1339361" cy="246221"/>
            <a:chOff x="1479627" y="2420938"/>
            <a:chExt cx="1378382" cy="246221"/>
          </a:xfrm>
        </p:grpSpPr>
        <p:sp>
          <p:nvSpPr>
            <p:cNvPr id="127" name="Line 8"/>
            <p:cNvSpPr>
              <a:spLocks noChangeShapeType="1"/>
            </p:cNvSpPr>
            <p:nvPr/>
          </p:nvSpPr>
          <p:spPr bwMode="auto">
            <a:xfrm>
              <a:off x="1519238" y="2652713"/>
              <a:ext cx="12239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ko-KR" altLang="en-US" sz="1000"/>
            </a:p>
          </p:txBody>
        </p:sp>
        <p:sp>
          <p:nvSpPr>
            <p:cNvPr id="128" name="Text Box 38"/>
            <p:cNvSpPr txBox="1">
              <a:spLocks noChangeArrowheads="1"/>
            </p:cNvSpPr>
            <p:nvPr/>
          </p:nvSpPr>
          <p:spPr bwMode="auto">
            <a:xfrm>
              <a:off x="1479627" y="2420938"/>
              <a:ext cx="1378382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en-US" altLang="ko-KR" sz="1000" b="0" dirty="0" smtClean="0"/>
                <a:t>1.1.1 </a:t>
              </a:r>
              <a:r>
                <a:rPr lang="ko-KR" altLang="en-US" sz="1000" b="0" dirty="0" smtClean="0"/>
                <a:t>검색</a:t>
              </a:r>
              <a:r>
                <a:rPr lang="en-US" altLang="ko-KR" sz="1000" b="0" dirty="0" smtClean="0"/>
                <a:t>(</a:t>
              </a:r>
              <a:r>
                <a:rPr lang="ko-KR" altLang="en-US" sz="1000" b="0" dirty="0" err="1" smtClean="0"/>
                <a:t>글번호</a:t>
              </a:r>
              <a:r>
                <a:rPr lang="en-US" altLang="ko-KR" sz="1000" b="0" dirty="0" smtClean="0"/>
                <a:t>)</a:t>
              </a:r>
              <a:endParaRPr lang="ko-KR" altLang="en-US" sz="1000" b="0" dirty="0"/>
            </a:p>
          </p:txBody>
        </p:sp>
      </p:grpSp>
      <p:grpSp>
        <p:nvGrpSpPr>
          <p:cNvPr id="131" name="그룹 130"/>
          <p:cNvGrpSpPr/>
          <p:nvPr/>
        </p:nvGrpSpPr>
        <p:grpSpPr>
          <a:xfrm>
            <a:off x="919504" y="2858664"/>
            <a:ext cx="3812052" cy="262883"/>
            <a:chOff x="1418184" y="3082669"/>
            <a:chExt cx="2408451" cy="262883"/>
          </a:xfrm>
        </p:grpSpPr>
        <p:sp>
          <p:nvSpPr>
            <p:cNvPr id="132" name="Line 41"/>
            <p:cNvSpPr>
              <a:spLocks noChangeShapeType="1"/>
            </p:cNvSpPr>
            <p:nvPr/>
          </p:nvSpPr>
          <p:spPr bwMode="auto">
            <a:xfrm flipH="1">
              <a:off x="1418184" y="3341687"/>
              <a:ext cx="2361653" cy="386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ko-KR" altLang="en-US" sz="1000"/>
            </a:p>
          </p:txBody>
        </p:sp>
        <p:sp>
          <p:nvSpPr>
            <p:cNvPr id="133" name="Text Box 42"/>
            <p:cNvSpPr txBox="1">
              <a:spLocks noChangeArrowheads="1"/>
            </p:cNvSpPr>
            <p:nvPr/>
          </p:nvSpPr>
          <p:spPr bwMode="auto">
            <a:xfrm>
              <a:off x="1431179" y="3082669"/>
              <a:ext cx="2395456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en-US" altLang="ko-KR" sz="1000" b="0" dirty="0" smtClean="0"/>
                <a:t>1.2.1 </a:t>
              </a:r>
              <a:r>
                <a:rPr lang="ko-KR" altLang="en-US" sz="1000" b="0" dirty="0" smtClean="0"/>
                <a:t>수정화면 출력</a:t>
              </a:r>
              <a:endParaRPr lang="ko-KR" altLang="en-US" sz="1000" b="0" dirty="0"/>
            </a:p>
          </p:txBody>
        </p:sp>
      </p:grpSp>
      <p:sp>
        <p:nvSpPr>
          <p:cNvPr id="114" name="Rectangle 33"/>
          <p:cNvSpPr>
            <a:spLocks noChangeArrowheads="1"/>
          </p:cNvSpPr>
          <p:nvPr/>
        </p:nvSpPr>
        <p:spPr bwMode="auto">
          <a:xfrm>
            <a:off x="3394702" y="1832089"/>
            <a:ext cx="49923" cy="954509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ko-KR" altLang="en-US" sz="1000"/>
          </a:p>
        </p:txBody>
      </p:sp>
      <p:grpSp>
        <p:nvGrpSpPr>
          <p:cNvPr id="64" name="그룹 63"/>
          <p:cNvGrpSpPr/>
          <p:nvPr/>
        </p:nvGrpSpPr>
        <p:grpSpPr>
          <a:xfrm>
            <a:off x="4090194" y="932462"/>
            <a:ext cx="1093984" cy="4165886"/>
            <a:chOff x="6086507" y="1948354"/>
            <a:chExt cx="1285884" cy="4165886"/>
          </a:xfrm>
        </p:grpSpPr>
        <p:sp>
          <p:nvSpPr>
            <p:cNvPr id="65" name="직사각형 64"/>
            <p:cNvSpPr/>
            <p:nvPr/>
          </p:nvSpPr>
          <p:spPr>
            <a:xfrm>
              <a:off x="6086507" y="1948354"/>
              <a:ext cx="1285884" cy="47733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000" dirty="0">
                  <a:solidFill>
                    <a:schemeClr val="tx1"/>
                  </a:solidFill>
                </a:rPr>
                <a:t>&lt;&lt;boundary&gt;&gt;</a:t>
              </a:r>
            </a:p>
            <a:p>
              <a:pPr algn="ctr"/>
              <a:r>
                <a:rPr lang="en-US" altLang="ko-KR" sz="1000" dirty="0" smtClean="0">
                  <a:solidFill>
                    <a:schemeClr val="tx1"/>
                  </a:solidFill>
                </a:rPr>
                <a:t>:</a:t>
              </a:r>
              <a:r>
                <a:rPr lang="ko-KR" altLang="en-US" sz="1000" dirty="0" err="1" smtClean="0">
                  <a:solidFill>
                    <a:schemeClr val="tx1"/>
                  </a:solidFill>
                </a:rPr>
                <a:t>글수정화면</a:t>
              </a:r>
              <a:endParaRPr lang="ko-KR" alt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66" name="Line 32"/>
            <p:cNvSpPr>
              <a:spLocks noChangeShapeType="1"/>
            </p:cNvSpPr>
            <p:nvPr/>
          </p:nvSpPr>
          <p:spPr bwMode="auto">
            <a:xfrm>
              <a:off x="6729449" y="2442352"/>
              <a:ext cx="0" cy="36718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ko-KR" altLang="en-US" sz="1000"/>
            </a:p>
          </p:txBody>
        </p:sp>
      </p:grpSp>
      <p:sp>
        <p:nvSpPr>
          <p:cNvPr id="71" name="Rectangle 33"/>
          <p:cNvSpPr>
            <a:spLocks noChangeArrowheads="1"/>
          </p:cNvSpPr>
          <p:nvPr/>
        </p:nvSpPr>
        <p:spPr bwMode="auto">
          <a:xfrm>
            <a:off x="4601362" y="2764032"/>
            <a:ext cx="56133" cy="357516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ko-KR" altLang="en-US" sz="1000"/>
          </a:p>
        </p:txBody>
      </p:sp>
      <p:grpSp>
        <p:nvGrpSpPr>
          <p:cNvPr id="72" name="그룹 71"/>
          <p:cNvGrpSpPr/>
          <p:nvPr/>
        </p:nvGrpSpPr>
        <p:grpSpPr>
          <a:xfrm>
            <a:off x="3400010" y="2556496"/>
            <a:ext cx="1162250" cy="246221"/>
            <a:chOff x="1519238" y="2420938"/>
            <a:chExt cx="1223963" cy="246221"/>
          </a:xfrm>
        </p:grpSpPr>
        <p:sp>
          <p:nvSpPr>
            <p:cNvPr id="73" name="Line 8"/>
            <p:cNvSpPr>
              <a:spLocks noChangeShapeType="1"/>
            </p:cNvSpPr>
            <p:nvPr/>
          </p:nvSpPr>
          <p:spPr bwMode="auto">
            <a:xfrm>
              <a:off x="1519238" y="2652713"/>
              <a:ext cx="12239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ko-KR" altLang="en-US"/>
            </a:p>
          </p:txBody>
        </p:sp>
        <p:sp>
          <p:nvSpPr>
            <p:cNvPr id="75" name="Text Box 38"/>
            <p:cNvSpPr txBox="1">
              <a:spLocks noChangeArrowheads="1"/>
            </p:cNvSpPr>
            <p:nvPr/>
          </p:nvSpPr>
          <p:spPr bwMode="auto">
            <a:xfrm>
              <a:off x="1547813" y="2420938"/>
              <a:ext cx="711036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en-US" altLang="ko-KR" sz="1000" b="0" dirty="0" smtClean="0"/>
                <a:t>1.2 </a:t>
              </a:r>
              <a:r>
                <a:rPr lang="ko-KR" altLang="en-US" sz="1000" b="0" dirty="0" smtClean="0"/>
                <a:t>이동</a:t>
              </a:r>
              <a:endParaRPr lang="ko-KR" altLang="en-US" sz="1000" b="0" dirty="0"/>
            </a:p>
          </p:txBody>
        </p:sp>
      </p:grpSp>
      <p:sp>
        <p:nvSpPr>
          <p:cNvPr id="76" name="Rectangle 33"/>
          <p:cNvSpPr>
            <a:spLocks noChangeArrowheads="1"/>
          </p:cNvSpPr>
          <p:nvPr/>
        </p:nvSpPr>
        <p:spPr bwMode="auto">
          <a:xfrm>
            <a:off x="847658" y="3456276"/>
            <a:ext cx="45719" cy="163899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ko-KR" altLang="en-US" sz="1000"/>
          </a:p>
        </p:txBody>
      </p:sp>
      <p:grpSp>
        <p:nvGrpSpPr>
          <p:cNvPr id="77" name="그룹 76"/>
          <p:cNvGrpSpPr/>
          <p:nvPr/>
        </p:nvGrpSpPr>
        <p:grpSpPr>
          <a:xfrm>
            <a:off x="875581" y="3212614"/>
            <a:ext cx="3734489" cy="246221"/>
            <a:chOff x="1519238" y="2420938"/>
            <a:chExt cx="1223963" cy="246221"/>
          </a:xfrm>
        </p:grpSpPr>
        <p:sp>
          <p:nvSpPr>
            <p:cNvPr id="78" name="Line 8"/>
            <p:cNvSpPr>
              <a:spLocks noChangeShapeType="1"/>
            </p:cNvSpPr>
            <p:nvPr/>
          </p:nvSpPr>
          <p:spPr bwMode="auto">
            <a:xfrm>
              <a:off x="1519238" y="2652713"/>
              <a:ext cx="12239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ko-KR" altLang="en-US" sz="1000"/>
            </a:p>
          </p:txBody>
        </p:sp>
        <p:sp>
          <p:nvSpPr>
            <p:cNvPr id="79" name="Text Box 38"/>
            <p:cNvSpPr txBox="1">
              <a:spLocks noChangeArrowheads="1"/>
            </p:cNvSpPr>
            <p:nvPr/>
          </p:nvSpPr>
          <p:spPr bwMode="auto">
            <a:xfrm>
              <a:off x="1547813" y="2420938"/>
              <a:ext cx="365243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en-US" altLang="ko-KR" sz="1000" b="0" dirty="0" smtClean="0"/>
                <a:t>2. </a:t>
              </a:r>
              <a:r>
                <a:rPr lang="ko-KR" altLang="en-US" sz="1000" b="0" dirty="0" smtClean="0"/>
                <a:t>수정내용입력</a:t>
              </a:r>
              <a:endParaRPr lang="ko-KR" altLang="en-US" sz="1000" b="0" dirty="0"/>
            </a:p>
          </p:txBody>
        </p:sp>
      </p:grpSp>
      <p:sp>
        <p:nvSpPr>
          <p:cNvPr id="80" name="Rectangle 33"/>
          <p:cNvSpPr>
            <a:spLocks noChangeArrowheads="1"/>
          </p:cNvSpPr>
          <p:nvPr/>
        </p:nvSpPr>
        <p:spPr bwMode="auto">
          <a:xfrm>
            <a:off x="4609119" y="3441417"/>
            <a:ext cx="57085" cy="178758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ko-KR" altLang="en-US" sz="1000"/>
          </a:p>
        </p:txBody>
      </p:sp>
      <p:sp>
        <p:nvSpPr>
          <p:cNvPr id="82" name="Rectangle 33"/>
          <p:cNvSpPr>
            <a:spLocks noChangeArrowheads="1"/>
          </p:cNvSpPr>
          <p:nvPr/>
        </p:nvSpPr>
        <p:spPr bwMode="auto">
          <a:xfrm>
            <a:off x="857650" y="3982714"/>
            <a:ext cx="45719" cy="144016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ko-KR" altLang="en-US" sz="1000"/>
          </a:p>
        </p:txBody>
      </p:sp>
      <p:sp>
        <p:nvSpPr>
          <p:cNvPr id="83" name="Rectangle 33"/>
          <p:cNvSpPr>
            <a:spLocks noChangeArrowheads="1"/>
          </p:cNvSpPr>
          <p:nvPr/>
        </p:nvSpPr>
        <p:spPr bwMode="auto">
          <a:xfrm>
            <a:off x="4609120" y="3978136"/>
            <a:ext cx="48376" cy="724658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ko-KR" altLang="en-US" sz="1000"/>
          </a:p>
        </p:txBody>
      </p:sp>
      <p:grpSp>
        <p:nvGrpSpPr>
          <p:cNvPr id="84" name="그룹 83"/>
          <p:cNvGrpSpPr/>
          <p:nvPr/>
        </p:nvGrpSpPr>
        <p:grpSpPr>
          <a:xfrm>
            <a:off x="879461" y="3746386"/>
            <a:ext cx="3734489" cy="246221"/>
            <a:chOff x="1519238" y="2420938"/>
            <a:chExt cx="1223963" cy="246221"/>
          </a:xfrm>
        </p:grpSpPr>
        <p:sp>
          <p:nvSpPr>
            <p:cNvPr id="85" name="Line 8"/>
            <p:cNvSpPr>
              <a:spLocks noChangeShapeType="1"/>
            </p:cNvSpPr>
            <p:nvPr/>
          </p:nvSpPr>
          <p:spPr bwMode="auto">
            <a:xfrm>
              <a:off x="1519238" y="2652713"/>
              <a:ext cx="12239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ko-KR" altLang="en-US" sz="1000"/>
            </a:p>
          </p:txBody>
        </p:sp>
        <p:sp>
          <p:nvSpPr>
            <p:cNvPr id="86" name="Text Box 38"/>
            <p:cNvSpPr txBox="1">
              <a:spLocks noChangeArrowheads="1"/>
            </p:cNvSpPr>
            <p:nvPr/>
          </p:nvSpPr>
          <p:spPr bwMode="auto">
            <a:xfrm>
              <a:off x="1547813" y="2420938"/>
              <a:ext cx="312705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en-US" altLang="ko-KR" sz="1000" b="0" dirty="0" smtClean="0"/>
                <a:t>3. </a:t>
              </a:r>
              <a:r>
                <a:rPr lang="ko-KR" altLang="en-US" sz="1000" b="0" dirty="0" smtClean="0"/>
                <a:t>수정확인</a:t>
              </a:r>
              <a:r>
                <a:rPr lang="en-US" altLang="ko-KR" sz="1000" b="0" dirty="0" smtClean="0"/>
                <a:t>()</a:t>
              </a:r>
              <a:endParaRPr lang="ko-KR" altLang="en-US" sz="1000" b="0" dirty="0"/>
            </a:p>
          </p:txBody>
        </p:sp>
      </p:grpSp>
      <p:grpSp>
        <p:nvGrpSpPr>
          <p:cNvPr id="87" name="그룹 86"/>
          <p:cNvGrpSpPr/>
          <p:nvPr/>
        </p:nvGrpSpPr>
        <p:grpSpPr>
          <a:xfrm>
            <a:off x="4648785" y="3994887"/>
            <a:ext cx="1178040" cy="246221"/>
            <a:chOff x="1519238" y="2420938"/>
            <a:chExt cx="1223963" cy="246221"/>
          </a:xfrm>
        </p:grpSpPr>
        <p:sp>
          <p:nvSpPr>
            <p:cNvPr id="88" name="Line 8"/>
            <p:cNvSpPr>
              <a:spLocks noChangeShapeType="1"/>
            </p:cNvSpPr>
            <p:nvPr/>
          </p:nvSpPr>
          <p:spPr bwMode="auto">
            <a:xfrm>
              <a:off x="1519238" y="2652713"/>
              <a:ext cx="12239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ko-KR" altLang="en-US" sz="1000"/>
            </a:p>
          </p:txBody>
        </p:sp>
        <p:sp>
          <p:nvSpPr>
            <p:cNvPr id="96" name="Text Box 38"/>
            <p:cNvSpPr txBox="1">
              <a:spLocks noChangeArrowheads="1"/>
            </p:cNvSpPr>
            <p:nvPr/>
          </p:nvSpPr>
          <p:spPr bwMode="auto">
            <a:xfrm>
              <a:off x="1547813" y="2420938"/>
              <a:ext cx="801435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en-US" altLang="ko-KR" sz="1000" b="0" dirty="0" smtClean="0"/>
                <a:t>3.1 </a:t>
              </a:r>
              <a:r>
                <a:rPr lang="ko-KR" altLang="en-US" sz="1000" b="0" dirty="0" smtClean="0"/>
                <a:t>수정</a:t>
              </a:r>
              <a:r>
                <a:rPr lang="en-US" altLang="ko-KR" sz="1000" b="0" dirty="0" smtClean="0"/>
                <a:t>()</a:t>
              </a:r>
              <a:endParaRPr lang="ko-KR" altLang="en-US" sz="1000" b="0" dirty="0"/>
            </a:p>
          </p:txBody>
        </p:sp>
      </p:grpSp>
      <p:sp>
        <p:nvSpPr>
          <p:cNvPr id="113" name="Rectangle 33"/>
          <p:cNvSpPr>
            <a:spLocks noChangeArrowheads="1"/>
          </p:cNvSpPr>
          <p:nvPr/>
        </p:nvSpPr>
        <p:spPr bwMode="auto">
          <a:xfrm>
            <a:off x="7002510" y="4528109"/>
            <a:ext cx="76981" cy="315547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ko-KR" altLang="en-US" sz="1000"/>
          </a:p>
        </p:txBody>
      </p:sp>
      <p:sp>
        <p:nvSpPr>
          <p:cNvPr id="123" name="Rectangle 33"/>
          <p:cNvSpPr>
            <a:spLocks noChangeArrowheads="1"/>
          </p:cNvSpPr>
          <p:nvPr/>
        </p:nvSpPr>
        <p:spPr bwMode="auto">
          <a:xfrm>
            <a:off x="5830178" y="4221271"/>
            <a:ext cx="76981" cy="315547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ko-KR" altLang="en-US" sz="1000"/>
          </a:p>
        </p:txBody>
      </p:sp>
      <p:grpSp>
        <p:nvGrpSpPr>
          <p:cNvPr id="124" name="그룹 123"/>
          <p:cNvGrpSpPr/>
          <p:nvPr/>
        </p:nvGrpSpPr>
        <p:grpSpPr>
          <a:xfrm>
            <a:off x="5825561" y="4306541"/>
            <a:ext cx="1280058" cy="246221"/>
            <a:chOff x="1479627" y="2420938"/>
            <a:chExt cx="1378382" cy="246221"/>
          </a:xfrm>
        </p:grpSpPr>
        <p:sp>
          <p:nvSpPr>
            <p:cNvPr id="125" name="Line 8"/>
            <p:cNvSpPr>
              <a:spLocks noChangeShapeType="1"/>
            </p:cNvSpPr>
            <p:nvPr/>
          </p:nvSpPr>
          <p:spPr bwMode="auto">
            <a:xfrm>
              <a:off x="1519238" y="2652713"/>
              <a:ext cx="12239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ko-KR" altLang="en-US" sz="1000"/>
            </a:p>
          </p:txBody>
        </p:sp>
        <p:sp>
          <p:nvSpPr>
            <p:cNvPr id="130" name="Text Box 38"/>
            <p:cNvSpPr txBox="1">
              <a:spLocks noChangeArrowheads="1"/>
            </p:cNvSpPr>
            <p:nvPr/>
          </p:nvSpPr>
          <p:spPr bwMode="auto">
            <a:xfrm>
              <a:off x="1479627" y="2420938"/>
              <a:ext cx="1378382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en-US" altLang="ko-KR" sz="1000" b="0" dirty="0" smtClean="0"/>
                <a:t>3.1.1 </a:t>
              </a:r>
              <a:r>
                <a:rPr lang="ko-KR" altLang="en-US" sz="1000" b="0" dirty="0" smtClean="0"/>
                <a:t>갱신</a:t>
              </a:r>
              <a:r>
                <a:rPr lang="en-US" altLang="ko-KR" sz="1000" b="0" dirty="0" smtClean="0"/>
                <a:t>()</a:t>
              </a:r>
              <a:endParaRPr lang="ko-KR" altLang="en-US" sz="1000" b="0" dirty="0"/>
            </a:p>
          </p:txBody>
        </p:sp>
      </p:grpSp>
      <p:sp>
        <p:nvSpPr>
          <p:cNvPr id="135" name="Rectangle 33"/>
          <p:cNvSpPr>
            <a:spLocks noChangeArrowheads="1"/>
          </p:cNvSpPr>
          <p:nvPr/>
        </p:nvSpPr>
        <p:spPr bwMode="auto">
          <a:xfrm>
            <a:off x="2144732" y="4706202"/>
            <a:ext cx="76981" cy="315547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ko-KR" altLang="en-US" sz="1000"/>
          </a:p>
        </p:txBody>
      </p:sp>
      <p:grpSp>
        <p:nvGrpSpPr>
          <p:cNvPr id="136" name="그룹 135"/>
          <p:cNvGrpSpPr/>
          <p:nvPr/>
        </p:nvGrpSpPr>
        <p:grpSpPr>
          <a:xfrm>
            <a:off x="888989" y="4763705"/>
            <a:ext cx="1376269" cy="262883"/>
            <a:chOff x="1418184" y="3082669"/>
            <a:chExt cx="2408451" cy="262883"/>
          </a:xfrm>
        </p:grpSpPr>
        <p:sp>
          <p:nvSpPr>
            <p:cNvPr id="137" name="Line 41"/>
            <p:cNvSpPr>
              <a:spLocks noChangeShapeType="1"/>
            </p:cNvSpPr>
            <p:nvPr/>
          </p:nvSpPr>
          <p:spPr bwMode="auto">
            <a:xfrm flipH="1">
              <a:off x="1418184" y="3341687"/>
              <a:ext cx="2361653" cy="386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ko-KR" altLang="en-US" sz="1000"/>
            </a:p>
          </p:txBody>
        </p:sp>
        <p:sp>
          <p:nvSpPr>
            <p:cNvPr id="138" name="Text Box 42"/>
            <p:cNvSpPr txBox="1">
              <a:spLocks noChangeArrowheads="1"/>
            </p:cNvSpPr>
            <p:nvPr/>
          </p:nvSpPr>
          <p:spPr bwMode="auto">
            <a:xfrm>
              <a:off x="1431179" y="3082669"/>
              <a:ext cx="2395456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en-US" altLang="ko-KR" sz="1000" b="0" dirty="0" smtClean="0"/>
                <a:t>3.2.1</a:t>
              </a:r>
              <a:r>
                <a:rPr lang="ko-KR" altLang="en-US" sz="1000" b="0" dirty="0" smtClean="0"/>
                <a:t>목록화면 출력</a:t>
              </a:r>
              <a:endParaRPr lang="ko-KR" altLang="en-US" sz="1000" b="0" dirty="0"/>
            </a:p>
          </p:txBody>
        </p:sp>
      </p:grpSp>
    </p:spTree>
    <p:extLst>
      <p:ext uri="{BB962C8B-B14F-4D97-AF65-F5344CB8AC3E}">
        <p14:creationId xmlns:p14="http://schemas.microsoft.com/office/powerpoint/2010/main" val="3765023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1668</TotalTime>
  <Words>1059</Words>
  <Application>Microsoft Office PowerPoint</Application>
  <PresentationFormat>화면 슬라이드 쇼(4:3)</PresentationFormat>
  <Paragraphs>396</Paragraphs>
  <Slides>10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10</vt:i4>
      </vt:variant>
    </vt:vector>
  </HeadingPairs>
  <TitlesOfParts>
    <vt:vector size="11" baseType="lpstr">
      <vt:lpstr>Office 테마</vt:lpstr>
      <vt:lpstr>PowerPoint 프레젠테이션</vt:lpstr>
      <vt:lpstr>게시판 구조도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Jangan</dc:creator>
  <cp:lastModifiedBy>2SBoss</cp:lastModifiedBy>
  <cp:revision>45</cp:revision>
  <dcterms:created xsi:type="dcterms:W3CDTF">2012-10-22T02:50:48Z</dcterms:created>
  <dcterms:modified xsi:type="dcterms:W3CDTF">2016-10-12T04:43:38Z</dcterms:modified>
</cp:coreProperties>
</file>