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1383262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05569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349261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1365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7007735" y="4235850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Shape 11"/>
          <p:cNvCxnSpPr/>
          <p:nvPr/>
        </p:nvCxnSpPr>
        <p:spPr>
          <a:xfrm>
            <a:off x="1575035" y="421100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Shape 12"/>
          <p:cNvGrpSpPr/>
          <p:nvPr/>
        </p:nvGrpSpPr>
        <p:grpSpPr>
          <a:xfrm>
            <a:off x="1004144" y="1362666"/>
            <a:ext cx="7136668" cy="203195"/>
            <a:chOff x="1346429" y="1011300"/>
            <a:chExt cx="6452100" cy="152400"/>
          </a:xfrm>
        </p:grpSpPr>
        <p:cxnSp>
          <p:nvCxnSpPr>
            <p:cNvPr id="13" name="Shape 13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Shape 14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Shape 15"/>
          <p:cNvGrpSpPr/>
          <p:nvPr/>
        </p:nvGrpSpPr>
        <p:grpSpPr>
          <a:xfrm>
            <a:off x="1004151" y="5292001"/>
            <a:ext cx="7136668" cy="203195"/>
            <a:chOff x="1346435" y="3969088"/>
            <a:chExt cx="6452100" cy="152400"/>
          </a:xfrm>
        </p:grpSpPr>
        <p:cxnSp>
          <p:nvCxnSpPr>
            <p:cNvPr id="16" name="Shape 16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Shape 17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1004150" y="2335685"/>
            <a:ext cx="7136700" cy="13632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2137225" y="3800052"/>
            <a:ext cx="48705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>
            <a:off x="-75" y="6727600"/>
            <a:ext cx="9144000" cy="130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title" hasCustomPrompt="1"/>
          </p:nvPr>
        </p:nvSpPr>
        <p:spPr>
          <a:xfrm>
            <a:off x="311700" y="1739800"/>
            <a:ext cx="8520600" cy="205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311700" y="3994200"/>
            <a:ext cx="8520600" cy="1428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>
            <a:off x="-50" y="3429200"/>
            <a:ext cx="9144000" cy="3428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311700" y="1086400"/>
            <a:ext cx="8571300" cy="125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>
            <a:off x="-75" y="6727600"/>
            <a:ext cx="9144000" cy="130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943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311700" y="1688433"/>
            <a:ext cx="8520600" cy="4403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943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311700" y="1688233"/>
            <a:ext cx="3999900" cy="4403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2"/>
          </p:nvPr>
        </p:nvSpPr>
        <p:spPr>
          <a:xfrm>
            <a:off x="4832400" y="1688233"/>
            <a:ext cx="3999900" cy="4403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943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90250" y="701800"/>
            <a:ext cx="56136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7" name="Shape 47"/>
          <p:cNvCxnSpPr/>
          <p:nvPr/>
        </p:nvCxnSpPr>
        <p:spPr>
          <a:xfrm>
            <a:off x="5029675" y="59940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265500" y="1386233"/>
            <a:ext cx="4045200" cy="2234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ubTitle" idx="1"/>
          </p:nvPr>
        </p:nvSpPr>
        <p:spPr>
          <a:xfrm>
            <a:off x="265500" y="36358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939500" y="965600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311700" y="5640967"/>
            <a:ext cx="5998800" cy="79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9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688433"/>
            <a:ext cx="8520600" cy="440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ctrTitle"/>
          </p:nvPr>
        </p:nvSpPr>
        <p:spPr>
          <a:xfrm>
            <a:off x="1004125" y="1714583"/>
            <a:ext cx="7136700" cy="13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4800" dirty="0"/>
              <a:t>JSP웹페이지 구성</a:t>
            </a:r>
            <a:endParaRPr sz="4800" dirty="0"/>
          </a:p>
        </p:txBody>
      </p:sp>
      <p:sp>
        <p:nvSpPr>
          <p:cNvPr id="67" name="Shape 67"/>
          <p:cNvSpPr txBox="1">
            <a:spLocks noGrp="1"/>
          </p:cNvSpPr>
          <p:nvPr>
            <p:ph type="subTitle" idx="1"/>
          </p:nvPr>
        </p:nvSpPr>
        <p:spPr>
          <a:xfrm>
            <a:off x="2137225" y="3800052"/>
            <a:ext cx="48705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2-A</a:t>
            </a:r>
            <a:endParaRPr/>
          </a:p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20142461 박주형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311700" y="1688433"/>
            <a:ext cx="8520600" cy="44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9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3200" dirty="0"/>
              <a:t>웹 페이지 구성</a:t>
            </a:r>
            <a:endParaRPr sz="3200" dirty="0"/>
          </a:p>
        </p:txBody>
      </p:sp>
      <p:sp>
        <p:nvSpPr>
          <p:cNvPr id="74" name="Shape 74"/>
          <p:cNvSpPr/>
          <p:nvPr/>
        </p:nvSpPr>
        <p:spPr>
          <a:xfrm>
            <a:off x="1166275" y="1701525"/>
            <a:ext cx="920400" cy="5376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Input_</a:t>
            </a:r>
            <a:endParaRPr sz="11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Form.jsp</a:t>
            </a:r>
            <a:endParaRPr sz="1100"/>
          </a:p>
        </p:txBody>
      </p:sp>
      <p:sp>
        <p:nvSpPr>
          <p:cNvPr id="75" name="Shape 75"/>
          <p:cNvSpPr/>
          <p:nvPr/>
        </p:nvSpPr>
        <p:spPr>
          <a:xfrm>
            <a:off x="5660763" y="4005738"/>
            <a:ext cx="920400" cy="5376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List.jsp</a:t>
            </a:r>
            <a:endParaRPr sz="1100"/>
          </a:p>
        </p:txBody>
      </p:sp>
      <p:sp>
        <p:nvSpPr>
          <p:cNvPr id="76" name="Shape 76"/>
          <p:cNvSpPr/>
          <p:nvPr/>
        </p:nvSpPr>
        <p:spPr>
          <a:xfrm>
            <a:off x="4111800" y="5541425"/>
            <a:ext cx="920400" cy="5376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Delete_</a:t>
            </a:r>
            <a:endParaRPr sz="11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Pro.jsp</a:t>
            </a:r>
            <a:endParaRPr sz="1100"/>
          </a:p>
        </p:txBody>
      </p:sp>
      <p:sp>
        <p:nvSpPr>
          <p:cNvPr id="77" name="Shape 77"/>
          <p:cNvSpPr/>
          <p:nvPr/>
        </p:nvSpPr>
        <p:spPr>
          <a:xfrm>
            <a:off x="4111800" y="4581450"/>
            <a:ext cx="920400" cy="5376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Delete_</a:t>
            </a:r>
            <a:endParaRPr sz="11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From.jsp</a:t>
            </a:r>
            <a:endParaRPr sz="1100"/>
          </a:p>
        </p:txBody>
      </p:sp>
      <p:sp>
        <p:nvSpPr>
          <p:cNvPr id="78" name="Shape 78"/>
          <p:cNvSpPr/>
          <p:nvPr/>
        </p:nvSpPr>
        <p:spPr>
          <a:xfrm>
            <a:off x="1166275" y="2661500"/>
            <a:ext cx="920400" cy="5376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Input_</a:t>
            </a:r>
            <a:endParaRPr sz="11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Pro.jsp</a:t>
            </a:r>
            <a:endParaRPr sz="1100"/>
          </a:p>
        </p:txBody>
      </p:sp>
      <p:sp>
        <p:nvSpPr>
          <p:cNvPr id="79" name="Shape 79"/>
          <p:cNvSpPr/>
          <p:nvPr/>
        </p:nvSpPr>
        <p:spPr>
          <a:xfrm>
            <a:off x="1166275" y="3621475"/>
            <a:ext cx="920400" cy="5376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Login_</a:t>
            </a:r>
            <a:endParaRPr sz="11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Form.jsp</a:t>
            </a:r>
            <a:endParaRPr sz="1100"/>
          </a:p>
        </p:txBody>
      </p:sp>
      <p:sp>
        <p:nvSpPr>
          <p:cNvPr id="80" name="Shape 80"/>
          <p:cNvSpPr/>
          <p:nvPr/>
        </p:nvSpPr>
        <p:spPr>
          <a:xfrm>
            <a:off x="4111788" y="3621475"/>
            <a:ext cx="920400" cy="5376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Main.jsp</a:t>
            </a:r>
            <a:endParaRPr sz="1100"/>
          </a:p>
        </p:txBody>
      </p:sp>
      <p:sp>
        <p:nvSpPr>
          <p:cNvPr id="81" name="Shape 81"/>
          <p:cNvSpPr/>
          <p:nvPr/>
        </p:nvSpPr>
        <p:spPr>
          <a:xfrm>
            <a:off x="2639025" y="3621475"/>
            <a:ext cx="920400" cy="5376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Login.jsp</a:t>
            </a:r>
            <a:endParaRPr sz="1100"/>
          </a:p>
        </p:txBody>
      </p:sp>
      <p:sp>
        <p:nvSpPr>
          <p:cNvPr id="82" name="Shape 82"/>
          <p:cNvSpPr/>
          <p:nvPr/>
        </p:nvSpPr>
        <p:spPr>
          <a:xfrm>
            <a:off x="5660775" y="3160200"/>
            <a:ext cx="920400" cy="5376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Logout.jsp</a:t>
            </a:r>
            <a:endParaRPr sz="1100"/>
          </a:p>
        </p:txBody>
      </p:sp>
      <p:sp>
        <p:nvSpPr>
          <p:cNvPr id="83" name="Shape 83"/>
          <p:cNvSpPr/>
          <p:nvPr/>
        </p:nvSpPr>
        <p:spPr>
          <a:xfrm>
            <a:off x="4111800" y="2661500"/>
            <a:ext cx="920400" cy="5376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Update_</a:t>
            </a:r>
            <a:endParaRPr sz="11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From.jsp</a:t>
            </a:r>
            <a:endParaRPr sz="1100"/>
          </a:p>
        </p:txBody>
      </p:sp>
      <p:sp>
        <p:nvSpPr>
          <p:cNvPr id="84" name="Shape 84"/>
          <p:cNvSpPr/>
          <p:nvPr/>
        </p:nvSpPr>
        <p:spPr>
          <a:xfrm>
            <a:off x="4111800" y="1701525"/>
            <a:ext cx="920400" cy="5376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Update_</a:t>
            </a:r>
            <a:endParaRPr sz="11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Pro.jsp</a:t>
            </a:r>
            <a:endParaRPr sz="1100"/>
          </a:p>
        </p:txBody>
      </p:sp>
      <p:sp>
        <p:nvSpPr>
          <p:cNvPr id="85" name="Shape 85"/>
          <p:cNvSpPr/>
          <p:nvPr/>
        </p:nvSpPr>
        <p:spPr>
          <a:xfrm>
            <a:off x="4489200" y="4233600"/>
            <a:ext cx="1656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Shape 86"/>
          <p:cNvSpPr/>
          <p:nvPr/>
        </p:nvSpPr>
        <p:spPr>
          <a:xfrm>
            <a:off x="4489200" y="5193588"/>
            <a:ext cx="1656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Shape 87"/>
          <p:cNvSpPr/>
          <p:nvPr/>
        </p:nvSpPr>
        <p:spPr>
          <a:xfrm>
            <a:off x="4489200" y="3273638"/>
            <a:ext cx="165600" cy="2733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Shape 88"/>
          <p:cNvSpPr/>
          <p:nvPr/>
        </p:nvSpPr>
        <p:spPr>
          <a:xfrm>
            <a:off x="4489200" y="2313650"/>
            <a:ext cx="165600" cy="2733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Shape 89"/>
          <p:cNvSpPr/>
          <p:nvPr/>
        </p:nvSpPr>
        <p:spPr>
          <a:xfrm>
            <a:off x="3698813" y="3807475"/>
            <a:ext cx="273600" cy="165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Shape 90"/>
          <p:cNvSpPr/>
          <p:nvPr/>
        </p:nvSpPr>
        <p:spPr>
          <a:xfrm>
            <a:off x="2226038" y="3807475"/>
            <a:ext cx="273600" cy="165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Shape 91"/>
          <p:cNvSpPr/>
          <p:nvPr/>
        </p:nvSpPr>
        <p:spPr>
          <a:xfrm>
            <a:off x="1543675" y="2313663"/>
            <a:ext cx="1656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Shape 92"/>
          <p:cNvSpPr/>
          <p:nvPr/>
        </p:nvSpPr>
        <p:spPr>
          <a:xfrm>
            <a:off x="1543675" y="3273625"/>
            <a:ext cx="1656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Shape 93"/>
          <p:cNvSpPr/>
          <p:nvPr/>
        </p:nvSpPr>
        <p:spPr>
          <a:xfrm rot="2704402">
            <a:off x="5263644" y="3405831"/>
            <a:ext cx="165675" cy="273438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Shape 94"/>
          <p:cNvSpPr/>
          <p:nvPr/>
        </p:nvSpPr>
        <p:spPr>
          <a:xfrm rot="8104402">
            <a:off x="5263653" y="3991565"/>
            <a:ext cx="165675" cy="273226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Shape 95"/>
          <p:cNvSpPr/>
          <p:nvPr/>
        </p:nvSpPr>
        <p:spPr>
          <a:xfrm rot="5400000" flipH="1">
            <a:off x="5575825" y="5044950"/>
            <a:ext cx="731700" cy="879900"/>
          </a:xfrm>
          <a:prstGeom prst="bentArrow">
            <a:avLst>
              <a:gd name="adj1" fmla="val 13830"/>
              <a:gd name="adj2" fmla="val 25000"/>
              <a:gd name="adj3" fmla="val 19536"/>
              <a:gd name="adj4" fmla="val 41512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Shape 96"/>
          <p:cNvSpPr/>
          <p:nvPr/>
        </p:nvSpPr>
        <p:spPr>
          <a:xfrm rot="-7618901" flipH="1">
            <a:off x="3149547" y="2015905"/>
            <a:ext cx="276781" cy="1433401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9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3200" dirty="0"/>
              <a:t>작동원리</a:t>
            </a:r>
            <a:endParaRPr sz="3200" dirty="0"/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311700" y="1688433"/>
            <a:ext cx="8520600" cy="44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DB Select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03" name="Shape 103"/>
          <p:cNvSpPr/>
          <p:nvPr/>
        </p:nvSpPr>
        <p:spPr>
          <a:xfrm>
            <a:off x="1166275" y="1701525"/>
            <a:ext cx="920400" cy="5376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Input_</a:t>
            </a:r>
            <a:endParaRPr sz="11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Form.jsp</a:t>
            </a:r>
            <a:endParaRPr sz="1100"/>
          </a:p>
        </p:txBody>
      </p:sp>
      <p:sp>
        <p:nvSpPr>
          <p:cNvPr id="104" name="Shape 104"/>
          <p:cNvSpPr/>
          <p:nvPr/>
        </p:nvSpPr>
        <p:spPr>
          <a:xfrm>
            <a:off x="5660763" y="4005738"/>
            <a:ext cx="920400" cy="5376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List.jsp</a:t>
            </a:r>
            <a:endParaRPr sz="1100"/>
          </a:p>
        </p:txBody>
      </p:sp>
      <p:sp>
        <p:nvSpPr>
          <p:cNvPr id="105" name="Shape 105"/>
          <p:cNvSpPr/>
          <p:nvPr/>
        </p:nvSpPr>
        <p:spPr>
          <a:xfrm>
            <a:off x="4111800" y="5541425"/>
            <a:ext cx="920400" cy="5376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Delete_</a:t>
            </a:r>
            <a:endParaRPr sz="11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Pro.jsp</a:t>
            </a:r>
            <a:endParaRPr sz="1100"/>
          </a:p>
        </p:txBody>
      </p:sp>
      <p:sp>
        <p:nvSpPr>
          <p:cNvPr id="106" name="Shape 106"/>
          <p:cNvSpPr/>
          <p:nvPr/>
        </p:nvSpPr>
        <p:spPr>
          <a:xfrm>
            <a:off x="4111800" y="4581450"/>
            <a:ext cx="920400" cy="5376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Delete_</a:t>
            </a:r>
            <a:endParaRPr sz="11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From.jsp</a:t>
            </a:r>
            <a:endParaRPr sz="1100"/>
          </a:p>
        </p:txBody>
      </p:sp>
      <p:sp>
        <p:nvSpPr>
          <p:cNvPr id="107" name="Shape 107"/>
          <p:cNvSpPr/>
          <p:nvPr/>
        </p:nvSpPr>
        <p:spPr>
          <a:xfrm>
            <a:off x="1166275" y="2661500"/>
            <a:ext cx="920400" cy="5376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Input_</a:t>
            </a:r>
            <a:endParaRPr sz="11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Pro.jsp</a:t>
            </a:r>
            <a:endParaRPr sz="1100"/>
          </a:p>
        </p:txBody>
      </p:sp>
      <p:sp>
        <p:nvSpPr>
          <p:cNvPr id="108" name="Shape 108"/>
          <p:cNvSpPr/>
          <p:nvPr/>
        </p:nvSpPr>
        <p:spPr>
          <a:xfrm>
            <a:off x="1166275" y="3621475"/>
            <a:ext cx="920400" cy="5376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Login_</a:t>
            </a:r>
            <a:endParaRPr sz="11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Form.jsp</a:t>
            </a:r>
            <a:endParaRPr sz="1100"/>
          </a:p>
        </p:txBody>
      </p:sp>
      <p:sp>
        <p:nvSpPr>
          <p:cNvPr id="109" name="Shape 109"/>
          <p:cNvSpPr/>
          <p:nvPr/>
        </p:nvSpPr>
        <p:spPr>
          <a:xfrm>
            <a:off x="4111788" y="3621475"/>
            <a:ext cx="920400" cy="5376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Main.jsp</a:t>
            </a:r>
            <a:endParaRPr sz="1100"/>
          </a:p>
        </p:txBody>
      </p:sp>
      <p:sp>
        <p:nvSpPr>
          <p:cNvPr id="110" name="Shape 110"/>
          <p:cNvSpPr/>
          <p:nvPr/>
        </p:nvSpPr>
        <p:spPr>
          <a:xfrm>
            <a:off x="2639025" y="3621475"/>
            <a:ext cx="920400" cy="5376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Login.jsp</a:t>
            </a:r>
            <a:endParaRPr sz="1100"/>
          </a:p>
        </p:txBody>
      </p:sp>
      <p:sp>
        <p:nvSpPr>
          <p:cNvPr id="111" name="Shape 111"/>
          <p:cNvSpPr/>
          <p:nvPr/>
        </p:nvSpPr>
        <p:spPr>
          <a:xfrm>
            <a:off x="5660775" y="3160200"/>
            <a:ext cx="920400" cy="5376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Logout.jsp</a:t>
            </a:r>
            <a:endParaRPr sz="1100"/>
          </a:p>
        </p:txBody>
      </p:sp>
      <p:sp>
        <p:nvSpPr>
          <p:cNvPr id="112" name="Shape 112"/>
          <p:cNvSpPr/>
          <p:nvPr/>
        </p:nvSpPr>
        <p:spPr>
          <a:xfrm>
            <a:off x="4111800" y="2661500"/>
            <a:ext cx="920400" cy="5376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Update_</a:t>
            </a:r>
            <a:endParaRPr sz="11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From.jsp</a:t>
            </a:r>
            <a:endParaRPr sz="1100"/>
          </a:p>
        </p:txBody>
      </p:sp>
      <p:sp>
        <p:nvSpPr>
          <p:cNvPr id="113" name="Shape 113"/>
          <p:cNvSpPr/>
          <p:nvPr/>
        </p:nvSpPr>
        <p:spPr>
          <a:xfrm>
            <a:off x="4111800" y="1701525"/>
            <a:ext cx="920400" cy="5376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Update_</a:t>
            </a:r>
            <a:endParaRPr sz="11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Pro.jsp</a:t>
            </a:r>
            <a:endParaRPr sz="1100"/>
          </a:p>
        </p:txBody>
      </p:sp>
      <p:sp>
        <p:nvSpPr>
          <p:cNvPr id="114" name="Shape 114"/>
          <p:cNvSpPr/>
          <p:nvPr/>
        </p:nvSpPr>
        <p:spPr>
          <a:xfrm>
            <a:off x="4489200" y="4233600"/>
            <a:ext cx="1656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Shape 115"/>
          <p:cNvSpPr/>
          <p:nvPr/>
        </p:nvSpPr>
        <p:spPr>
          <a:xfrm>
            <a:off x="4489200" y="5193588"/>
            <a:ext cx="1656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Shape 116"/>
          <p:cNvSpPr/>
          <p:nvPr/>
        </p:nvSpPr>
        <p:spPr>
          <a:xfrm>
            <a:off x="4489200" y="3273638"/>
            <a:ext cx="165600" cy="2733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Shape 117"/>
          <p:cNvSpPr/>
          <p:nvPr/>
        </p:nvSpPr>
        <p:spPr>
          <a:xfrm>
            <a:off x="4489200" y="2313650"/>
            <a:ext cx="165600" cy="2733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Shape 118"/>
          <p:cNvSpPr/>
          <p:nvPr/>
        </p:nvSpPr>
        <p:spPr>
          <a:xfrm>
            <a:off x="3698813" y="3807475"/>
            <a:ext cx="273600" cy="165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Shape 119"/>
          <p:cNvSpPr/>
          <p:nvPr/>
        </p:nvSpPr>
        <p:spPr>
          <a:xfrm>
            <a:off x="2226038" y="3807475"/>
            <a:ext cx="273600" cy="165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Shape 120"/>
          <p:cNvSpPr/>
          <p:nvPr/>
        </p:nvSpPr>
        <p:spPr>
          <a:xfrm>
            <a:off x="1543675" y="2313663"/>
            <a:ext cx="1656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Shape 121"/>
          <p:cNvSpPr/>
          <p:nvPr/>
        </p:nvSpPr>
        <p:spPr>
          <a:xfrm>
            <a:off x="1543675" y="3273625"/>
            <a:ext cx="1656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Shape 122"/>
          <p:cNvSpPr/>
          <p:nvPr/>
        </p:nvSpPr>
        <p:spPr>
          <a:xfrm rot="2704402">
            <a:off x="5263644" y="3405831"/>
            <a:ext cx="165675" cy="273438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Shape 123"/>
          <p:cNvSpPr/>
          <p:nvPr/>
        </p:nvSpPr>
        <p:spPr>
          <a:xfrm rot="8104402">
            <a:off x="5263653" y="3991565"/>
            <a:ext cx="165675" cy="273226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Shape 124"/>
          <p:cNvSpPr/>
          <p:nvPr/>
        </p:nvSpPr>
        <p:spPr>
          <a:xfrm>
            <a:off x="2639025" y="2708375"/>
            <a:ext cx="920400" cy="350100"/>
          </a:xfrm>
          <a:prstGeom prst="wedgeRoundRectCallout">
            <a:avLst>
              <a:gd name="adj1" fmla="val -96910"/>
              <a:gd name="adj2" fmla="val 69187"/>
              <a:gd name="adj3" fmla="val 0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POST 전송</a:t>
            </a:r>
            <a:endParaRPr sz="1100"/>
          </a:p>
        </p:txBody>
      </p:sp>
      <p:sp>
        <p:nvSpPr>
          <p:cNvPr id="125" name="Shape 125"/>
          <p:cNvSpPr/>
          <p:nvPr/>
        </p:nvSpPr>
        <p:spPr>
          <a:xfrm>
            <a:off x="2639038" y="1795275"/>
            <a:ext cx="920400" cy="350100"/>
          </a:xfrm>
          <a:prstGeom prst="wedgeRoundRectCallout">
            <a:avLst>
              <a:gd name="adj1" fmla="val -99565"/>
              <a:gd name="adj2" fmla="val 69187"/>
              <a:gd name="adj3" fmla="val 0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DB Insert</a:t>
            </a:r>
            <a:endParaRPr sz="1100"/>
          </a:p>
        </p:txBody>
      </p:sp>
      <p:sp>
        <p:nvSpPr>
          <p:cNvPr id="126" name="Shape 126"/>
          <p:cNvSpPr/>
          <p:nvPr/>
        </p:nvSpPr>
        <p:spPr>
          <a:xfrm>
            <a:off x="833238" y="4768950"/>
            <a:ext cx="920400" cy="350100"/>
          </a:xfrm>
          <a:prstGeom prst="wedgeRoundRectCallout">
            <a:avLst>
              <a:gd name="adj1" fmla="val 50615"/>
              <a:gd name="adj2" fmla="val -204742"/>
              <a:gd name="adj3" fmla="val 0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POST 전송</a:t>
            </a:r>
            <a:endParaRPr sz="1100"/>
          </a:p>
        </p:txBody>
      </p:sp>
      <p:sp>
        <p:nvSpPr>
          <p:cNvPr id="127" name="Shape 127"/>
          <p:cNvSpPr/>
          <p:nvPr/>
        </p:nvSpPr>
        <p:spPr>
          <a:xfrm>
            <a:off x="2086675" y="5119050"/>
            <a:ext cx="1056300" cy="537600"/>
          </a:xfrm>
          <a:prstGeom prst="wedgeRoundRectCallout">
            <a:avLst>
              <a:gd name="adj1" fmla="val 73483"/>
              <a:gd name="adj2" fmla="val -224986"/>
              <a:gd name="adj3" fmla="val 0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DB Select /</a:t>
            </a:r>
            <a:endParaRPr sz="110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session.</a:t>
            </a:r>
            <a:endParaRPr sz="110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setAttribute()</a:t>
            </a:r>
            <a:endParaRPr sz="1100"/>
          </a:p>
        </p:txBody>
      </p:sp>
      <p:sp>
        <p:nvSpPr>
          <p:cNvPr id="128" name="Shape 128"/>
          <p:cNvSpPr/>
          <p:nvPr/>
        </p:nvSpPr>
        <p:spPr>
          <a:xfrm>
            <a:off x="7205025" y="2661500"/>
            <a:ext cx="920400" cy="350100"/>
          </a:xfrm>
          <a:prstGeom prst="wedgeRoundRectCallout">
            <a:avLst>
              <a:gd name="adj1" fmla="val -109827"/>
              <a:gd name="adj2" fmla="val 104085"/>
              <a:gd name="adj3" fmla="val 0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session.</a:t>
            </a:r>
            <a:endParaRPr sz="110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invalidate()</a:t>
            </a:r>
            <a:endParaRPr sz="1100"/>
          </a:p>
        </p:txBody>
      </p:sp>
      <p:sp>
        <p:nvSpPr>
          <p:cNvPr id="129" name="Shape 129"/>
          <p:cNvSpPr/>
          <p:nvPr/>
        </p:nvSpPr>
        <p:spPr>
          <a:xfrm>
            <a:off x="7148025" y="4768950"/>
            <a:ext cx="920400" cy="350100"/>
          </a:xfrm>
          <a:prstGeom prst="wedgeRoundRectCallout">
            <a:avLst>
              <a:gd name="adj1" fmla="val -108944"/>
              <a:gd name="adj2" fmla="val -98079"/>
              <a:gd name="adj3" fmla="val 0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DB Select</a:t>
            </a:r>
            <a:endParaRPr sz="1100"/>
          </a:p>
        </p:txBody>
      </p:sp>
      <p:sp>
        <p:nvSpPr>
          <p:cNvPr id="130" name="Shape 130"/>
          <p:cNvSpPr/>
          <p:nvPr/>
        </p:nvSpPr>
        <p:spPr>
          <a:xfrm>
            <a:off x="5541125" y="4768950"/>
            <a:ext cx="1105500" cy="424800"/>
          </a:xfrm>
          <a:prstGeom prst="wedgeRoundRectCallout">
            <a:avLst>
              <a:gd name="adj1" fmla="val -100335"/>
              <a:gd name="adj2" fmla="val -166025"/>
              <a:gd name="adj3" fmla="val 0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session.</a:t>
            </a:r>
            <a:endParaRPr sz="110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getAttribute()</a:t>
            </a:r>
            <a:endParaRPr sz="1100"/>
          </a:p>
        </p:txBody>
      </p:sp>
      <p:sp>
        <p:nvSpPr>
          <p:cNvPr id="131" name="Shape 131"/>
          <p:cNvSpPr/>
          <p:nvPr/>
        </p:nvSpPr>
        <p:spPr>
          <a:xfrm>
            <a:off x="5584538" y="1738950"/>
            <a:ext cx="920400" cy="350100"/>
          </a:xfrm>
          <a:prstGeom prst="wedgeRoundRectCallout">
            <a:avLst>
              <a:gd name="adj1" fmla="val -99565"/>
              <a:gd name="adj2" fmla="val 69187"/>
              <a:gd name="adj3" fmla="val 0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DB Update</a:t>
            </a:r>
            <a:endParaRPr sz="1100"/>
          </a:p>
        </p:txBody>
      </p:sp>
      <p:sp>
        <p:nvSpPr>
          <p:cNvPr id="132" name="Shape 132"/>
          <p:cNvSpPr/>
          <p:nvPr/>
        </p:nvSpPr>
        <p:spPr>
          <a:xfrm>
            <a:off x="5658413" y="2449575"/>
            <a:ext cx="920400" cy="350100"/>
          </a:xfrm>
          <a:prstGeom prst="wedgeRoundRectCallout">
            <a:avLst>
              <a:gd name="adj1" fmla="val -96910"/>
              <a:gd name="adj2" fmla="val 69187"/>
              <a:gd name="adj3" fmla="val 0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POST 전송</a:t>
            </a:r>
            <a:endParaRPr sz="1100"/>
          </a:p>
        </p:txBody>
      </p:sp>
      <p:sp>
        <p:nvSpPr>
          <p:cNvPr id="133" name="Shape 133"/>
          <p:cNvSpPr/>
          <p:nvPr/>
        </p:nvSpPr>
        <p:spPr>
          <a:xfrm>
            <a:off x="5633675" y="5749425"/>
            <a:ext cx="920400" cy="350100"/>
          </a:xfrm>
          <a:prstGeom prst="wedgeRoundRectCallout">
            <a:avLst>
              <a:gd name="adj1" fmla="val -103699"/>
              <a:gd name="adj2" fmla="val -21837"/>
              <a:gd name="adj3" fmla="val 0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DB Delete</a:t>
            </a:r>
            <a:endParaRPr sz="1100"/>
          </a:p>
        </p:txBody>
      </p:sp>
      <p:sp>
        <p:nvSpPr>
          <p:cNvPr id="134" name="Shape 134"/>
          <p:cNvSpPr/>
          <p:nvPr/>
        </p:nvSpPr>
        <p:spPr>
          <a:xfrm>
            <a:off x="5584550" y="5325850"/>
            <a:ext cx="920400" cy="273300"/>
          </a:xfrm>
          <a:prstGeom prst="wedgeRoundRectCallout">
            <a:avLst>
              <a:gd name="adj1" fmla="val -106325"/>
              <a:gd name="adj2" fmla="val -81312"/>
              <a:gd name="adj3" fmla="val 0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/>
              <a:t>POST 전송</a:t>
            </a:r>
            <a:endParaRPr sz="1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Microsoft Office PowerPoint</Application>
  <PresentationFormat>화면 슬라이드 쇼(4:3)</PresentationFormat>
  <Paragraphs>57</Paragraphs>
  <Slides>3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Open Sans</vt:lpstr>
      <vt:lpstr>PT Sans Narrow</vt:lpstr>
      <vt:lpstr>Arial</vt:lpstr>
      <vt:lpstr>Tropic</vt:lpstr>
      <vt:lpstr>JSP웹페이지 구성</vt:lpstr>
      <vt:lpstr>웹 페이지 구성</vt:lpstr>
      <vt:lpstr>작동원리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JSP웹페이지 구성</dc:title>
  <cp:lastModifiedBy>Windows 사용자</cp:lastModifiedBy>
  <cp:revision>1</cp:revision>
  <dcterms:modified xsi:type="dcterms:W3CDTF">2018-06-20T01:36:08Z</dcterms:modified>
</cp:coreProperties>
</file>