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1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0T10:58:59.97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회원가입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20142487 </a:t>
            </a:r>
            <a:r>
              <a:rPr lang="ko-KR" altLang="en-US" dirty="0" smtClean="0"/>
              <a:t>유영재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798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5" y="3010183"/>
            <a:ext cx="4424109" cy="2314898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90" y="2911827"/>
            <a:ext cx="3305636" cy="2229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0784" y="1328928"/>
            <a:ext cx="647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Logout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880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7" y="1845275"/>
            <a:ext cx="4827374" cy="4390767"/>
          </a:xfrm>
        </p:spPr>
      </p:pic>
      <p:sp>
        <p:nvSpPr>
          <p:cNvPr id="6" name="TextBox 5"/>
          <p:cNvSpPr txBox="1"/>
          <p:nvPr/>
        </p:nvSpPr>
        <p:spPr>
          <a:xfrm>
            <a:off x="3204519" y="1120346"/>
            <a:ext cx="64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MemberForm</a:t>
            </a:r>
            <a:r>
              <a:rPr lang="en-US" altLang="ko-KR" dirty="0" smtClean="0"/>
              <a:t> -------------------------------&gt; </a:t>
            </a:r>
            <a:r>
              <a:rPr lang="en-US" altLang="ko-KR" dirty="0" err="1" smtClean="0"/>
              <a:t>MemberPro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81" y="1845275"/>
            <a:ext cx="5486400" cy="43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07" y="2875678"/>
            <a:ext cx="3905673" cy="2486372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44" y="2974848"/>
            <a:ext cx="2143424" cy="2060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1389888"/>
            <a:ext cx="560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MemberForm</a:t>
            </a:r>
            <a:r>
              <a:rPr lang="en-US" altLang="ko-KR" dirty="0" smtClean="0"/>
              <a:t> ------------------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err="1" smtClean="0">
                <a:sym typeface="Wingdings" panose="05000000000000000000" pitchFamily="2" charset="2"/>
              </a:rPr>
              <a:t>MemberPro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결과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07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41" y="2084833"/>
            <a:ext cx="2794652" cy="363201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3" y="2084833"/>
            <a:ext cx="3450335" cy="4274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1297" y="1194486"/>
            <a:ext cx="426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LoginFrom</a:t>
            </a:r>
            <a:r>
              <a:rPr lang="en-US" altLang="ko-KR" dirty="0" smtClean="0"/>
              <a:t>--------------------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err="1" smtClean="0">
                <a:sym typeface="Wingdings" panose="05000000000000000000" pitchFamily="2" charset="2"/>
              </a:rPr>
              <a:t>main,testLogin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01" y="2075939"/>
            <a:ext cx="3917443" cy="42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71" y="2706624"/>
            <a:ext cx="4911789" cy="2630649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74" y="2607027"/>
            <a:ext cx="3305636" cy="2229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1728" y="1536192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Logout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94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2" y="3094971"/>
            <a:ext cx="2353003" cy="1744841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71" y="2966980"/>
            <a:ext cx="3181794" cy="1947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3776" y="1267968"/>
            <a:ext cx="391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LoginForm</a:t>
            </a:r>
            <a:r>
              <a:rPr lang="en-US" altLang="ko-KR" dirty="0" smtClean="0"/>
              <a:t>----------------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err="1" smtClean="0">
                <a:sym typeface="Wingdings" panose="05000000000000000000" pitchFamily="2" charset="2"/>
              </a:rPr>
              <a:t>main,testLogin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59" y="3405893"/>
            <a:ext cx="1133633" cy="8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1" y="2472119"/>
            <a:ext cx="4754369" cy="331787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57" y="499872"/>
            <a:ext cx="5673359" cy="27310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57" y="3377184"/>
            <a:ext cx="5527055" cy="2712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5920" y="1487424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Main--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err="1" smtClean="0">
                <a:sym typeface="Wingdings" panose="05000000000000000000" pitchFamily="2" charset="2"/>
              </a:rPr>
              <a:t>list,UpdateForm,DeleteFrom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04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8" y="3066555"/>
            <a:ext cx="3143774" cy="254353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77" y="2281077"/>
            <a:ext cx="2114845" cy="229584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83" y="2756949"/>
            <a:ext cx="3181794" cy="1581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8848" y="1255776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Main--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 err="1">
                <a:sym typeface="Wingdings" panose="05000000000000000000" pitchFamily="2" charset="2"/>
              </a:rPr>
              <a:t>list,UpdateForm,DeleteFrom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88" y="4576922"/>
            <a:ext cx="6900046" cy="16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11" y="2398967"/>
            <a:ext cx="2772678" cy="331787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7" y="2691145"/>
            <a:ext cx="1659637" cy="69542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9" y="1755649"/>
            <a:ext cx="2184916" cy="22920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4" y="4047744"/>
            <a:ext cx="2300681" cy="19629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22" y="3616001"/>
            <a:ext cx="1943371" cy="504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5936" y="1097280"/>
            <a:ext cx="211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DeletePro,UpdatePro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6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30</Words>
  <Application>Microsoft Office PowerPoint</Application>
  <PresentationFormat>와이드스크린</PresentationFormat>
  <Paragraphs>11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돋움</vt:lpstr>
      <vt:lpstr>바탕</vt:lpstr>
      <vt:lpstr>Arial</vt:lpstr>
      <vt:lpstr>Garamond</vt:lpstr>
      <vt:lpstr>Wingdings</vt:lpstr>
      <vt:lpstr>자연주의</vt:lpstr>
      <vt:lpstr>회원가입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회원가입</dc:title>
  <dc:creator>Windows 사용자</dc:creator>
  <cp:lastModifiedBy>Windows 사용자</cp:lastModifiedBy>
  <cp:revision>6</cp:revision>
  <dcterms:created xsi:type="dcterms:W3CDTF">2018-06-20T01:57:12Z</dcterms:created>
  <dcterms:modified xsi:type="dcterms:W3CDTF">2018-06-20T02:35:56Z</dcterms:modified>
</cp:coreProperties>
</file>