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6" autoAdjust="0"/>
    <p:restoredTop sz="94660"/>
  </p:normalViewPr>
  <p:slideViewPr>
    <p:cSldViewPr snapToGrid="0">
      <p:cViewPr varScale="1">
        <p:scale>
          <a:sx n="78" d="100"/>
          <a:sy n="78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599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953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90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009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69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86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5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78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072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88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616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A0461-B2E4-4784-970D-4C1262A1844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049D7-B981-4B83-9274-CE516E0B26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410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JSP</a:t>
            </a:r>
            <a:r>
              <a:rPr lang="ko-KR" altLang="en-US" dirty="0" smtClean="0"/>
              <a:t>기말고사 보고서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smtClean="0"/>
              <a:t>20142491 </a:t>
            </a:r>
            <a:r>
              <a:rPr lang="ko-KR" altLang="en-US" smtClean="0"/>
              <a:t>김건호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0830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로그인 결과 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95253"/>
            <a:ext cx="2095792" cy="1086002"/>
          </a:xfrm>
        </p:spPr>
      </p:pic>
    </p:spTree>
    <p:extLst>
      <p:ext uri="{BB962C8B-B14F-4D97-AF65-F5344CB8AC3E}">
        <p14:creationId xmlns:p14="http://schemas.microsoft.com/office/powerpoint/2010/main" val="1539793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Logout.jsp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8998"/>
            <a:ext cx="8716591" cy="3924848"/>
          </a:xfrm>
        </p:spPr>
      </p:pic>
    </p:spTree>
    <p:extLst>
      <p:ext uri="{BB962C8B-B14F-4D97-AF65-F5344CB8AC3E}">
        <p14:creationId xmlns:p14="http://schemas.microsoft.com/office/powerpoint/2010/main" val="162377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UpdateForm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87" y="1593977"/>
            <a:ext cx="8166450" cy="4351338"/>
          </a:xfrm>
        </p:spPr>
      </p:pic>
    </p:spTree>
    <p:extLst>
      <p:ext uri="{BB962C8B-B14F-4D97-AF65-F5344CB8AC3E}">
        <p14:creationId xmlns:p14="http://schemas.microsoft.com/office/powerpoint/2010/main" val="336103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UpdatePro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49" y="1690688"/>
            <a:ext cx="5674869" cy="4351338"/>
          </a:xfrm>
        </p:spPr>
      </p:pic>
    </p:spTree>
    <p:extLst>
      <p:ext uri="{BB962C8B-B14F-4D97-AF65-F5344CB8AC3E}">
        <p14:creationId xmlns:p14="http://schemas.microsoft.com/office/powerpoint/2010/main" val="2995022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Update </a:t>
            </a:r>
            <a:r>
              <a:rPr lang="ko-KR" altLang="en-US" dirty="0" smtClean="0"/>
              <a:t>결과화면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54" y="1888499"/>
            <a:ext cx="3724795" cy="2152950"/>
          </a:xfrm>
        </p:spPr>
      </p:pic>
    </p:spTree>
    <p:extLst>
      <p:ext uri="{BB962C8B-B14F-4D97-AF65-F5344CB8AC3E}">
        <p14:creationId xmlns:p14="http://schemas.microsoft.com/office/powerpoint/2010/main" val="691595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DeleteForm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37" y="1690688"/>
            <a:ext cx="7497221" cy="3982006"/>
          </a:xfrm>
        </p:spPr>
      </p:pic>
    </p:spTree>
    <p:extLst>
      <p:ext uri="{BB962C8B-B14F-4D97-AF65-F5344CB8AC3E}">
        <p14:creationId xmlns:p14="http://schemas.microsoft.com/office/powerpoint/2010/main" val="4177102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DeletePro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62" y="1813433"/>
            <a:ext cx="5366027" cy="4351338"/>
          </a:xfrm>
        </p:spPr>
      </p:pic>
    </p:spTree>
    <p:extLst>
      <p:ext uri="{BB962C8B-B14F-4D97-AF65-F5344CB8AC3E}">
        <p14:creationId xmlns:p14="http://schemas.microsoft.com/office/powerpoint/2010/main" val="2202945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Delete </a:t>
            </a:r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21" y="1690688"/>
            <a:ext cx="2848373" cy="1362265"/>
          </a:xfrm>
        </p:spPr>
      </p:pic>
    </p:spTree>
    <p:extLst>
      <p:ext uri="{BB962C8B-B14F-4D97-AF65-F5344CB8AC3E}">
        <p14:creationId xmlns:p14="http://schemas.microsoft.com/office/powerpoint/2010/main" val="2376677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4210050" y="279665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911928" y="425146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&lt;&lt; 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로그아웃  </a:t>
            </a:r>
            <a:r>
              <a:rPr lang="en-US" altLang="ko-KR" b="1" dirty="0" smtClean="0"/>
              <a:t>&gt;&gt;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 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210050" y="3616583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601433" y="278478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601433" y="3565040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1020534" y="5377663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4210050" y="5357516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13" name="모서리가 둥근 직사각형 12"/>
          <p:cNvSpPr/>
          <p:nvPr/>
        </p:nvSpPr>
        <p:spPr>
          <a:xfrm>
            <a:off x="160563" y="1935873"/>
            <a:ext cx="2884714" cy="2576234"/>
          </a:xfrm>
          <a:prstGeom prst="round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3736519" y="1945082"/>
            <a:ext cx="2884714" cy="2470287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8297631" y="1812315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8297630" y="259218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7867646" y="1242565"/>
            <a:ext cx="2884714" cy="1983894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8" name="TextBox 17"/>
          <p:cNvSpPr txBox="1"/>
          <p:nvPr/>
        </p:nvSpPr>
        <p:spPr>
          <a:xfrm>
            <a:off x="851805" y="217566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4640035" y="223451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727617" y="1275075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2" name="직선 화살표 연결선 21"/>
          <p:cNvCxnSpPr>
            <a:stCxn id="9" idx="2"/>
            <a:endCxn id="10" idx="0"/>
          </p:cNvCxnSpPr>
          <p:nvPr/>
        </p:nvCxnSpPr>
        <p:spPr>
          <a:xfrm>
            <a:off x="1613805" y="3318182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9413417" y="2345715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>
            <a:off x="5222421" y="3337733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모서리가 둥근 직사각형 49"/>
          <p:cNvSpPr/>
          <p:nvPr/>
        </p:nvSpPr>
        <p:spPr>
          <a:xfrm>
            <a:off x="8297631" y="423902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8297630" y="501889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52" name="모서리가 둥근 직사각형 51"/>
          <p:cNvSpPr/>
          <p:nvPr/>
        </p:nvSpPr>
        <p:spPr>
          <a:xfrm>
            <a:off x="7971060" y="3695331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53" name="TextBox 52"/>
          <p:cNvSpPr txBox="1"/>
          <p:nvPr/>
        </p:nvSpPr>
        <p:spPr>
          <a:xfrm>
            <a:off x="8727617" y="370178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회원삭제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54" name="직선 화살표 연결선 53"/>
          <p:cNvCxnSpPr/>
          <p:nvPr/>
        </p:nvCxnSpPr>
        <p:spPr>
          <a:xfrm>
            <a:off x="9413417" y="4772426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260828" y="1382161"/>
            <a:ext cx="3705905" cy="370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회원가입 후 로그인 </a:t>
            </a:r>
            <a:endParaRPr lang="ko-KR" altLang="en-US" dirty="0"/>
          </a:p>
        </p:txBody>
      </p:sp>
      <p:cxnSp>
        <p:nvCxnSpPr>
          <p:cNvPr id="95" name="직선 화살표 연결선 94"/>
          <p:cNvCxnSpPr>
            <a:stCxn id="13" idx="3"/>
          </p:cNvCxnSpPr>
          <p:nvPr/>
        </p:nvCxnSpPr>
        <p:spPr>
          <a:xfrm flipV="1">
            <a:off x="3045277" y="3217201"/>
            <a:ext cx="621848" cy="6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직선 화살표 연결선 95"/>
          <p:cNvCxnSpPr/>
          <p:nvPr/>
        </p:nvCxnSpPr>
        <p:spPr>
          <a:xfrm flipV="1">
            <a:off x="6732130" y="2603844"/>
            <a:ext cx="621848" cy="337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화살표 연결선 98"/>
          <p:cNvCxnSpPr/>
          <p:nvPr/>
        </p:nvCxnSpPr>
        <p:spPr>
          <a:xfrm flipV="1">
            <a:off x="6683828" y="3418114"/>
            <a:ext cx="1" cy="2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화살표 연결선 100"/>
          <p:cNvCxnSpPr/>
          <p:nvPr/>
        </p:nvCxnSpPr>
        <p:spPr>
          <a:xfrm>
            <a:off x="6732130" y="3750601"/>
            <a:ext cx="621848" cy="543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화살표 연결선 102"/>
          <p:cNvCxnSpPr/>
          <p:nvPr/>
        </p:nvCxnSpPr>
        <p:spPr>
          <a:xfrm>
            <a:off x="5170712" y="4469562"/>
            <a:ext cx="8164" cy="851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695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7211431" cy="3730042"/>
          </a:xfrm>
          <a:prstGeom prst="rect">
            <a:avLst/>
          </a:prstGeom>
        </p:spPr>
      </p:pic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MemberForm</a:t>
            </a:r>
            <a:endParaRPr lang="ko-KR" altLang="en-US" dirty="0"/>
          </a:p>
        </p:txBody>
      </p:sp>
      <p:sp>
        <p:nvSpPr>
          <p:cNvPr id="7" name="내용 개체 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 smtClean="0"/>
              <a:t>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53781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MemberPro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2" y="1690688"/>
            <a:ext cx="5117126" cy="4351338"/>
          </a:xfrm>
        </p:spPr>
      </p:pic>
    </p:spTree>
    <p:extLst>
      <p:ext uri="{BB962C8B-B14F-4D97-AF65-F5344CB8AC3E}">
        <p14:creationId xmlns:p14="http://schemas.microsoft.com/office/powerpoint/2010/main" val="229086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회원가입 결과화면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0" y="2085843"/>
            <a:ext cx="2791215" cy="2343477"/>
          </a:xfr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448" y="2194857"/>
            <a:ext cx="3658111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92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List.jsp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6" y="1690688"/>
            <a:ext cx="5552588" cy="4351338"/>
          </a:xfrm>
        </p:spPr>
      </p:pic>
    </p:spTree>
    <p:extLst>
      <p:ext uri="{BB962C8B-B14F-4D97-AF65-F5344CB8AC3E}">
        <p14:creationId xmlns:p14="http://schemas.microsoft.com/office/powerpoint/2010/main" val="248837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List.jsp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실행화면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00" y="1907726"/>
            <a:ext cx="2695951" cy="2333951"/>
          </a:xfrm>
        </p:spPr>
      </p:pic>
    </p:spTree>
    <p:extLst>
      <p:ext uri="{BB962C8B-B14F-4D97-AF65-F5344CB8AC3E}">
        <p14:creationId xmlns:p14="http://schemas.microsoft.com/office/powerpoint/2010/main" val="205265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LoginForm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23" y="1690688"/>
            <a:ext cx="5372850" cy="3419952"/>
          </a:xfrm>
        </p:spPr>
      </p:pic>
    </p:spTree>
    <p:extLst>
      <p:ext uri="{BB962C8B-B14F-4D97-AF65-F5344CB8AC3E}">
        <p14:creationId xmlns:p14="http://schemas.microsoft.com/office/powerpoint/2010/main" val="2484748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TestLogin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82" y="1690688"/>
            <a:ext cx="5860218" cy="4351338"/>
          </a:xfrm>
        </p:spPr>
      </p:pic>
    </p:spTree>
    <p:extLst>
      <p:ext uri="{BB962C8B-B14F-4D97-AF65-F5344CB8AC3E}">
        <p14:creationId xmlns:p14="http://schemas.microsoft.com/office/powerpoint/2010/main" val="287382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59</Words>
  <Application>Microsoft Office PowerPoint</Application>
  <PresentationFormat>와이드스크린</PresentationFormat>
  <Paragraphs>34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0" baseType="lpstr">
      <vt:lpstr>맑은 고딕</vt:lpstr>
      <vt:lpstr>Arial</vt:lpstr>
      <vt:lpstr>Office 테마</vt:lpstr>
      <vt:lpstr>JSP기말고사 보고서</vt:lpstr>
      <vt:lpstr>PowerPoint 프레젠테이션</vt:lpstr>
      <vt:lpstr>MemberForm</vt:lpstr>
      <vt:lpstr>MemberPro</vt:lpstr>
      <vt:lpstr>회원가입 결과화면</vt:lpstr>
      <vt:lpstr>List.jsp</vt:lpstr>
      <vt:lpstr>List.jsp 실행화면</vt:lpstr>
      <vt:lpstr>LoginForm</vt:lpstr>
      <vt:lpstr>TestLogin</vt:lpstr>
      <vt:lpstr>로그인 결과 화면</vt:lpstr>
      <vt:lpstr>Logout.jsp</vt:lpstr>
      <vt:lpstr>UpdateForm</vt:lpstr>
      <vt:lpstr>UpdatePro</vt:lpstr>
      <vt:lpstr>Update 결과화면</vt:lpstr>
      <vt:lpstr>DeleteForm</vt:lpstr>
      <vt:lpstr>DeletePro</vt:lpstr>
      <vt:lpstr>Delete 실행화면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Windows 사용자</cp:lastModifiedBy>
  <cp:revision>12</cp:revision>
  <dcterms:created xsi:type="dcterms:W3CDTF">2018-05-10T06:35:36Z</dcterms:created>
  <dcterms:modified xsi:type="dcterms:W3CDTF">2018-06-11T03:36:08Z</dcterms:modified>
</cp:coreProperties>
</file>