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사용자" initials="W사" lastIdx="1" clrIdx="0">
    <p:extLst>
      <p:ext uri="{19B8F6BF-5375-455C-9EA6-DF929625EA0E}">
        <p15:presenceInfo xmlns:p15="http://schemas.microsoft.com/office/powerpoint/2012/main" userId="Windows 사용자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55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6-11T11:20:58.409" idx="1">
    <p:pos x="10" y="10"/>
    <p:text/>
    <p:extLst>
      <p:ext uri="{C676402C-5697-4E1C-873F-D02D1690AC5C}">
        <p15:threadingInfo xmlns:p15="http://schemas.microsoft.com/office/powerpoint/2012/main" timeZoneBias="-54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D0959-97C7-4CEE-B80E-43A171771E49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6EAAB44-972E-4A1D-844F-D17FEBDDC9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7500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D0959-97C7-4CEE-B80E-43A171771E49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EAAB44-972E-4A1D-844F-D17FEBDDC9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8337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D0959-97C7-4CEE-B80E-43A171771E49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EAAB44-972E-4A1D-844F-D17FEBDDC91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7219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D0959-97C7-4CEE-B80E-43A171771E49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EAAB44-972E-4A1D-844F-D17FEBDDC9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5832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D0959-97C7-4CEE-B80E-43A171771E49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EAAB44-972E-4A1D-844F-D17FEBDDC91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6099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D0959-97C7-4CEE-B80E-43A171771E49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EAAB44-972E-4A1D-844F-D17FEBDDC9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73917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D0959-97C7-4CEE-B80E-43A171771E49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AAB44-972E-4A1D-844F-D17FEBDDC9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1866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D0959-97C7-4CEE-B80E-43A171771E49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AAB44-972E-4A1D-844F-D17FEBDDC9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29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D0959-97C7-4CEE-B80E-43A171771E49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AAB44-972E-4A1D-844F-D17FEBDDC9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2537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D0959-97C7-4CEE-B80E-43A171771E49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EAAB44-972E-4A1D-844F-D17FEBDDC9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391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D0959-97C7-4CEE-B80E-43A171771E49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EAAB44-972E-4A1D-844F-D17FEBDDC9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1143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D0959-97C7-4CEE-B80E-43A171771E49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EAAB44-972E-4A1D-844F-D17FEBDDC9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6719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D0959-97C7-4CEE-B80E-43A171771E49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AAB44-972E-4A1D-844F-D17FEBDDC9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5716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D0959-97C7-4CEE-B80E-43A171771E49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AAB44-972E-4A1D-844F-D17FEBDDC9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678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D0959-97C7-4CEE-B80E-43A171771E49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AAB44-972E-4A1D-844F-D17FEBDDC9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3370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D0959-97C7-4CEE-B80E-43A171771E49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EAAB44-972E-4A1D-844F-D17FEBDDC9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9880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D0959-97C7-4CEE-B80E-43A171771E49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6EAAB44-972E-4A1D-844F-D17FEBDDC9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323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891482" y="469556"/>
            <a:ext cx="64172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000" smtClean="0"/>
              <a:t>전명근의 </a:t>
            </a:r>
            <a:r>
              <a:rPr lang="en-US" altLang="ko-KR" sz="3000" smtClean="0"/>
              <a:t>JSP </a:t>
            </a:r>
            <a:r>
              <a:rPr lang="ko-KR" altLang="en-US" sz="3000" smtClean="0"/>
              <a:t>구성순서 </a:t>
            </a:r>
            <a:r>
              <a:rPr lang="en-US" altLang="ko-KR" sz="3000" smtClean="0"/>
              <a:t>20142515</a:t>
            </a:r>
            <a:endParaRPr lang="ko-KR" altLang="en-US" sz="3000"/>
          </a:p>
        </p:txBody>
      </p:sp>
      <p:sp>
        <p:nvSpPr>
          <p:cNvPr id="9" name="TextBox 8"/>
          <p:cNvSpPr txBox="1"/>
          <p:nvPr/>
        </p:nvSpPr>
        <p:spPr>
          <a:xfrm>
            <a:off x="700216" y="1301578"/>
            <a:ext cx="1107165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smtClean="0"/>
              <a:t>1.Memberform+memberpro-&gt;loginform-&gt;testlogin-&gt;main-&gt;logout</a:t>
            </a:r>
          </a:p>
          <a:p>
            <a:pPr algn="ctr"/>
            <a:r>
              <a:rPr lang="en-US" altLang="ko-KR" sz="2000" smtClean="0"/>
              <a:t>(</a:t>
            </a:r>
            <a:r>
              <a:rPr lang="ko-KR" altLang="en-US" sz="2000" smtClean="0"/>
              <a:t>회원가입후로그인후로그아웃</a:t>
            </a:r>
            <a:r>
              <a:rPr lang="en-US" altLang="ko-KR" sz="2000" smtClean="0"/>
              <a:t>)</a:t>
            </a:r>
          </a:p>
          <a:p>
            <a:pPr algn="ctr"/>
            <a:endParaRPr lang="en-US" altLang="ko-KR" sz="2000" smtClean="0"/>
          </a:p>
          <a:p>
            <a:pPr algn="ctr"/>
            <a:r>
              <a:rPr lang="en-US" altLang="ko-KR" sz="2000" smtClean="0"/>
              <a:t>2.Memberform+memberpro-&gt;loginform-&gt;testlogin-&gt;main-&gt;list</a:t>
            </a:r>
          </a:p>
          <a:p>
            <a:pPr algn="ctr"/>
            <a:r>
              <a:rPr lang="en-US" altLang="ko-KR" sz="2000" smtClean="0"/>
              <a:t>(</a:t>
            </a:r>
            <a:r>
              <a:rPr lang="ko-KR" altLang="en-US" sz="2000" smtClean="0"/>
              <a:t>회원가입후로그인후회원목록보기</a:t>
            </a:r>
            <a:r>
              <a:rPr lang="en-US" altLang="ko-KR" sz="2000" smtClean="0"/>
              <a:t>)</a:t>
            </a:r>
          </a:p>
          <a:p>
            <a:pPr algn="ctr"/>
            <a:endParaRPr lang="en-US" altLang="ko-KR" sz="2000" smtClean="0"/>
          </a:p>
          <a:p>
            <a:pPr algn="ctr"/>
            <a:r>
              <a:rPr lang="en-US" altLang="ko-KR" sz="2000" smtClean="0"/>
              <a:t>3.Memberform+memberpro-&gt;loginform-&gt;testlogin-&gt;main-&gt;updateform+updatepro</a:t>
            </a:r>
          </a:p>
          <a:p>
            <a:pPr algn="ctr"/>
            <a:r>
              <a:rPr lang="en-US" altLang="ko-KR" sz="2000" smtClean="0"/>
              <a:t>(</a:t>
            </a:r>
            <a:r>
              <a:rPr lang="ko-KR" altLang="en-US" sz="2000" smtClean="0"/>
              <a:t>회원가입후로그인후회원정보수정</a:t>
            </a:r>
            <a:r>
              <a:rPr lang="en-US" altLang="ko-KR" sz="2000" smtClean="0"/>
              <a:t>)</a:t>
            </a:r>
          </a:p>
          <a:p>
            <a:pPr algn="ctr"/>
            <a:endParaRPr lang="en-US" altLang="ko-KR" sz="2000" smtClean="0"/>
          </a:p>
          <a:p>
            <a:pPr algn="ctr"/>
            <a:r>
              <a:rPr lang="en-US" altLang="ko-KR" sz="2000" smtClean="0"/>
              <a:t>4.Memberform+memberpro-&gt;loginform-&gt;testlogin-&gt;main-&gt;deleteform+deletepro</a:t>
            </a:r>
          </a:p>
          <a:p>
            <a:pPr algn="ctr"/>
            <a:r>
              <a:rPr lang="en-US" altLang="ko-KR" sz="2000" smtClean="0"/>
              <a:t>(</a:t>
            </a:r>
            <a:r>
              <a:rPr lang="ko-KR" altLang="en-US" sz="2000" smtClean="0"/>
              <a:t>회원가입후로그인후회원탈퇴</a:t>
            </a:r>
            <a:r>
              <a:rPr lang="en-US" altLang="ko-KR" sz="2000" smtClean="0"/>
              <a:t>)</a:t>
            </a:r>
            <a:endParaRPr lang="ko-KR" altLang="en-US" sz="2000" smtClean="0"/>
          </a:p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403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updatepro</a:t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179" y="1412900"/>
            <a:ext cx="8277077" cy="5298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167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deleteform</a:t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9810" y="1685681"/>
            <a:ext cx="7192379" cy="3486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642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deletepro</a:t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206" y="1536192"/>
            <a:ext cx="10522921" cy="5413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922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db</a:t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816" y="1606921"/>
            <a:ext cx="9534144" cy="4400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74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memberform</a:t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82" y="1690445"/>
            <a:ext cx="10288436" cy="3477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970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memberpro</a:t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073" y="1566602"/>
            <a:ext cx="8087854" cy="3724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835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loginform</a:t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466" y="1585655"/>
            <a:ext cx="10517068" cy="3686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108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main</a:t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6995" y="1838103"/>
            <a:ext cx="6878010" cy="318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362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testlogin</a:t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706" y="1445167"/>
            <a:ext cx="4962467" cy="3768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266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logout</a:t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942" y="1585655"/>
            <a:ext cx="7278116" cy="3686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0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updateform</a:t>
            </a:r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4521" y="1595181"/>
            <a:ext cx="7582958" cy="366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800746"/>
      </p:ext>
    </p:extLst>
  </p:cSld>
  <p:clrMapOvr>
    <a:masterClrMapping/>
  </p:clrMapOvr>
</p:sld>
</file>

<file path=ppt/theme/theme1.xml><?xml version="1.0" encoding="utf-8"?>
<a:theme xmlns:a="http://schemas.openxmlformats.org/drawingml/2006/main" name="줄기">
  <a:themeElements>
    <a:clrScheme name="줄기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줄기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줄기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</TotalTime>
  <Words>63</Words>
  <Application>Microsoft Office PowerPoint</Application>
  <PresentationFormat>와이드스크린</PresentationFormat>
  <Paragraphs>23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7" baseType="lpstr">
      <vt:lpstr>HY중고딕</vt:lpstr>
      <vt:lpstr>Arial</vt:lpstr>
      <vt:lpstr>Century Gothic</vt:lpstr>
      <vt:lpstr>Wingdings 3</vt:lpstr>
      <vt:lpstr>줄기</vt:lpstr>
      <vt:lpstr>PowerPoint 프레젠테이션</vt:lpstr>
      <vt:lpstr>db</vt:lpstr>
      <vt:lpstr>memberform</vt:lpstr>
      <vt:lpstr>memberpro</vt:lpstr>
      <vt:lpstr>loginform</vt:lpstr>
      <vt:lpstr>main</vt:lpstr>
      <vt:lpstr>testlogin</vt:lpstr>
      <vt:lpstr>logout</vt:lpstr>
      <vt:lpstr>updateform</vt:lpstr>
      <vt:lpstr>updatepro</vt:lpstr>
      <vt:lpstr>deleteform</vt:lpstr>
      <vt:lpstr>deletepro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4</cp:revision>
  <dcterms:created xsi:type="dcterms:W3CDTF">2018-06-11T02:16:04Z</dcterms:created>
  <dcterms:modified xsi:type="dcterms:W3CDTF">2018-06-11T05:33:43Z</dcterms:modified>
</cp:coreProperties>
</file>