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9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2D98-1255-460F-B88C-C16B3EB1612F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65E1-F09F-4802-95D1-507A6E1525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9894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2D98-1255-460F-B88C-C16B3EB1612F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65E1-F09F-4802-95D1-507A6E1525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6045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2D98-1255-460F-B88C-C16B3EB1612F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65E1-F09F-4802-95D1-507A6E1525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3629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2D98-1255-460F-B88C-C16B3EB1612F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65E1-F09F-4802-95D1-507A6E1525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8602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2D98-1255-460F-B88C-C16B3EB1612F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65E1-F09F-4802-95D1-507A6E1525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4689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2D98-1255-460F-B88C-C16B3EB1612F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65E1-F09F-4802-95D1-507A6E1525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261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2D98-1255-460F-B88C-C16B3EB1612F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65E1-F09F-4802-95D1-507A6E1525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4315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2D98-1255-460F-B88C-C16B3EB1612F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65E1-F09F-4802-95D1-507A6E1525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5112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2D98-1255-460F-B88C-C16B3EB1612F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65E1-F09F-4802-95D1-507A6E1525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1133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2D98-1255-460F-B88C-C16B3EB1612F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65E1-F09F-4802-95D1-507A6E1525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395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2D98-1255-460F-B88C-C16B3EB1612F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65E1-F09F-4802-95D1-507A6E1525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4139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12D98-1255-460F-B88C-C16B3EB1612F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265E1-F09F-4802-95D1-507A6E1525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028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20152478 </a:t>
            </a:r>
            <a:r>
              <a:rPr lang="ko-KR" altLang="en-US" dirty="0" smtClean="0"/>
              <a:t>최재영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37566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4928132" y="887824"/>
            <a:ext cx="1589502" cy="1510862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cxnSp>
        <p:nvCxnSpPr>
          <p:cNvPr id="15" name="꺾인 연결선 14"/>
          <p:cNvCxnSpPr/>
          <p:nvPr/>
        </p:nvCxnSpPr>
        <p:spPr>
          <a:xfrm>
            <a:off x="6517631" y="1124607"/>
            <a:ext cx="1485994" cy="721987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모서리가 둥근 직사각형 16"/>
          <p:cNvSpPr/>
          <p:nvPr/>
        </p:nvSpPr>
        <p:spPr>
          <a:xfrm>
            <a:off x="5118538" y="1229320"/>
            <a:ext cx="1208689" cy="3248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 smtClean="0"/>
              <a:t>loginForm.jsp</a:t>
            </a:r>
            <a:endParaRPr lang="ko-KR" altLang="en-US" sz="1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146831" y="518492"/>
            <a:ext cx="1229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로그인폼</a:t>
            </a:r>
            <a:endParaRPr lang="ko-KR" altLang="en-US" dirty="0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5118537" y="1761055"/>
            <a:ext cx="1208689" cy="3248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 smtClean="0"/>
              <a:t>testLogin.jsp</a:t>
            </a:r>
            <a:endParaRPr lang="ko-KR" altLang="en-US" sz="1200" b="1" dirty="0"/>
          </a:p>
        </p:txBody>
      </p:sp>
      <p:sp>
        <p:nvSpPr>
          <p:cNvPr id="23" name="모서리가 둥근 직사각형 22"/>
          <p:cNvSpPr/>
          <p:nvPr/>
        </p:nvSpPr>
        <p:spPr>
          <a:xfrm>
            <a:off x="7284466" y="2398686"/>
            <a:ext cx="1589502" cy="1510862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sp>
        <p:nvSpPr>
          <p:cNvPr id="24" name="모서리가 둥근 직사각형 23"/>
          <p:cNvSpPr/>
          <p:nvPr/>
        </p:nvSpPr>
        <p:spPr>
          <a:xfrm>
            <a:off x="7464362" y="2669923"/>
            <a:ext cx="1208689" cy="3248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 smtClean="0"/>
              <a:t>loginForm.jsp</a:t>
            </a:r>
            <a:endParaRPr lang="ko-KR" altLang="en-US" sz="1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464362" y="1911554"/>
            <a:ext cx="1229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회원가입</a:t>
            </a:r>
            <a:endParaRPr lang="ko-KR" altLang="en-US" dirty="0"/>
          </a:p>
        </p:txBody>
      </p:sp>
      <p:sp>
        <p:nvSpPr>
          <p:cNvPr id="26" name="모서리가 둥근 직사각형 25"/>
          <p:cNvSpPr/>
          <p:nvPr/>
        </p:nvSpPr>
        <p:spPr>
          <a:xfrm>
            <a:off x="7472854" y="3265965"/>
            <a:ext cx="1208689" cy="3248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 smtClean="0"/>
              <a:t>testLogin.jsp</a:t>
            </a:r>
            <a:endParaRPr lang="ko-KR" altLang="en-US" sz="1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5097515" y="3823673"/>
            <a:ext cx="1229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메인화면</a:t>
            </a:r>
            <a:endParaRPr lang="ko-KR" altLang="en-US" dirty="0"/>
          </a:p>
        </p:txBody>
      </p:sp>
      <p:cxnSp>
        <p:nvCxnSpPr>
          <p:cNvPr id="39" name="직선 화살표 연결선 38"/>
          <p:cNvCxnSpPr>
            <a:stCxn id="4" idx="2"/>
            <a:endCxn id="29" idx="2"/>
          </p:cNvCxnSpPr>
          <p:nvPr/>
        </p:nvCxnSpPr>
        <p:spPr>
          <a:xfrm flipH="1">
            <a:off x="5712371" y="2398686"/>
            <a:ext cx="10512" cy="17943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모서리가 둥근 직사각형 40"/>
          <p:cNvSpPr/>
          <p:nvPr/>
        </p:nvSpPr>
        <p:spPr>
          <a:xfrm>
            <a:off x="5084975" y="4195757"/>
            <a:ext cx="1208689" cy="3248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 smtClean="0"/>
              <a:t>main.jsp</a:t>
            </a:r>
            <a:endParaRPr lang="ko-KR" altLang="en-US" sz="1200" b="1" dirty="0"/>
          </a:p>
        </p:txBody>
      </p:sp>
      <p:sp>
        <p:nvSpPr>
          <p:cNvPr id="42" name="모서리가 둥근 직사각형 41"/>
          <p:cNvSpPr/>
          <p:nvPr/>
        </p:nvSpPr>
        <p:spPr>
          <a:xfrm>
            <a:off x="515776" y="3613034"/>
            <a:ext cx="1589502" cy="1510862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sp>
        <p:nvSpPr>
          <p:cNvPr id="43" name="모서리가 둥근 직사각형 42"/>
          <p:cNvSpPr/>
          <p:nvPr/>
        </p:nvSpPr>
        <p:spPr>
          <a:xfrm>
            <a:off x="706182" y="3954530"/>
            <a:ext cx="1208689" cy="3248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 smtClean="0"/>
              <a:t>updateTestForm.jsp</a:t>
            </a:r>
            <a:endParaRPr lang="ko-KR" altLang="en-US" sz="12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800773" y="3221439"/>
            <a:ext cx="1229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정보수정</a:t>
            </a:r>
            <a:endParaRPr lang="ko-KR" altLang="en-US" dirty="0"/>
          </a:p>
        </p:txBody>
      </p:sp>
      <p:sp>
        <p:nvSpPr>
          <p:cNvPr id="45" name="모서리가 둥근 직사각형 44"/>
          <p:cNvSpPr/>
          <p:nvPr/>
        </p:nvSpPr>
        <p:spPr>
          <a:xfrm>
            <a:off x="706181" y="4486265"/>
            <a:ext cx="1208689" cy="3248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 smtClean="0"/>
              <a:t>updateTest.jsp</a:t>
            </a:r>
            <a:endParaRPr lang="ko-KR" altLang="en-US" sz="1200" b="1" dirty="0"/>
          </a:p>
        </p:txBody>
      </p:sp>
      <p:sp>
        <p:nvSpPr>
          <p:cNvPr id="46" name="모서리가 둥근 직사각형 45"/>
          <p:cNvSpPr/>
          <p:nvPr/>
        </p:nvSpPr>
        <p:spPr>
          <a:xfrm>
            <a:off x="2689000" y="2378975"/>
            <a:ext cx="1208689" cy="3248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 smtClean="0"/>
              <a:t>Logout.jsp</a:t>
            </a:r>
            <a:endParaRPr lang="ko-KR" altLang="en-US" sz="1200" b="1" dirty="0"/>
          </a:p>
        </p:txBody>
      </p:sp>
      <p:sp>
        <p:nvSpPr>
          <p:cNvPr id="47" name="모서리가 둥근 직사각형 46"/>
          <p:cNvSpPr/>
          <p:nvPr/>
        </p:nvSpPr>
        <p:spPr>
          <a:xfrm>
            <a:off x="8873968" y="4922034"/>
            <a:ext cx="1589502" cy="1510862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sp>
        <p:nvSpPr>
          <p:cNvPr id="48" name="모서리가 둥근 직사각형 47"/>
          <p:cNvSpPr/>
          <p:nvPr/>
        </p:nvSpPr>
        <p:spPr>
          <a:xfrm>
            <a:off x="9064374" y="5263530"/>
            <a:ext cx="1208689" cy="3248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 smtClean="0"/>
              <a:t>d.jsp</a:t>
            </a:r>
            <a:endParaRPr lang="ko-KR" altLang="en-US" sz="12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9064373" y="4498300"/>
            <a:ext cx="1229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회원삭제</a:t>
            </a:r>
            <a:endParaRPr lang="ko-KR" altLang="en-US" dirty="0"/>
          </a:p>
        </p:txBody>
      </p:sp>
      <p:sp>
        <p:nvSpPr>
          <p:cNvPr id="50" name="모서리가 둥근 직사각형 49"/>
          <p:cNvSpPr/>
          <p:nvPr/>
        </p:nvSpPr>
        <p:spPr>
          <a:xfrm>
            <a:off x="9064373" y="5795265"/>
            <a:ext cx="1208689" cy="3248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 smtClean="0"/>
              <a:t>dPro.jsp</a:t>
            </a:r>
            <a:endParaRPr lang="ko-KR" altLang="en-US" sz="1200" b="1" dirty="0"/>
          </a:p>
        </p:txBody>
      </p:sp>
      <p:sp>
        <p:nvSpPr>
          <p:cNvPr id="51" name="모서리가 둥근 직사각형 50"/>
          <p:cNvSpPr/>
          <p:nvPr/>
        </p:nvSpPr>
        <p:spPr>
          <a:xfrm>
            <a:off x="5063953" y="5869022"/>
            <a:ext cx="1208689" cy="3248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 smtClean="0"/>
              <a:t>list.jsp</a:t>
            </a:r>
            <a:endParaRPr lang="ko-KR" altLang="en-US" sz="12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2731455" y="1979793"/>
            <a:ext cx="1229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로그아웃</a:t>
            </a:r>
            <a:endParaRPr lang="ko-KR" altLang="en-US" dirty="0"/>
          </a:p>
        </p:txBody>
      </p:sp>
      <p:sp>
        <p:nvSpPr>
          <p:cNvPr id="55" name="모서리가 둥근 직사각형 54"/>
          <p:cNvSpPr/>
          <p:nvPr/>
        </p:nvSpPr>
        <p:spPr>
          <a:xfrm>
            <a:off x="2575623" y="5861747"/>
            <a:ext cx="1208689" cy="3248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 smtClean="0"/>
              <a:t>Check.jsp</a:t>
            </a:r>
            <a:endParaRPr lang="ko-KR" altLang="en-US" sz="12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5074464" y="5541911"/>
            <a:ext cx="1229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회원목록</a:t>
            </a:r>
            <a:endParaRPr lang="ko-KR" altLang="en-US" dirty="0"/>
          </a:p>
        </p:txBody>
      </p:sp>
      <p:cxnSp>
        <p:nvCxnSpPr>
          <p:cNvPr id="59" name="직선 화살표 연결선 58"/>
          <p:cNvCxnSpPr>
            <a:stCxn id="41" idx="2"/>
            <a:endCxn id="58" idx="0"/>
          </p:cNvCxnSpPr>
          <p:nvPr/>
        </p:nvCxnSpPr>
        <p:spPr>
          <a:xfrm>
            <a:off x="5689320" y="4520563"/>
            <a:ext cx="0" cy="10213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꺾인 연결선 68"/>
          <p:cNvCxnSpPr>
            <a:stCxn id="41" idx="3"/>
            <a:endCxn id="47" idx="1"/>
          </p:cNvCxnSpPr>
          <p:nvPr/>
        </p:nvCxnSpPr>
        <p:spPr>
          <a:xfrm>
            <a:off x="6293664" y="4358160"/>
            <a:ext cx="2580304" cy="131930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660314" y="5160866"/>
            <a:ext cx="1439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중복아이디</a:t>
            </a:r>
            <a:r>
              <a:rPr lang="ko-KR" altLang="en-US" dirty="0" smtClean="0"/>
              <a:t>    확인</a:t>
            </a:r>
            <a:endParaRPr lang="ko-KR" altLang="en-US" dirty="0"/>
          </a:p>
        </p:txBody>
      </p:sp>
      <p:cxnSp>
        <p:nvCxnSpPr>
          <p:cNvPr id="77" name="꺾인 연결선 76"/>
          <p:cNvCxnSpPr>
            <a:stCxn id="41" idx="1"/>
            <a:endCxn id="46" idx="2"/>
          </p:cNvCxnSpPr>
          <p:nvPr/>
        </p:nvCxnSpPr>
        <p:spPr>
          <a:xfrm rot="10800000">
            <a:off x="3293345" y="2703782"/>
            <a:ext cx="1791630" cy="165437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꺾인 연결선 78"/>
          <p:cNvCxnSpPr>
            <a:stCxn id="42" idx="3"/>
            <a:endCxn id="46" idx="2"/>
          </p:cNvCxnSpPr>
          <p:nvPr/>
        </p:nvCxnSpPr>
        <p:spPr>
          <a:xfrm flipV="1">
            <a:off x="2105278" y="2703781"/>
            <a:ext cx="1188067" cy="166468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꺾인 연결선 80"/>
          <p:cNvCxnSpPr>
            <a:stCxn id="53" idx="0"/>
            <a:endCxn id="4" idx="1"/>
          </p:cNvCxnSpPr>
          <p:nvPr/>
        </p:nvCxnSpPr>
        <p:spPr>
          <a:xfrm rot="5400000" flipH="1" flipV="1">
            <a:off x="3968952" y="1020614"/>
            <a:ext cx="336538" cy="158182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꺾인 연결선 82"/>
          <p:cNvCxnSpPr>
            <a:stCxn id="47" idx="3"/>
            <a:endCxn id="4" idx="3"/>
          </p:cNvCxnSpPr>
          <p:nvPr/>
        </p:nvCxnSpPr>
        <p:spPr>
          <a:xfrm flipH="1" flipV="1">
            <a:off x="6517634" y="1643255"/>
            <a:ext cx="3945836" cy="4034210"/>
          </a:xfrm>
          <a:prstGeom prst="bentConnector3">
            <a:avLst>
              <a:gd name="adj1" fmla="val -579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꺾인 연결선 84"/>
          <p:cNvCxnSpPr>
            <a:stCxn id="42" idx="2"/>
            <a:endCxn id="55" idx="1"/>
          </p:cNvCxnSpPr>
          <p:nvPr/>
        </p:nvCxnSpPr>
        <p:spPr>
          <a:xfrm rot="16200000" flipH="1">
            <a:off x="1492948" y="4941475"/>
            <a:ext cx="900254" cy="1265096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0430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23</Words>
  <Application>Microsoft Office PowerPoint</Application>
  <PresentationFormat>와이드스크린</PresentationFormat>
  <Paragraphs>21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20152478 최재영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I</dc:creator>
  <cp:lastModifiedBy>I</cp:lastModifiedBy>
  <cp:revision>5</cp:revision>
  <dcterms:created xsi:type="dcterms:W3CDTF">2018-06-19T18:31:32Z</dcterms:created>
  <dcterms:modified xsi:type="dcterms:W3CDTF">2018-06-19T19:23:31Z</dcterms:modified>
</cp:coreProperties>
</file>