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4" r:id="rId1"/>
  </p:sldMasterIdLst>
  <p:sldIdLst>
    <p:sldId id="257" r:id="rId2"/>
    <p:sldId id="256" r:id="rId3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3A955-5D5D-4405-B5D6-D7F4937B2675}" type="datetimeFigureOut">
              <a:rPr lang="ko-KR" altLang="en-US" smtClean="0"/>
              <a:t>2018-06-20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48A5B-7259-45B3-BBD0-3C637860F5E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767568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3A955-5D5D-4405-B5D6-D7F4937B2675}" type="datetimeFigureOut">
              <a:rPr lang="ko-KR" altLang="en-US" smtClean="0"/>
              <a:t>2018-06-20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48A5B-7259-45B3-BBD0-3C637860F5E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2477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3A955-5D5D-4405-B5D6-D7F4937B2675}" type="datetimeFigureOut">
              <a:rPr lang="ko-KR" altLang="en-US" smtClean="0"/>
              <a:t>2018-06-20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48A5B-7259-45B3-BBD0-3C637860F5E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71919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3A955-5D5D-4405-B5D6-D7F4937B2675}" type="datetimeFigureOut">
              <a:rPr lang="ko-KR" altLang="en-US" smtClean="0"/>
              <a:t>2018-06-20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48A5B-7259-45B3-BBD0-3C637860F5E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033684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3A955-5D5D-4405-B5D6-D7F4937B2675}" type="datetimeFigureOut">
              <a:rPr lang="ko-KR" altLang="en-US" smtClean="0"/>
              <a:t>2018-06-20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48A5B-7259-45B3-BBD0-3C637860F5E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35497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3A955-5D5D-4405-B5D6-D7F4937B2675}" type="datetimeFigureOut">
              <a:rPr lang="ko-KR" altLang="en-US" smtClean="0"/>
              <a:t>2018-06-20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48A5B-7259-45B3-BBD0-3C637860F5E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666066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3A955-5D5D-4405-B5D6-D7F4937B2675}" type="datetimeFigureOut">
              <a:rPr lang="ko-KR" altLang="en-US" smtClean="0"/>
              <a:t>2018-06-20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48A5B-7259-45B3-BBD0-3C637860F5E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15652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3A955-5D5D-4405-B5D6-D7F4937B2675}" type="datetimeFigureOut">
              <a:rPr lang="ko-KR" altLang="en-US" smtClean="0"/>
              <a:t>2018-06-20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48A5B-7259-45B3-BBD0-3C637860F5E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647061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3A955-5D5D-4405-B5D6-D7F4937B2675}" type="datetimeFigureOut">
              <a:rPr lang="ko-KR" altLang="en-US" smtClean="0"/>
              <a:t>2018-06-20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48A5B-7259-45B3-BBD0-3C637860F5E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988808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3A955-5D5D-4405-B5D6-D7F4937B2675}" type="datetimeFigureOut">
              <a:rPr lang="ko-KR" altLang="en-US" smtClean="0"/>
              <a:t>2018-06-20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48A5B-7259-45B3-BBD0-3C637860F5E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056642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3A955-5D5D-4405-B5D6-D7F4937B2675}" type="datetimeFigureOut">
              <a:rPr lang="ko-KR" altLang="en-US" smtClean="0"/>
              <a:t>2018-06-20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48A5B-7259-45B3-BBD0-3C637860F5E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35393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83A955-5D5D-4405-B5D6-D7F4937B2675}" type="datetimeFigureOut">
              <a:rPr lang="ko-KR" altLang="en-US" smtClean="0"/>
              <a:t>2018-06-20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148A5B-7259-45B3-BBD0-3C637860F5E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541056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5" r:id="rId1"/>
    <p:sldLayoutId id="2147483846" r:id="rId2"/>
    <p:sldLayoutId id="2147483847" r:id="rId3"/>
    <p:sldLayoutId id="2147483848" r:id="rId4"/>
    <p:sldLayoutId id="2147483849" r:id="rId5"/>
    <p:sldLayoutId id="2147483850" r:id="rId6"/>
    <p:sldLayoutId id="2147483851" r:id="rId7"/>
    <p:sldLayoutId id="2147483852" r:id="rId8"/>
    <p:sldLayoutId id="2147483853" r:id="rId9"/>
    <p:sldLayoutId id="2147483854" r:id="rId10"/>
    <p:sldLayoutId id="2147483855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JSP </a:t>
            </a:r>
            <a:r>
              <a:rPr lang="ko-KR" altLang="en-US" dirty="0" smtClean="0"/>
              <a:t>기말고사 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ko-KR" altLang="en-US" dirty="0" smtClean="0"/>
              <a:t>회원가입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ko-KR" altLang="en-US" dirty="0" smtClean="0"/>
              <a:t>인터넷정보통신과</a:t>
            </a:r>
            <a:endParaRPr lang="en-US" altLang="ko-KR" dirty="0" smtClean="0"/>
          </a:p>
          <a:p>
            <a:pPr marL="0" indent="0">
              <a:buNone/>
            </a:pPr>
            <a:r>
              <a:rPr lang="en-US" altLang="ko-KR" dirty="0" smtClean="0"/>
              <a:t>20152492</a:t>
            </a:r>
            <a:endParaRPr lang="en-US" altLang="ko-KR" dirty="0"/>
          </a:p>
          <a:p>
            <a:pPr marL="0" indent="0">
              <a:buNone/>
            </a:pPr>
            <a:r>
              <a:rPr lang="en-US" altLang="ko-KR" dirty="0" smtClean="0"/>
              <a:t>2-A </a:t>
            </a:r>
            <a:r>
              <a:rPr lang="ko-KR" altLang="en-US" dirty="0" smtClean="0"/>
              <a:t>이준형</a:t>
            </a:r>
            <a:endParaRPr lang="en-US" altLang="ko-KR" dirty="0" smtClean="0"/>
          </a:p>
          <a:p>
            <a:pPr marL="0" indent="0">
              <a:buNone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597713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모서리가 둥근 직사각형 5"/>
          <p:cNvSpPr/>
          <p:nvPr/>
        </p:nvSpPr>
        <p:spPr>
          <a:xfrm>
            <a:off x="663455" y="1194325"/>
            <a:ext cx="2285050" cy="2177516"/>
          </a:xfrm>
          <a:prstGeom prst="roundRect">
            <a:avLst/>
          </a:prstGeom>
          <a:noFill/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1"/>
          </a:p>
        </p:txBody>
      </p:sp>
      <p:sp>
        <p:nvSpPr>
          <p:cNvPr id="8" name="TextBox 7"/>
          <p:cNvSpPr txBox="1"/>
          <p:nvPr/>
        </p:nvSpPr>
        <p:spPr>
          <a:xfrm>
            <a:off x="793608" y="1328053"/>
            <a:ext cx="20247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 smtClean="0"/>
              <a:t>&lt;</a:t>
            </a:r>
            <a:r>
              <a:rPr lang="ko-KR" altLang="en-US" b="1" dirty="0" smtClean="0"/>
              <a:t>회원가입</a:t>
            </a:r>
            <a:r>
              <a:rPr lang="en-US" altLang="ko-KR" b="1" dirty="0" smtClean="0"/>
              <a:t>&gt;</a:t>
            </a:r>
            <a:endParaRPr lang="ko-KR" altLang="en-US" b="1" dirty="0"/>
          </a:p>
        </p:txBody>
      </p:sp>
      <p:sp>
        <p:nvSpPr>
          <p:cNvPr id="10" name="모서리가 둥근 직사각형 9"/>
          <p:cNvSpPr/>
          <p:nvPr/>
        </p:nvSpPr>
        <p:spPr>
          <a:xfrm>
            <a:off x="731151" y="1749683"/>
            <a:ext cx="2149656" cy="5334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b="1" dirty="0" err="1" smtClean="0">
                <a:solidFill>
                  <a:schemeClr val="tx1"/>
                </a:solidFill>
              </a:rPr>
              <a:t>MemberForm.jsp</a:t>
            </a:r>
            <a:endParaRPr lang="ko-KR" altLang="en-US" sz="1600" b="1" dirty="0">
              <a:solidFill>
                <a:schemeClr val="tx1"/>
              </a:solidFill>
            </a:endParaRPr>
          </a:p>
        </p:txBody>
      </p:sp>
      <p:cxnSp>
        <p:nvCxnSpPr>
          <p:cNvPr id="11" name="직선 화살표 연결선 10"/>
          <p:cNvCxnSpPr/>
          <p:nvPr/>
        </p:nvCxnSpPr>
        <p:spPr>
          <a:xfrm>
            <a:off x="1788690" y="2341652"/>
            <a:ext cx="17289" cy="404633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4" name="모서리가 둥근 직사각형 13"/>
          <p:cNvSpPr/>
          <p:nvPr/>
        </p:nvSpPr>
        <p:spPr>
          <a:xfrm>
            <a:off x="731151" y="2719057"/>
            <a:ext cx="2149656" cy="5334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b="1" dirty="0" err="1" smtClean="0">
                <a:solidFill>
                  <a:schemeClr val="tx1"/>
                </a:solidFill>
              </a:rPr>
              <a:t>MemberPro.jsp</a:t>
            </a:r>
            <a:endParaRPr lang="ko-KR" altLang="en-US" sz="1600" b="1" dirty="0">
              <a:solidFill>
                <a:schemeClr val="tx1"/>
              </a:solidFill>
            </a:endParaRPr>
          </a:p>
        </p:txBody>
      </p:sp>
      <p:sp>
        <p:nvSpPr>
          <p:cNvPr id="37" name="모서리가 둥근 직사각형 36"/>
          <p:cNvSpPr/>
          <p:nvPr/>
        </p:nvSpPr>
        <p:spPr>
          <a:xfrm>
            <a:off x="4440700" y="1194325"/>
            <a:ext cx="2285050" cy="2177516"/>
          </a:xfrm>
          <a:prstGeom prst="roundRect">
            <a:avLst/>
          </a:prstGeom>
          <a:noFill/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1"/>
          </a:p>
        </p:txBody>
      </p:sp>
      <p:sp>
        <p:nvSpPr>
          <p:cNvPr id="38" name="TextBox 37"/>
          <p:cNvSpPr txBox="1"/>
          <p:nvPr/>
        </p:nvSpPr>
        <p:spPr>
          <a:xfrm>
            <a:off x="4570853" y="1328053"/>
            <a:ext cx="20247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 smtClean="0"/>
              <a:t>&lt;</a:t>
            </a:r>
            <a:r>
              <a:rPr lang="ko-KR" altLang="en-US" b="1" dirty="0" smtClean="0"/>
              <a:t>메인</a:t>
            </a:r>
            <a:r>
              <a:rPr lang="en-US" altLang="ko-KR" b="1" dirty="0" smtClean="0"/>
              <a:t>&gt;</a:t>
            </a:r>
            <a:endParaRPr lang="ko-KR" altLang="en-US" b="1" dirty="0"/>
          </a:p>
        </p:txBody>
      </p:sp>
      <p:sp>
        <p:nvSpPr>
          <p:cNvPr id="39" name="모서리가 둥근 직사각형 38"/>
          <p:cNvSpPr/>
          <p:nvPr/>
        </p:nvSpPr>
        <p:spPr>
          <a:xfrm>
            <a:off x="4508396" y="1749683"/>
            <a:ext cx="2149656" cy="5334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b="1" dirty="0" err="1" smtClean="0">
                <a:solidFill>
                  <a:schemeClr val="tx1"/>
                </a:solidFill>
              </a:rPr>
              <a:t>main.jsp</a:t>
            </a:r>
            <a:endParaRPr lang="ko-KR" altLang="en-US" sz="1600" b="1" dirty="0">
              <a:solidFill>
                <a:schemeClr val="tx1"/>
              </a:solidFill>
            </a:endParaRPr>
          </a:p>
        </p:txBody>
      </p:sp>
      <p:cxnSp>
        <p:nvCxnSpPr>
          <p:cNvPr id="40" name="직선 화살표 연결선 39"/>
          <p:cNvCxnSpPr/>
          <p:nvPr/>
        </p:nvCxnSpPr>
        <p:spPr>
          <a:xfrm>
            <a:off x="5565935" y="2341652"/>
            <a:ext cx="17289" cy="404633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1" name="모서리가 둥근 직사각형 40"/>
          <p:cNvSpPr/>
          <p:nvPr/>
        </p:nvSpPr>
        <p:spPr>
          <a:xfrm>
            <a:off x="4508396" y="2719057"/>
            <a:ext cx="2149656" cy="5334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b="1" dirty="0" err="1" smtClean="0">
                <a:solidFill>
                  <a:schemeClr val="tx1"/>
                </a:solidFill>
              </a:rPr>
              <a:t>loginForm.jsp</a:t>
            </a:r>
            <a:endParaRPr lang="ko-KR" altLang="en-US" sz="1600" b="1" dirty="0">
              <a:solidFill>
                <a:schemeClr val="tx1"/>
              </a:solidFill>
            </a:endParaRPr>
          </a:p>
        </p:txBody>
      </p:sp>
      <p:sp>
        <p:nvSpPr>
          <p:cNvPr id="42" name="모서리가 둥근 직사각형 41"/>
          <p:cNvSpPr/>
          <p:nvPr/>
        </p:nvSpPr>
        <p:spPr>
          <a:xfrm>
            <a:off x="4440700" y="4253614"/>
            <a:ext cx="2285050" cy="2177516"/>
          </a:xfrm>
          <a:prstGeom prst="roundRect">
            <a:avLst/>
          </a:prstGeom>
          <a:noFill/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1"/>
          </a:p>
        </p:txBody>
      </p:sp>
      <p:sp>
        <p:nvSpPr>
          <p:cNvPr id="43" name="TextBox 42"/>
          <p:cNvSpPr txBox="1"/>
          <p:nvPr/>
        </p:nvSpPr>
        <p:spPr>
          <a:xfrm>
            <a:off x="4570853" y="4387342"/>
            <a:ext cx="20247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 smtClean="0"/>
              <a:t>&lt;</a:t>
            </a:r>
            <a:r>
              <a:rPr lang="ko-KR" altLang="en-US" b="1" dirty="0" smtClean="0"/>
              <a:t>로그인</a:t>
            </a:r>
            <a:r>
              <a:rPr lang="en-US" altLang="ko-KR" b="1" dirty="0" smtClean="0"/>
              <a:t>&gt;</a:t>
            </a:r>
            <a:endParaRPr lang="ko-KR" altLang="en-US" b="1" dirty="0"/>
          </a:p>
        </p:txBody>
      </p:sp>
      <p:sp>
        <p:nvSpPr>
          <p:cNvPr id="44" name="모서리가 둥근 직사각형 43"/>
          <p:cNvSpPr/>
          <p:nvPr/>
        </p:nvSpPr>
        <p:spPr>
          <a:xfrm>
            <a:off x="4508396" y="4808972"/>
            <a:ext cx="2149656" cy="5334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b="1" dirty="0" err="1" smtClean="0">
                <a:solidFill>
                  <a:schemeClr val="tx1"/>
                </a:solidFill>
              </a:rPr>
              <a:t>loginForm.jsp</a:t>
            </a:r>
            <a:endParaRPr lang="ko-KR" altLang="en-US" sz="1600" b="1" dirty="0">
              <a:solidFill>
                <a:schemeClr val="tx1"/>
              </a:solidFill>
            </a:endParaRPr>
          </a:p>
        </p:txBody>
      </p:sp>
      <p:cxnSp>
        <p:nvCxnSpPr>
          <p:cNvPr id="45" name="직선 화살표 연결선 44"/>
          <p:cNvCxnSpPr/>
          <p:nvPr/>
        </p:nvCxnSpPr>
        <p:spPr>
          <a:xfrm>
            <a:off x="5565935" y="5400941"/>
            <a:ext cx="17289" cy="404633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6" name="모서리가 둥근 직사각형 45"/>
          <p:cNvSpPr/>
          <p:nvPr/>
        </p:nvSpPr>
        <p:spPr>
          <a:xfrm>
            <a:off x="4508396" y="5778346"/>
            <a:ext cx="2149656" cy="5334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b="1" dirty="0" err="1" smtClean="0">
                <a:solidFill>
                  <a:schemeClr val="tx1"/>
                </a:solidFill>
              </a:rPr>
              <a:t>testLogin.jsp</a:t>
            </a:r>
            <a:endParaRPr lang="ko-KR" altLang="en-US" sz="1600" b="1" dirty="0">
              <a:solidFill>
                <a:schemeClr val="tx1"/>
              </a:solidFill>
            </a:endParaRPr>
          </a:p>
        </p:txBody>
      </p:sp>
      <p:sp>
        <p:nvSpPr>
          <p:cNvPr id="49" name="모서리가 둥근 직사각형 48"/>
          <p:cNvSpPr/>
          <p:nvPr/>
        </p:nvSpPr>
        <p:spPr>
          <a:xfrm>
            <a:off x="793608" y="5075672"/>
            <a:ext cx="2149656" cy="5334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b="1" dirty="0" err="1" smtClean="0">
                <a:solidFill>
                  <a:schemeClr val="tx1"/>
                </a:solidFill>
              </a:rPr>
              <a:t>logout.jsp</a:t>
            </a:r>
            <a:endParaRPr lang="ko-KR" altLang="en-US" sz="1600" b="1" dirty="0">
              <a:solidFill>
                <a:schemeClr val="tx1"/>
              </a:solidFill>
            </a:endParaRPr>
          </a:p>
        </p:txBody>
      </p:sp>
      <p:sp>
        <p:nvSpPr>
          <p:cNvPr id="60" name="아래쪽 화살표 59"/>
          <p:cNvSpPr/>
          <p:nvPr/>
        </p:nvSpPr>
        <p:spPr>
          <a:xfrm rot="16200000">
            <a:off x="3492837" y="2029798"/>
            <a:ext cx="404633" cy="77939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1" name="아래쪽 화살표 60"/>
          <p:cNvSpPr/>
          <p:nvPr/>
        </p:nvSpPr>
        <p:spPr>
          <a:xfrm>
            <a:off x="5380907" y="3451178"/>
            <a:ext cx="404633" cy="74386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2" name="아래쪽 화살표 61"/>
          <p:cNvSpPr/>
          <p:nvPr/>
        </p:nvSpPr>
        <p:spPr>
          <a:xfrm rot="5400000">
            <a:off x="3677666" y="5011243"/>
            <a:ext cx="404633" cy="77939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3" name="모서리가 둥근 직사각형 62"/>
          <p:cNvSpPr/>
          <p:nvPr/>
        </p:nvSpPr>
        <p:spPr>
          <a:xfrm>
            <a:off x="8217945" y="1194325"/>
            <a:ext cx="2285050" cy="2177516"/>
          </a:xfrm>
          <a:prstGeom prst="roundRect">
            <a:avLst/>
          </a:prstGeom>
          <a:noFill/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1"/>
          </a:p>
        </p:txBody>
      </p:sp>
      <p:sp>
        <p:nvSpPr>
          <p:cNvPr id="64" name="TextBox 63"/>
          <p:cNvSpPr txBox="1"/>
          <p:nvPr/>
        </p:nvSpPr>
        <p:spPr>
          <a:xfrm>
            <a:off x="8348098" y="1328053"/>
            <a:ext cx="20247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 smtClean="0"/>
              <a:t>&lt;</a:t>
            </a:r>
            <a:r>
              <a:rPr lang="ko-KR" altLang="en-US" b="1" dirty="0" smtClean="0"/>
              <a:t>정보수정</a:t>
            </a:r>
            <a:r>
              <a:rPr lang="en-US" altLang="ko-KR" b="1" dirty="0" smtClean="0"/>
              <a:t>&gt;</a:t>
            </a:r>
            <a:endParaRPr lang="ko-KR" altLang="en-US" b="1" dirty="0"/>
          </a:p>
        </p:txBody>
      </p:sp>
      <p:sp>
        <p:nvSpPr>
          <p:cNvPr id="65" name="모서리가 둥근 직사각형 64"/>
          <p:cNvSpPr/>
          <p:nvPr/>
        </p:nvSpPr>
        <p:spPr>
          <a:xfrm>
            <a:off x="8285641" y="1749683"/>
            <a:ext cx="2149656" cy="5334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b="1" dirty="0" err="1" smtClean="0">
                <a:solidFill>
                  <a:schemeClr val="tx1"/>
                </a:solidFill>
              </a:rPr>
              <a:t>updateTestForm.jsp</a:t>
            </a:r>
            <a:endParaRPr lang="ko-KR" altLang="en-US" sz="1600" b="1" dirty="0">
              <a:solidFill>
                <a:schemeClr val="tx1"/>
              </a:solidFill>
            </a:endParaRPr>
          </a:p>
        </p:txBody>
      </p:sp>
      <p:cxnSp>
        <p:nvCxnSpPr>
          <p:cNvPr id="66" name="직선 화살표 연결선 65"/>
          <p:cNvCxnSpPr/>
          <p:nvPr/>
        </p:nvCxnSpPr>
        <p:spPr>
          <a:xfrm>
            <a:off x="9343180" y="2341652"/>
            <a:ext cx="17289" cy="404633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67" name="모서리가 둥근 직사각형 66"/>
          <p:cNvSpPr/>
          <p:nvPr/>
        </p:nvSpPr>
        <p:spPr>
          <a:xfrm>
            <a:off x="8285641" y="2719057"/>
            <a:ext cx="2149656" cy="5334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 err="1" smtClean="0">
                <a:solidFill>
                  <a:schemeClr val="tx1"/>
                </a:solidFill>
              </a:rPr>
              <a:t>loginForm.jsp</a:t>
            </a:r>
            <a:endParaRPr lang="ko-KR" altLang="en-US" b="1" dirty="0">
              <a:solidFill>
                <a:schemeClr val="tx1"/>
              </a:solidFill>
            </a:endParaRPr>
          </a:p>
        </p:txBody>
      </p:sp>
      <p:sp>
        <p:nvSpPr>
          <p:cNvPr id="68" name="모서리가 둥근 직사각형 67"/>
          <p:cNvSpPr/>
          <p:nvPr/>
        </p:nvSpPr>
        <p:spPr>
          <a:xfrm>
            <a:off x="8150247" y="4230572"/>
            <a:ext cx="2285050" cy="2177516"/>
          </a:xfrm>
          <a:prstGeom prst="roundRect">
            <a:avLst/>
          </a:prstGeom>
          <a:noFill/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1"/>
          </a:p>
        </p:txBody>
      </p:sp>
      <p:sp>
        <p:nvSpPr>
          <p:cNvPr id="69" name="TextBox 68"/>
          <p:cNvSpPr txBox="1"/>
          <p:nvPr/>
        </p:nvSpPr>
        <p:spPr>
          <a:xfrm>
            <a:off x="8280400" y="4364300"/>
            <a:ext cx="20247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 smtClean="0"/>
              <a:t>&lt;</a:t>
            </a:r>
            <a:r>
              <a:rPr lang="ko-KR" altLang="en-US" b="1" dirty="0" smtClean="0"/>
              <a:t>회원탈퇴</a:t>
            </a:r>
            <a:r>
              <a:rPr lang="en-US" altLang="ko-KR" b="1" dirty="0" smtClean="0"/>
              <a:t>&gt;</a:t>
            </a:r>
            <a:endParaRPr lang="ko-KR" altLang="en-US" b="1" dirty="0"/>
          </a:p>
        </p:txBody>
      </p:sp>
      <p:sp>
        <p:nvSpPr>
          <p:cNvPr id="70" name="모서리가 둥근 직사각형 69"/>
          <p:cNvSpPr/>
          <p:nvPr/>
        </p:nvSpPr>
        <p:spPr>
          <a:xfrm>
            <a:off x="8217943" y="4785930"/>
            <a:ext cx="2149656" cy="5334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b="1" dirty="0" err="1" smtClean="0">
                <a:solidFill>
                  <a:schemeClr val="tx1"/>
                </a:solidFill>
              </a:rPr>
              <a:t>deleteForm.jsp</a:t>
            </a:r>
            <a:endParaRPr lang="ko-KR" altLang="en-US" sz="1600" b="1" dirty="0">
              <a:solidFill>
                <a:schemeClr val="tx1"/>
              </a:solidFill>
            </a:endParaRPr>
          </a:p>
        </p:txBody>
      </p:sp>
      <p:cxnSp>
        <p:nvCxnSpPr>
          <p:cNvPr id="71" name="직선 화살표 연결선 70"/>
          <p:cNvCxnSpPr/>
          <p:nvPr/>
        </p:nvCxnSpPr>
        <p:spPr>
          <a:xfrm>
            <a:off x="9275482" y="5377899"/>
            <a:ext cx="17289" cy="404633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2" name="모서리가 둥근 직사각형 71"/>
          <p:cNvSpPr/>
          <p:nvPr/>
        </p:nvSpPr>
        <p:spPr>
          <a:xfrm>
            <a:off x="8217943" y="5755304"/>
            <a:ext cx="2149656" cy="5334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 err="1" smtClean="0">
                <a:solidFill>
                  <a:schemeClr val="tx1"/>
                </a:solidFill>
              </a:rPr>
              <a:t>deletePro.jsp</a:t>
            </a:r>
            <a:endParaRPr lang="ko-KR" altLang="en-US" b="1" dirty="0">
              <a:solidFill>
                <a:schemeClr val="tx1"/>
              </a:solidFill>
            </a:endParaRPr>
          </a:p>
        </p:txBody>
      </p:sp>
      <p:sp>
        <p:nvSpPr>
          <p:cNvPr id="75" name="아래쪽 화살표 74"/>
          <p:cNvSpPr/>
          <p:nvPr/>
        </p:nvSpPr>
        <p:spPr>
          <a:xfrm rot="18273304">
            <a:off x="7262800" y="3451176"/>
            <a:ext cx="404633" cy="77939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7" name="모서리가 둥근 직사각형 76"/>
          <p:cNvSpPr/>
          <p:nvPr/>
        </p:nvSpPr>
        <p:spPr>
          <a:xfrm>
            <a:off x="8285641" y="176238"/>
            <a:ext cx="2149656" cy="5334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b="1" dirty="0" err="1" smtClean="0">
                <a:solidFill>
                  <a:schemeClr val="tx1"/>
                </a:solidFill>
              </a:rPr>
              <a:t>list.jsp</a:t>
            </a:r>
            <a:endParaRPr lang="ko-KR" altLang="en-US" sz="1600" b="1" dirty="0">
              <a:solidFill>
                <a:schemeClr val="tx1"/>
              </a:solidFill>
            </a:endParaRPr>
          </a:p>
        </p:txBody>
      </p:sp>
      <p:sp>
        <p:nvSpPr>
          <p:cNvPr id="79" name="아래쪽 화살표 78"/>
          <p:cNvSpPr/>
          <p:nvPr/>
        </p:nvSpPr>
        <p:spPr>
          <a:xfrm rot="14001745">
            <a:off x="3350952" y="3544912"/>
            <a:ext cx="471731" cy="102055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왼쪽/오른쪽 화살표 1"/>
          <p:cNvSpPr/>
          <p:nvPr/>
        </p:nvSpPr>
        <p:spPr>
          <a:xfrm rot="20172419">
            <a:off x="6919874" y="726046"/>
            <a:ext cx="1124502" cy="452111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7" name="왼쪽/오른쪽 화살표 46"/>
          <p:cNvSpPr/>
          <p:nvPr/>
        </p:nvSpPr>
        <p:spPr>
          <a:xfrm>
            <a:off x="6922615" y="2057028"/>
            <a:ext cx="1124502" cy="452111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60609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</TotalTime>
  <Words>33</Words>
  <Application>Microsoft Office PowerPoint</Application>
  <PresentationFormat>와이드스크린</PresentationFormat>
  <Paragraphs>21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5" baseType="lpstr">
      <vt:lpstr>맑은 고딕</vt:lpstr>
      <vt:lpstr>Arial</vt:lpstr>
      <vt:lpstr>Office 테마</vt:lpstr>
      <vt:lpstr>JSP 기말고사  회원가입</vt:lpstr>
      <vt:lpstr>PowerPoint 프레젠테이션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Windows 사용자</dc:creator>
  <cp:lastModifiedBy>Windows 사용자</cp:lastModifiedBy>
  <cp:revision>10</cp:revision>
  <dcterms:created xsi:type="dcterms:W3CDTF">2018-06-11T02:08:17Z</dcterms:created>
  <dcterms:modified xsi:type="dcterms:W3CDTF">2018-06-20T01:34:05Z</dcterms:modified>
</cp:coreProperties>
</file>