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61" r:id="rId5"/>
    <p:sldId id="263" r:id="rId6"/>
    <p:sldId id="262" r:id="rId7"/>
  </p:sldIdLst>
  <p:sldSz cx="12192000" cy="6858000"/>
  <p:notesSz cx="6858000" cy="96869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571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940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1993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5401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0051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2613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384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047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64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969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423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516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0425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96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784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98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255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5E7DF64-E4B6-46FD-ACB7-EDB1044664EE}" type="datetimeFigureOut">
              <a:rPr lang="ko-KR" altLang="en-US" smtClean="0"/>
              <a:pPr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0E5F1E2-55AD-4495-B6E4-BB542326C6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4433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JSP </a:t>
            </a:r>
            <a:r>
              <a:rPr lang="en-US" altLang="ko-KR" b="1" dirty="0" err="1" smtClean="0">
                <a:solidFill>
                  <a:schemeClr val="bg1"/>
                </a:solidFill>
              </a:rPr>
              <a:t>Final_exam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bg1"/>
                </a:solidFill>
              </a:rPr>
              <a:t>20152493(A</a:t>
            </a:r>
            <a:r>
              <a:rPr lang="ko-KR" altLang="en-US" dirty="0" smtClean="0">
                <a:solidFill>
                  <a:schemeClr val="bg1"/>
                </a:solidFill>
              </a:rPr>
              <a:t>반</a:t>
            </a:r>
            <a:r>
              <a:rPr lang="en-US" altLang="ko-KR" dirty="0" smtClean="0">
                <a:solidFill>
                  <a:schemeClr val="bg1"/>
                </a:solidFill>
              </a:rPr>
              <a:t>) </a:t>
            </a:r>
            <a:r>
              <a:rPr lang="ko-KR" altLang="en-US" dirty="0" smtClean="0">
                <a:solidFill>
                  <a:schemeClr val="bg1"/>
                </a:solidFill>
              </a:rPr>
              <a:t>김한섭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07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4210050" y="2796651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4210050" y="3616583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601433" y="2784782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MemberForm.jsp</a:t>
            </a:r>
            <a:endParaRPr lang="ko-KR" altLang="en-US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601433" y="3565040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Memberpro.jsp</a:t>
            </a:r>
            <a:endParaRPr lang="ko-KR" altLang="en-US" b="1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590548" y="5369714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list.jsp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4175425" y="5295872"/>
            <a:ext cx="202474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160563" y="1935873"/>
            <a:ext cx="2884714" cy="25762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3745440" y="1988846"/>
            <a:ext cx="2884714" cy="24702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7867646" y="12105"/>
            <a:ext cx="2884714" cy="119628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5" name="TextBox 14"/>
          <p:cNvSpPr txBox="1"/>
          <p:nvPr/>
        </p:nvSpPr>
        <p:spPr>
          <a:xfrm>
            <a:off x="851805" y="2175662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회원가입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40035" y="2234512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로그인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77498" y="44616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0070C0"/>
                </a:solidFill>
              </a:rPr>
              <a:t>&lt;</a:t>
            </a:r>
            <a:r>
              <a:rPr lang="ko-KR" altLang="en-US" b="1" dirty="0" err="1" smtClean="0">
                <a:solidFill>
                  <a:srgbClr val="0070C0"/>
                </a:solidFill>
              </a:rPr>
              <a:t>내정보수정</a:t>
            </a:r>
            <a:r>
              <a:rPr lang="en-US" altLang="ko-KR" b="1" dirty="0" smtClean="0">
                <a:solidFill>
                  <a:srgbClr val="0070C0"/>
                </a:solidFill>
              </a:rPr>
              <a:t>&gt;</a:t>
            </a:r>
            <a:endParaRPr lang="ko-KR" altLang="en-US" b="1" dirty="0">
              <a:solidFill>
                <a:srgbClr val="0070C0"/>
              </a:solidFill>
            </a:endParaRPr>
          </a:p>
        </p:txBody>
      </p:sp>
      <p:cxnSp>
        <p:nvCxnSpPr>
          <p:cNvPr id="18" name="직선 화살표 연결선 17"/>
          <p:cNvCxnSpPr>
            <a:stCxn id="10" idx="2"/>
            <a:endCxn id="8" idx="0"/>
          </p:cNvCxnSpPr>
          <p:nvPr/>
        </p:nvCxnSpPr>
        <p:spPr>
          <a:xfrm>
            <a:off x="1602920" y="4512107"/>
            <a:ext cx="0" cy="857607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모서리가 둥근 직사각형 22"/>
          <p:cNvSpPr/>
          <p:nvPr/>
        </p:nvSpPr>
        <p:spPr>
          <a:xfrm>
            <a:off x="7867644" y="5264399"/>
            <a:ext cx="2884714" cy="128005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24" name="TextBox 23"/>
          <p:cNvSpPr txBox="1"/>
          <p:nvPr/>
        </p:nvSpPr>
        <p:spPr>
          <a:xfrm>
            <a:off x="8624203" y="5369714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&lt;</a:t>
            </a:r>
            <a:r>
              <a:rPr lang="ko-KR" altLang="en-US" b="1" dirty="0" smtClean="0">
                <a:solidFill>
                  <a:srgbClr val="FF0000"/>
                </a:solidFill>
              </a:rPr>
              <a:t>회원탈퇴</a:t>
            </a:r>
            <a:r>
              <a:rPr lang="en-US" altLang="ko-KR" b="1" dirty="0" smtClean="0">
                <a:solidFill>
                  <a:srgbClr val="FF0000"/>
                </a:solidFill>
              </a:rPr>
              <a:t>&gt;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cxnSp>
        <p:nvCxnSpPr>
          <p:cNvPr id="29" name="직선 화살표 연결선 28"/>
          <p:cNvCxnSpPr/>
          <p:nvPr/>
        </p:nvCxnSpPr>
        <p:spPr>
          <a:xfrm flipV="1">
            <a:off x="6683828" y="3418114"/>
            <a:ext cx="1" cy="23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5404" y="33365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회원가입 홈페이지</a:t>
            </a:r>
            <a:r>
              <a:rPr lang="en-US" altLang="ko-KR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JSP</a:t>
            </a:r>
            <a:r>
              <a:rPr lang="ko-KR" altLang="en-US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구성도</a:t>
            </a:r>
            <a:endParaRPr lang="ko-KR" altLang="en-U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4" name="직선 화살표 연결선 53"/>
          <p:cNvCxnSpPr>
            <a:stCxn id="10" idx="3"/>
            <a:endCxn id="11" idx="1"/>
          </p:cNvCxnSpPr>
          <p:nvPr/>
        </p:nvCxnSpPr>
        <p:spPr>
          <a:xfrm>
            <a:off x="3045277" y="3223990"/>
            <a:ext cx="700163" cy="0"/>
          </a:xfrm>
          <a:prstGeom prst="straightConnector1">
            <a:avLst/>
          </a:prstGeom>
          <a:ln w="57150">
            <a:solidFill>
              <a:schemeClr val="accent3">
                <a:lumMod val="50000"/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모서리가 둥근 직사각형 60"/>
          <p:cNvSpPr/>
          <p:nvPr/>
        </p:nvSpPr>
        <p:spPr>
          <a:xfrm>
            <a:off x="7867646" y="2302583"/>
            <a:ext cx="2884714" cy="199125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cxnSp>
        <p:nvCxnSpPr>
          <p:cNvPr id="62" name="직선 화살표 연결선 61"/>
          <p:cNvCxnSpPr>
            <a:stCxn id="61" idx="1"/>
            <a:endCxn id="9" idx="3"/>
          </p:cNvCxnSpPr>
          <p:nvPr/>
        </p:nvCxnSpPr>
        <p:spPr>
          <a:xfrm flipH="1">
            <a:off x="6200168" y="3298209"/>
            <a:ext cx="1667478" cy="2252427"/>
          </a:xfrm>
          <a:prstGeom prst="straightConnector1">
            <a:avLst/>
          </a:prstGeom>
          <a:ln w="57150">
            <a:solidFill>
              <a:schemeClr val="accent3">
                <a:lumMod val="50000"/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화살표 연결선 67"/>
          <p:cNvCxnSpPr>
            <a:stCxn id="9" idx="0"/>
            <a:endCxn id="11" idx="2"/>
          </p:cNvCxnSpPr>
          <p:nvPr/>
        </p:nvCxnSpPr>
        <p:spPr>
          <a:xfrm flipV="1">
            <a:off x="5187797" y="4459133"/>
            <a:ext cx="0" cy="836739"/>
          </a:xfrm>
          <a:prstGeom prst="straightConnector1">
            <a:avLst/>
          </a:prstGeom>
          <a:ln w="57150">
            <a:solidFill>
              <a:schemeClr val="accent3">
                <a:lumMod val="50000"/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/>
          <p:cNvCxnSpPr>
            <a:endCxn id="61" idx="1"/>
          </p:cNvCxnSpPr>
          <p:nvPr/>
        </p:nvCxnSpPr>
        <p:spPr>
          <a:xfrm flipV="1">
            <a:off x="6658245" y="3298209"/>
            <a:ext cx="1209401" cy="19974"/>
          </a:xfrm>
          <a:prstGeom prst="straightConnector1">
            <a:avLst/>
          </a:prstGeom>
          <a:ln w="57150">
            <a:solidFill>
              <a:schemeClr val="accent3">
                <a:lumMod val="50000"/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624203" y="2375570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메인 정보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8479286" y="373887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개인 정보 수정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8567807" y="2965853"/>
            <a:ext cx="2024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고정된 로그인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r>
              <a:rPr lang="ko-KR" altLang="en-US" b="1" dirty="0" smtClean="0">
                <a:solidFill>
                  <a:schemeClr val="bg1"/>
                </a:solidFill>
              </a:rPr>
              <a:t>메시지 출력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8577497" y="5719762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회원정보 삭제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8377146" y="716168"/>
            <a:ext cx="2024743" cy="2379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updatepro.jsp</a:t>
            </a:r>
            <a:endParaRPr lang="ko-KR" altLang="en-US" sz="1600" b="1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8377145" y="973217"/>
            <a:ext cx="2024743" cy="2082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update.jsp</a:t>
            </a:r>
            <a:endParaRPr lang="ko-KR" altLang="en-US" sz="1600" b="1" dirty="0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8370612" y="6047064"/>
            <a:ext cx="2024743" cy="1929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Delete.jsp</a:t>
            </a:r>
            <a:endParaRPr lang="ko-KR" altLang="en-US" sz="1600" b="1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8377145" y="6295201"/>
            <a:ext cx="2024743" cy="2122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Deletepro.jsp</a:t>
            </a:r>
            <a:endParaRPr lang="ko-KR" altLang="en-US" sz="1600" b="1" dirty="0"/>
          </a:p>
        </p:txBody>
      </p:sp>
      <p:sp>
        <p:nvSpPr>
          <p:cNvPr id="90" name="모서리가 둥근 직사각형 89"/>
          <p:cNvSpPr/>
          <p:nvPr/>
        </p:nvSpPr>
        <p:spPr>
          <a:xfrm>
            <a:off x="601433" y="3004007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Memberform.jsp</a:t>
            </a:r>
            <a:endParaRPr lang="ko-KR" altLang="en-US" sz="1600" b="1" dirty="0"/>
          </a:p>
        </p:txBody>
      </p:sp>
      <p:sp>
        <p:nvSpPr>
          <p:cNvPr id="91" name="모서리가 둥근 직사각형 90"/>
          <p:cNvSpPr/>
          <p:nvPr/>
        </p:nvSpPr>
        <p:spPr>
          <a:xfrm>
            <a:off x="601433" y="3631299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Memberpro.jsp</a:t>
            </a:r>
            <a:endParaRPr lang="ko-KR" altLang="en-US" sz="1600" b="1" dirty="0"/>
          </a:p>
        </p:txBody>
      </p:sp>
      <p:sp>
        <p:nvSpPr>
          <p:cNvPr id="94" name="모서리가 둥근 직사각형 93"/>
          <p:cNvSpPr/>
          <p:nvPr/>
        </p:nvSpPr>
        <p:spPr>
          <a:xfrm>
            <a:off x="4175425" y="3014637"/>
            <a:ext cx="202474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cxnSp>
        <p:nvCxnSpPr>
          <p:cNvPr id="99" name="꺾인 연결선 98"/>
          <p:cNvCxnSpPr>
            <a:stCxn id="8" idx="2"/>
            <a:endCxn id="23" idx="2"/>
          </p:cNvCxnSpPr>
          <p:nvPr/>
        </p:nvCxnSpPr>
        <p:spPr>
          <a:xfrm rot="16200000" flipH="1">
            <a:off x="5103706" y="2338161"/>
            <a:ext cx="705509" cy="7707081"/>
          </a:xfrm>
          <a:prstGeom prst="bentConnector3">
            <a:avLst>
              <a:gd name="adj1" fmla="val 132402"/>
            </a:avLst>
          </a:prstGeom>
          <a:ln w="57150">
            <a:solidFill>
              <a:schemeClr val="accent2">
                <a:alpha val="6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꺾인 연결선 101"/>
          <p:cNvCxnSpPr>
            <a:stCxn id="8" idx="1"/>
          </p:cNvCxnSpPr>
          <p:nvPr/>
        </p:nvCxnSpPr>
        <p:spPr>
          <a:xfrm rot="10800000" flipH="1">
            <a:off x="590548" y="565213"/>
            <a:ext cx="7277096" cy="5039119"/>
          </a:xfrm>
          <a:prstGeom prst="bentConnector3">
            <a:avLst>
              <a:gd name="adj1" fmla="val -7329"/>
            </a:avLst>
          </a:prstGeom>
          <a:ln w="57150">
            <a:solidFill>
              <a:schemeClr val="accent2">
                <a:alpha val="6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화살표 연결선 105"/>
          <p:cNvCxnSpPr>
            <a:stCxn id="14" idx="2"/>
            <a:endCxn id="61" idx="0"/>
          </p:cNvCxnSpPr>
          <p:nvPr/>
        </p:nvCxnSpPr>
        <p:spPr>
          <a:xfrm>
            <a:off x="9310003" y="1208386"/>
            <a:ext cx="0" cy="1094197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9" name="직선 화살표 연결선 108"/>
          <p:cNvCxnSpPr>
            <a:stCxn id="61" idx="2"/>
            <a:endCxn id="23" idx="0"/>
          </p:cNvCxnSpPr>
          <p:nvPr/>
        </p:nvCxnSpPr>
        <p:spPr>
          <a:xfrm flipH="1">
            <a:off x="9310001" y="4293834"/>
            <a:ext cx="2" cy="970565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3" name="모서리가 둥근 직사각형 112"/>
          <p:cNvSpPr/>
          <p:nvPr/>
        </p:nvSpPr>
        <p:spPr>
          <a:xfrm>
            <a:off x="8410809" y="3671329"/>
            <a:ext cx="202474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main.jsp</a:t>
            </a:r>
            <a:endParaRPr lang="ko-KR" altLang="en-US" b="1" dirty="0"/>
          </a:p>
        </p:txBody>
      </p:sp>
      <p:sp>
        <p:nvSpPr>
          <p:cNvPr id="114" name="모서리가 둥근 직사각형 113"/>
          <p:cNvSpPr/>
          <p:nvPr/>
        </p:nvSpPr>
        <p:spPr>
          <a:xfrm>
            <a:off x="4175425" y="3576845"/>
            <a:ext cx="202474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615478" y="2513069"/>
            <a:ext cx="20247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chemeClr val="bg1"/>
                </a:solidFill>
              </a:rPr>
              <a:t>회원가입 정보입력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33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55404" y="33365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SQL Developer  </a:t>
            </a:r>
            <a:r>
              <a:rPr lang="ko-KR" altLang="en-US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구성도</a:t>
            </a:r>
            <a:endParaRPr lang="ko-KR" altLang="en-U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4" y="567135"/>
            <a:ext cx="12192000" cy="3005243"/>
          </a:xfrm>
          <a:prstGeom prst="rect">
            <a:avLst/>
          </a:prstGeom>
        </p:spPr>
      </p:pic>
      <p:grpSp>
        <p:nvGrpSpPr>
          <p:cNvPr id="25" name="그룹 24"/>
          <p:cNvGrpSpPr/>
          <p:nvPr/>
        </p:nvGrpSpPr>
        <p:grpSpPr>
          <a:xfrm>
            <a:off x="456998" y="4070492"/>
            <a:ext cx="11627910" cy="2565086"/>
            <a:chOff x="6739743" y="3996352"/>
            <a:chExt cx="4354300" cy="2302493"/>
          </a:xfrm>
        </p:grpSpPr>
        <p:sp>
          <p:nvSpPr>
            <p:cNvPr id="44" name="모서리가 둥근 직사각형 43"/>
            <p:cNvSpPr/>
            <p:nvPr/>
          </p:nvSpPr>
          <p:spPr>
            <a:xfrm>
              <a:off x="6739743" y="3996352"/>
              <a:ext cx="4267803" cy="230249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09677" y="4291547"/>
              <a:ext cx="36831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 smtClean="0">
                  <a:solidFill>
                    <a:schemeClr val="bg1"/>
                  </a:solidFill>
                </a:rPr>
                <a:t>DB</a:t>
              </a:r>
              <a:r>
                <a:rPr lang="ko-KR" altLang="en-US" b="1" dirty="0" smtClean="0">
                  <a:solidFill>
                    <a:schemeClr val="bg1"/>
                  </a:solidFill>
                </a:rPr>
                <a:t>에 연동한 </a:t>
              </a:r>
              <a:r>
                <a:rPr lang="en-US" altLang="ko-KR" b="1" dirty="0" smtClean="0">
                  <a:solidFill>
                    <a:schemeClr val="bg1"/>
                  </a:solidFill>
                </a:rPr>
                <a:t>JSP(</a:t>
              </a:r>
              <a:r>
                <a:rPr lang="ko-KR" altLang="en-US" b="1" dirty="0" smtClean="0">
                  <a:solidFill>
                    <a:schemeClr val="bg1"/>
                  </a:solidFill>
                </a:rPr>
                <a:t>사용한 쿼리</a:t>
              </a:r>
              <a:r>
                <a:rPr lang="en-US" altLang="ko-KR" b="1" dirty="0" smtClean="0">
                  <a:solidFill>
                    <a:schemeClr val="bg1"/>
                  </a:solidFill>
                </a:rPr>
                <a:t>)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909677" y="4660879"/>
              <a:ext cx="418436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 smtClean="0">
                  <a:solidFill>
                    <a:schemeClr val="bg1"/>
                  </a:solidFill>
                </a:rPr>
                <a:t>-</a:t>
              </a:r>
              <a:r>
                <a:rPr lang="ko-KR" altLang="en-US" b="1" dirty="0" smtClean="0">
                  <a:solidFill>
                    <a:schemeClr val="bg1"/>
                  </a:solidFill>
                </a:rPr>
                <a:t>회원가입</a:t>
              </a:r>
              <a:r>
                <a:rPr lang="en-US" altLang="ko-KR" b="1" dirty="0" smtClean="0">
                  <a:solidFill>
                    <a:schemeClr val="bg1"/>
                  </a:solidFill>
                </a:rPr>
                <a:t>:</a:t>
              </a:r>
              <a:r>
                <a:rPr lang="en-US" altLang="ko-KR" b="1" dirty="0" err="1" smtClean="0">
                  <a:solidFill>
                    <a:schemeClr val="bg1"/>
                  </a:solidFill>
                </a:rPr>
                <a:t>Memberpro.jsp</a:t>
              </a:r>
              <a:r>
                <a:rPr lang="en-US" altLang="ko-KR" b="1" dirty="0" smtClean="0">
                  <a:solidFill>
                    <a:schemeClr val="bg1"/>
                  </a:solidFill>
                </a:rPr>
                <a:t>(insert) </a:t>
              </a:r>
            </a:p>
            <a:p>
              <a:r>
                <a:rPr lang="en-US" altLang="ko-KR" b="1" dirty="0" smtClean="0">
                  <a:solidFill>
                    <a:schemeClr val="bg1"/>
                  </a:solidFill>
                </a:rPr>
                <a:t>-</a:t>
              </a:r>
              <a:r>
                <a:rPr lang="ko-KR" altLang="en-US" b="1" dirty="0" smtClean="0">
                  <a:solidFill>
                    <a:schemeClr val="bg1"/>
                  </a:solidFill>
                </a:rPr>
                <a:t>로그인</a:t>
              </a:r>
              <a:r>
                <a:rPr lang="en-US" altLang="ko-KR" b="1" dirty="0" smtClean="0">
                  <a:solidFill>
                    <a:schemeClr val="bg1"/>
                  </a:solidFill>
                </a:rPr>
                <a:t>:</a:t>
              </a:r>
              <a:r>
                <a:rPr lang="en-US" altLang="ko-KR" b="1" dirty="0" err="1" smtClean="0">
                  <a:solidFill>
                    <a:schemeClr val="bg1"/>
                  </a:solidFill>
                </a:rPr>
                <a:t>testlogin.jsp</a:t>
              </a:r>
              <a:r>
                <a:rPr lang="en-US" altLang="ko-KR" b="1" dirty="0" smtClean="0">
                  <a:solidFill>
                    <a:schemeClr val="bg1"/>
                  </a:solidFill>
                </a:rPr>
                <a:t>(select)</a:t>
              </a:r>
            </a:p>
            <a:p>
              <a:r>
                <a:rPr lang="en-US" altLang="ko-KR" b="1" dirty="0" smtClean="0">
                  <a:solidFill>
                    <a:schemeClr val="bg1"/>
                  </a:solidFill>
                </a:rPr>
                <a:t>-</a:t>
              </a:r>
              <a:r>
                <a:rPr lang="ko-KR" altLang="en-US" b="1" dirty="0" smtClean="0">
                  <a:solidFill>
                    <a:srgbClr val="FF0000"/>
                  </a:solidFill>
                </a:rPr>
                <a:t>회원탈퇴</a:t>
              </a:r>
              <a:r>
                <a:rPr lang="en-US" altLang="ko-KR" b="1" dirty="0" smtClean="0">
                  <a:solidFill>
                    <a:srgbClr val="FF0000"/>
                  </a:solidFill>
                </a:rPr>
                <a:t>:Deletepro.jp(delete)</a:t>
              </a:r>
            </a:p>
            <a:p>
              <a:r>
                <a:rPr lang="en-US" altLang="ko-KR" b="1" dirty="0" smtClean="0">
                  <a:solidFill>
                    <a:schemeClr val="bg1"/>
                  </a:solidFill>
                </a:rPr>
                <a:t>-</a:t>
              </a:r>
              <a:r>
                <a:rPr lang="ko-KR" altLang="en-US" b="1" dirty="0" smtClean="0">
                  <a:solidFill>
                    <a:srgbClr val="0070C0"/>
                  </a:solidFill>
                </a:rPr>
                <a:t>수정</a:t>
              </a:r>
              <a:r>
                <a:rPr lang="en-US" altLang="ko-KR" b="1" dirty="0" smtClean="0">
                  <a:solidFill>
                    <a:srgbClr val="0070C0"/>
                  </a:solidFill>
                </a:rPr>
                <a:t>:</a:t>
              </a:r>
              <a:r>
                <a:rPr lang="en-US" altLang="ko-KR" b="1" dirty="0" err="1" smtClean="0">
                  <a:solidFill>
                    <a:srgbClr val="0070C0"/>
                  </a:solidFill>
                </a:rPr>
                <a:t>updatepro.jsp</a:t>
              </a:r>
              <a:r>
                <a:rPr lang="en-US" altLang="ko-KR" b="1" dirty="0" smtClean="0">
                  <a:solidFill>
                    <a:srgbClr val="0070C0"/>
                  </a:solidFill>
                </a:rPr>
                <a:t>(</a:t>
              </a:r>
              <a:r>
                <a:rPr lang="en-US" altLang="ko-KR" b="1" dirty="0" err="1" smtClean="0">
                  <a:solidFill>
                    <a:srgbClr val="0070C0"/>
                  </a:solidFill>
                </a:rPr>
                <a:t>select,update</a:t>
              </a:r>
              <a:r>
                <a:rPr lang="en-US" altLang="ko-KR" b="1" dirty="0" smtClean="0">
                  <a:solidFill>
                    <a:srgbClr val="0070C0"/>
                  </a:solidFill>
                </a:rPr>
                <a:t>)</a:t>
              </a:r>
              <a:endParaRPr lang="en-US" altLang="ko-KR" b="1" dirty="0">
                <a:solidFill>
                  <a:srgbClr val="0070C0"/>
                </a:solidFill>
              </a:endParaRPr>
            </a:p>
            <a:p>
              <a:r>
                <a:rPr lang="en-US" altLang="ko-KR" b="1" dirty="0" smtClean="0">
                  <a:solidFill>
                    <a:schemeClr val="bg1"/>
                  </a:solidFill>
                </a:rPr>
                <a:t>-</a:t>
              </a:r>
              <a:r>
                <a:rPr lang="ko-KR" altLang="en-US" b="1" dirty="0" smtClean="0">
                  <a:solidFill>
                    <a:srgbClr val="FFFF00"/>
                  </a:solidFill>
                </a:rPr>
                <a:t>회원목록</a:t>
              </a:r>
              <a:r>
                <a:rPr lang="en-US" altLang="ko-KR" b="1" dirty="0" smtClean="0">
                  <a:solidFill>
                    <a:srgbClr val="FFFF00"/>
                  </a:solidFill>
                </a:rPr>
                <a:t>:</a:t>
              </a:r>
              <a:r>
                <a:rPr lang="en-US" altLang="ko-KR" b="1" dirty="0" err="1" smtClean="0">
                  <a:solidFill>
                    <a:srgbClr val="FFFF00"/>
                  </a:solidFill>
                </a:rPr>
                <a:t>list.jsp</a:t>
              </a:r>
              <a:r>
                <a:rPr lang="en-US" altLang="ko-KR" b="1" dirty="0" smtClean="0">
                  <a:solidFill>
                    <a:srgbClr val="FFFF00"/>
                  </a:solidFill>
                </a:rPr>
                <a:t>(select)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418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55404" y="33365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HTML </a:t>
            </a:r>
            <a:r>
              <a:rPr lang="ko-KR" altLang="en-US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구성도</a:t>
            </a:r>
            <a:endParaRPr lang="ko-KR" altLang="en-U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5" name="그룹 24"/>
          <p:cNvGrpSpPr/>
          <p:nvPr/>
        </p:nvGrpSpPr>
        <p:grpSpPr>
          <a:xfrm>
            <a:off x="9860490" y="4070492"/>
            <a:ext cx="1903143" cy="2490946"/>
            <a:chOff x="6739743" y="3996352"/>
            <a:chExt cx="4354300" cy="2302493"/>
          </a:xfrm>
        </p:grpSpPr>
        <p:sp>
          <p:nvSpPr>
            <p:cNvPr id="44" name="모서리가 둥근 직사각형 43"/>
            <p:cNvSpPr/>
            <p:nvPr/>
          </p:nvSpPr>
          <p:spPr>
            <a:xfrm>
              <a:off x="6739743" y="3996352"/>
              <a:ext cx="4267803" cy="230249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09677" y="4291547"/>
              <a:ext cx="3683123" cy="341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bg1"/>
                  </a:solidFill>
                </a:rPr>
                <a:t>배경화면 사진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909677" y="4660879"/>
              <a:ext cx="4184366" cy="3315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b="1" dirty="0" smtClean="0">
                <a:solidFill>
                  <a:srgbClr val="FFFF00"/>
                </a:solidFill>
              </a:endParaRPr>
            </a:p>
          </p:txBody>
        </p:sp>
      </p:grpSp>
      <p:sp>
        <p:nvSpPr>
          <p:cNvPr id="8" name="모서리가 둥근 직사각형 7"/>
          <p:cNvSpPr/>
          <p:nvPr/>
        </p:nvSpPr>
        <p:spPr>
          <a:xfrm>
            <a:off x="897868" y="1425207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MemberForm.jsp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897868" y="2205465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Memberpro.jsp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456998" y="576298"/>
            <a:ext cx="2884714" cy="257623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1" name="TextBox 10"/>
          <p:cNvSpPr txBox="1"/>
          <p:nvPr/>
        </p:nvSpPr>
        <p:spPr>
          <a:xfrm>
            <a:off x="1148240" y="816087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회원가입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1913" y="1153494"/>
            <a:ext cx="20247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</a:rPr>
              <a:t>-style(class)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라벨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-Style(id)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배경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-label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-table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</a:t>
            </a:r>
            <a:r>
              <a:rPr lang="en-US" altLang="ko-KR" sz="1600" b="1" dirty="0" err="1" smtClean="0">
                <a:solidFill>
                  <a:schemeClr val="bg1"/>
                </a:solidFill>
              </a:rPr>
              <a:t>butten</a:t>
            </a:r>
            <a:r>
              <a:rPr lang="en-US" altLang="ko-KR" sz="1600" b="1" dirty="0" smtClean="0">
                <a:solidFill>
                  <a:schemeClr val="bg1"/>
                </a:solidFill>
              </a:rPr>
              <a:t>  -script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-text        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-radio     -option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289" y="4853214"/>
            <a:ext cx="1086179" cy="1538754"/>
          </a:xfrm>
          <a:prstGeom prst="rect">
            <a:avLst/>
          </a:prstGeom>
        </p:spPr>
      </p:pic>
      <p:sp>
        <p:nvSpPr>
          <p:cNvPr id="17" name="모서리가 둥근 직사각형 16"/>
          <p:cNvSpPr/>
          <p:nvPr/>
        </p:nvSpPr>
        <p:spPr>
          <a:xfrm>
            <a:off x="4654894" y="1437076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4654894" y="2257008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4190284" y="629271"/>
            <a:ext cx="2884714" cy="24702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20" name="TextBox 19"/>
          <p:cNvSpPr txBox="1"/>
          <p:nvPr/>
        </p:nvSpPr>
        <p:spPr>
          <a:xfrm>
            <a:off x="5077092" y="813143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로그인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 flipV="1">
            <a:off x="7128672" y="2058539"/>
            <a:ext cx="1" cy="23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모서리가 둥근 직사각형 23"/>
          <p:cNvSpPr/>
          <p:nvPr/>
        </p:nvSpPr>
        <p:spPr>
          <a:xfrm>
            <a:off x="8004217" y="629271"/>
            <a:ext cx="2884714" cy="234720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26" name="TextBox 25"/>
          <p:cNvSpPr txBox="1"/>
          <p:nvPr/>
        </p:nvSpPr>
        <p:spPr>
          <a:xfrm>
            <a:off x="8768416" y="816087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메인 정보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467571" y="4001440"/>
            <a:ext cx="2884714" cy="247627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30" name="TextBox 29"/>
          <p:cNvSpPr txBox="1"/>
          <p:nvPr/>
        </p:nvSpPr>
        <p:spPr>
          <a:xfrm>
            <a:off x="911913" y="4171008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0070C0"/>
                </a:solidFill>
              </a:rPr>
              <a:t>&lt;</a:t>
            </a:r>
            <a:r>
              <a:rPr lang="ko-KR" altLang="en-US" b="1" dirty="0" err="1" smtClean="0">
                <a:solidFill>
                  <a:srgbClr val="0070C0"/>
                </a:solidFill>
              </a:rPr>
              <a:t>내정보수정</a:t>
            </a:r>
            <a:r>
              <a:rPr lang="en-US" altLang="ko-KR" b="1" dirty="0" smtClean="0">
                <a:solidFill>
                  <a:srgbClr val="0070C0"/>
                </a:solidFill>
              </a:rPr>
              <a:t>&gt;</a:t>
            </a:r>
            <a:endParaRPr lang="ko-KR" altLang="en-US" b="1" dirty="0">
              <a:solidFill>
                <a:srgbClr val="0070C0"/>
              </a:solidFill>
            </a:endParaRPr>
          </a:p>
        </p:txBody>
      </p:sp>
      <p:sp>
        <p:nvSpPr>
          <p:cNvPr id="35" name="모서리가 둥근 직사각형 34"/>
          <p:cNvSpPr/>
          <p:nvPr/>
        </p:nvSpPr>
        <p:spPr>
          <a:xfrm>
            <a:off x="4099345" y="3917722"/>
            <a:ext cx="2884714" cy="255999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36" name="TextBox 35"/>
          <p:cNvSpPr txBox="1"/>
          <p:nvPr/>
        </p:nvSpPr>
        <p:spPr>
          <a:xfrm>
            <a:off x="4654894" y="4171008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&lt;</a:t>
            </a:r>
            <a:r>
              <a:rPr lang="ko-KR" altLang="en-US" b="1" dirty="0" smtClean="0">
                <a:solidFill>
                  <a:srgbClr val="FF0000"/>
                </a:solidFill>
              </a:rPr>
              <a:t>회원탈퇴</a:t>
            </a:r>
            <a:r>
              <a:rPr lang="en-US" altLang="ko-KR" b="1" dirty="0" smtClean="0">
                <a:solidFill>
                  <a:srgbClr val="FF0000"/>
                </a:solidFill>
              </a:rPr>
              <a:t>&gt;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529331" y="1173777"/>
            <a:ext cx="2024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</a:rPr>
              <a:t>-style(class)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라벨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-Style(id)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배경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-label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-table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</a:t>
            </a:r>
            <a:r>
              <a:rPr lang="en-US" altLang="ko-KR" sz="1600" b="1" dirty="0" err="1" smtClean="0">
                <a:solidFill>
                  <a:schemeClr val="bg1"/>
                </a:solidFill>
              </a:rPr>
              <a:t>butten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29331" y="4593140"/>
            <a:ext cx="2024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</a:rPr>
              <a:t>-style(class)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라벨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-Style(id)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배경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-label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-table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</a:t>
            </a:r>
            <a:r>
              <a:rPr lang="en-US" altLang="ko-KR" sz="1600" b="1" dirty="0" err="1" smtClean="0">
                <a:solidFill>
                  <a:schemeClr val="bg1"/>
                </a:solidFill>
              </a:rPr>
              <a:t>butten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-text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34202" y="1185646"/>
            <a:ext cx="2024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</a:rPr>
              <a:t>-style(class)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라벨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-Style(id)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배경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-label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-table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</a:t>
            </a:r>
            <a:r>
              <a:rPr lang="en-US" altLang="ko-KR" sz="1600" b="1" dirty="0" err="1" smtClean="0">
                <a:solidFill>
                  <a:schemeClr val="bg1"/>
                </a:solidFill>
              </a:rPr>
              <a:t>butten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-text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11913" y="4521726"/>
            <a:ext cx="20247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</a:rPr>
              <a:t>-style(class)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라벨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-Style(id)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배경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-label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-table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</a:t>
            </a:r>
            <a:r>
              <a:rPr lang="en-US" altLang="ko-KR" sz="1600" b="1" dirty="0" err="1" smtClean="0">
                <a:solidFill>
                  <a:schemeClr val="bg1"/>
                </a:solidFill>
              </a:rPr>
              <a:t>butten</a:t>
            </a:r>
            <a:endParaRPr lang="en-US" altLang="ko-KR" sz="1600" b="1" dirty="0" smtClean="0">
              <a:solidFill>
                <a:schemeClr val="bg1"/>
              </a:solidFill>
            </a:endParaRP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-text</a:t>
            </a:r>
          </a:p>
          <a:p>
            <a:r>
              <a:rPr lang="en-US" altLang="ko-KR" sz="1600" b="1" dirty="0" smtClean="0">
                <a:solidFill>
                  <a:schemeClr val="bg1"/>
                </a:solidFill>
              </a:rPr>
              <a:t>-radio     -option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09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404" y="33365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Q&amp;A</a:t>
            </a:r>
            <a:endParaRPr lang="ko-KR" altLang="en-U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0" y="990599"/>
            <a:ext cx="12192000" cy="465232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1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altLang="ko-KR" sz="8800" b="1" dirty="0" smtClean="0">
                <a:solidFill>
                  <a:schemeClr val="bg1"/>
                </a:solidFill>
              </a:rPr>
              <a:t>Q&amp;A</a:t>
            </a:r>
            <a:endParaRPr lang="ko-KR" altLang="en-US" sz="8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40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55404" y="33365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후기 및 소감</a:t>
            </a:r>
            <a:endParaRPr lang="ko-KR" altLang="en-U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403" y="1639743"/>
            <a:ext cx="1201714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JSP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를 처음시작 할 때 미숙했던 부분이 많아서 처음에는 진도가 다른 친구들 보다 뒤쳐지느라 </a:t>
            </a:r>
            <a:r>
              <a:rPr lang="en-US" altLang="ko-K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JSP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를 자세히 배우지 못하고 따라만 하느라 </a:t>
            </a:r>
            <a:r>
              <a:rPr lang="ko-KR" altLang="en-US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두달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동안의 수업은 기본적인 내용도 많이 까먹어서 보충 하느라 많이 느려져 수업내용이 잘 기억나지 않습니다</a:t>
            </a:r>
            <a:r>
              <a:rPr lang="en-US" altLang="ko-K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하지만 매우 모자란 실력을 채우려 코드 작성할 때 개인적으로 타 사이트 나 교본을 찾아보다 보니</a:t>
            </a:r>
            <a:r>
              <a:rPr lang="en-US" altLang="ko-KR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지금은 어느 정도 실력이 향상이 많이 된 것 같습니다</a:t>
            </a:r>
            <a:r>
              <a:rPr lang="en-US" altLang="ko-K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또 사이트의 기초적인 구조를 이번에 알게 되고 기술을 다지게 되어서 좋았습니다</a:t>
            </a:r>
            <a:r>
              <a:rPr lang="en-US" altLang="ko-K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  <a:p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이상입니다</a:t>
            </a:r>
            <a:r>
              <a:rPr lang="en-US" altLang="ko-K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ko-KR" altLang="en-US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</a:t>
            </a:r>
            <a:endParaRPr lang="en-US" altLang="ko-KR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ko-KR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altLang="ko-KR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altLang="ko-K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시청해주셔서 감사합니다</a:t>
            </a:r>
            <a:r>
              <a:rPr lang="en-US" altLang="ko-K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.-                                                                                     2018.6.18  20152493_A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반</a:t>
            </a:r>
            <a:r>
              <a:rPr lang="en-US" altLang="ko-KR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 </a:t>
            </a:r>
            <a:r>
              <a:rPr lang="ko-KR" altLang="en-US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김한섭</a:t>
            </a:r>
            <a:endParaRPr lang="en-US" altLang="ko-KR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019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슬라이스">
  <a:themeElements>
    <a:clrScheme name="슬라이스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슬라이스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슬라이스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72</TotalTime>
  <Words>292</Words>
  <Application>Microsoft Office PowerPoint</Application>
  <PresentationFormat>와이드스크린</PresentationFormat>
  <Paragraphs>86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HY중고딕</vt:lpstr>
      <vt:lpstr>Century Gothic</vt:lpstr>
      <vt:lpstr>Wingdings 3</vt:lpstr>
      <vt:lpstr>슬라이스</vt:lpstr>
      <vt:lpstr>JSP Final_exam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Final_exam</dc:title>
  <dc:creator>Windows 사용자</dc:creator>
  <cp:lastModifiedBy>Windows 사용자</cp:lastModifiedBy>
  <cp:revision>31</cp:revision>
  <dcterms:created xsi:type="dcterms:W3CDTF">2018-06-11T03:51:40Z</dcterms:created>
  <dcterms:modified xsi:type="dcterms:W3CDTF">2018-06-20T02:41:15Z</dcterms:modified>
</cp:coreProperties>
</file>