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D38E"/>
    <a:srgbClr val="4EE2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EC52-F8A2-45B4-B781-489049F2E22B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7F8D-9442-4507-9A0F-CC3C29C033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141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EC52-F8A2-45B4-B781-489049F2E22B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7F8D-9442-4507-9A0F-CC3C29C033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77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EC52-F8A2-45B4-B781-489049F2E22B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7F8D-9442-4507-9A0F-CC3C29C033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0322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EC52-F8A2-45B4-B781-489049F2E22B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7F8D-9442-4507-9A0F-CC3C29C033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73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EC52-F8A2-45B4-B781-489049F2E22B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7F8D-9442-4507-9A0F-CC3C29C033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485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EC52-F8A2-45B4-B781-489049F2E22B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7F8D-9442-4507-9A0F-CC3C29C033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9466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EC52-F8A2-45B4-B781-489049F2E22B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7F8D-9442-4507-9A0F-CC3C29C033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2197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EC52-F8A2-45B4-B781-489049F2E22B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7F8D-9442-4507-9A0F-CC3C29C033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2990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EC52-F8A2-45B4-B781-489049F2E22B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7F8D-9442-4507-9A0F-CC3C29C033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32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EC52-F8A2-45B4-B781-489049F2E22B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7F8D-9442-4507-9A0F-CC3C29C033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1299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EC52-F8A2-45B4-B781-489049F2E22B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7F8D-9442-4507-9A0F-CC3C29C033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2020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9EC52-F8A2-45B4-B781-489049F2E22B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37F8D-9442-4507-9A0F-CC3C29C033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6954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595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5005264" y="520784"/>
            <a:ext cx="2191265" cy="245899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95029" y="691981"/>
            <a:ext cx="1285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메인</a:t>
            </a:r>
            <a:endParaRPr lang="ko-KR" altLang="en-US" dirty="0"/>
          </a:p>
        </p:txBody>
      </p:sp>
      <p:sp>
        <p:nvSpPr>
          <p:cNvPr id="23" name="모서리가 둥근 직사각형 22"/>
          <p:cNvSpPr/>
          <p:nvPr/>
        </p:nvSpPr>
        <p:spPr>
          <a:xfrm>
            <a:off x="342241" y="360405"/>
            <a:ext cx="2191265" cy="245899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4599" y="531602"/>
            <a:ext cx="1906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회원가입</a:t>
            </a:r>
            <a:endParaRPr lang="ko-KR" altLang="en-US" dirty="0"/>
          </a:p>
        </p:txBody>
      </p:sp>
      <p:sp>
        <p:nvSpPr>
          <p:cNvPr id="26" name="모서리가 둥근 직사각형 25"/>
          <p:cNvSpPr/>
          <p:nvPr/>
        </p:nvSpPr>
        <p:spPr>
          <a:xfrm>
            <a:off x="353324" y="3506745"/>
            <a:ext cx="2191265" cy="245899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5682" y="3677942"/>
            <a:ext cx="1906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로그인</a:t>
            </a:r>
            <a:endParaRPr lang="ko-KR" altLang="en-US" dirty="0"/>
          </a:p>
        </p:txBody>
      </p:sp>
      <p:sp>
        <p:nvSpPr>
          <p:cNvPr id="29" name="모서리가 둥근 직사각형 28"/>
          <p:cNvSpPr/>
          <p:nvPr/>
        </p:nvSpPr>
        <p:spPr>
          <a:xfrm>
            <a:off x="9713803" y="520579"/>
            <a:ext cx="2191265" cy="245899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856161" y="691776"/>
            <a:ext cx="1906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정보 수정</a:t>
            </a:r>
            <a:endParaRPr lang="ko-KR" altLang="en-US" dirty="0"/>
          </a:p>
        </p:txBody>
      </p:sp>
      <p:sp>
        <p:nvSpPr>
          <p:cNvPr id="32" name="모서리가 둥근 직사각형 31"/>
          <p:cNvSpPr/>
          <p:nvPr/>
        </p:nvSpPr>
        <p:spPr>
          <a:xfrm>
            <a:off x="9713803" y="3582944"/>
            <a:ext cx="2191265" cy="245899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856161" y="3754141"/>
            <a:ext cx="1906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회원 탈퇴</a:t>
            </a:r>
            <a:endParaRPr lang="ko-KR" altLang="en-US" dirty="0"/>
          </a:p>
        </p:txBody>
      </p:sp>
      <p:sp>
        <p:nvSpPr>
          <p:cNvPr id="37" name="모서리가 둥근 직사각형 36"/>
          <p:cNvSpPr/>
          <p:nvPr/>
        </p:nvSpPr>
        <p:spPr>
          <a:xfrm>
            <a:off x="5147622" y="1208129"/>
            <a:ext cx="1906545" cy="4191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LoginForm.jsp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8" name="모서리가 둥근 직사각형 37"/>
          <p:cNvSpPr/>
          <p:nvPr/>
        </p:nvSpPr>
        <p:spPr>
          <a:xfrm>
            <a:off x="5147621" y="1780191"/>
            <a:ext cx="1906545" cy="4191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CreateForm.jsp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1" name="아래쪽 화살표 40"/>
          <p:cNvSpPr/>
          <p:nvPr/>
        </p:nvSpPr>
        <p:spPr>
          <a:xfrm rot="3198833">
            <a:off x="3319623" y="2358713"/>
            <a:ext cx="895350" cy="1668082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2" name="모서리가 둥근 직사각형 41"/>
          <p:cNvSpPr/>
          <p:nvPr/>
        </p:nvSpPr>
        <p:spPr>
          <a:xfrm>
            <a:off x="494124" y="1047750"/>
            <a:ext cx="1906545" cy="4191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CreateForm.jsp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3" name="모서리가 둥근 직사각형 42"/>
          <p:cNvSpPr/>
          <p:nvPr/>
        </p:nvSpPr>
        <p:spPr>
          <a:xfrm>
            <a:off x="494124" y="1874880"/>
            <a:ext cx="1906545" cy="4191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CreatePro.jsp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45" name="직선 화살표 연결선 44"/>
          <p:cNvCxnSpPr>
            <a:stCxn id="42" idx="2"/>
            <a:endCxn id="43" idx="0"/>
          </p:cNvCxnSpPr>
          <p:nvPr/>
        </p:nvCxnSpPr>
        <p:spPr>
          <a:xfrm>
            <a:off x="1447397" y="1466850"/>
            <a:ext cx="0" cy="40803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모서리가 둥근 직사각형 46"/>
          <p:cNvSpPr/>
          <p:nvPr/>
        </p:nvSpPr>
        <p:spPr>
          <a:xfrm>
            <a:off x="495681" y="4189896"/>
            <a:ext cx="1906545" cy="4191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LoginForm.jsp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8" name="모서리가 둥근 직사각형 47"/>
          <p:cNvSpPr/>
          <p:nvPr/>
        </p:nvSpPr>
        <p:spPr>
          <a:xfrm>
            <a:off x="495681" y="5028096"/>
            <a:ext cx="1906545" cy="4191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LoginPro.jsp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53" name="직선 화살표 연결선 52"/>
          <p:cNvCxnSpPr/>
          <p:nvPr/>
        </p:nvCxnSpPr>
        <p:spPr>
          <a:xfrm>
            <a:off x="1458480" y="4608996"/>
            <a:ext cx="0" cy="40803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모서리가 둥근 직사각형 54"/>
          <p:cNvSpPr/>
          <p:nvPr/>
        </p:nvSpPr>
        <p:spPr>
          <a:xfrm>
            <a:off x="9856161" y="1206379"/>
            <a:ext cx="1906545" cy="4191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Update.jsp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6" name="모서리가 둥근 직사각형 55"/>
          <p:cNvSpPr/>
          <p:nvPr/>
        </p:nvSpPr>
        <p:spPr>
          <a:xfrm>
            <a:off x="9856161" y="2033509"/>
            <a:ext cx="1906545" cy="4191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UpdatePro.jsp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57" name="직선 화살표 연결선 56"/>
          <p:cNvCxnSpPr>
            <a:stCxn id="55" idx="2"/>
            <a:endCxn id="56" idx="0"/>
          </p:cNvCxnSpPr>
          <p:nvPr/>
        </p:nvCxnSpPr>
        <p:spPr>
          <a:xfrm>
            <a:off x="10809434" y="1625479"/>
            <a:ext cx="0" cy="40803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모서리가 둥근 직사각형 57"/>
          <p:cNvSpPr/>
          <p:nvPr/>
        </p:nvSpPr>
        <p:spPr>
          <a:xfrm>
            <a:off x="9856161" y="4294670"/>
            <a:ext cx="1906545" cy="4191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Delete.jsp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9" name="모서리가 둥근 직사각형 58"/>
          <p:cNvSpPr/>
          <p:nvPr/>
        </p:nvSpPr>
        <p:spPr>
          <a:xfrm>
            <a:off x="9856161" y="5121800"/>
            <a:ext cx="1906545" cy="4191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DeletePro.jsp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60" name="직선 화살표 연결선 59"/>
          <p:cNvCxnSpPr>
            <a:stCxn id="58" idx="2"/>
            <a:endCxn id="59" idx="0"/>
          </p:cNvCxnSpPr>
          <p:nvPr/>
        </p:nvCxnSpPr>
        <p:spPr>
          <a:xfrm>
            <a:off x="10809434" y="4713770"/>
            <a:ext cx="0" cy="40803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모서리가 둥근 직사각형 63"/>
          <p:cNvSpPr/>
          <p:nvPr/>
        </p:nvSpPr>
        <p:spPr>
          <a:xfrm>
            <a:off x="2984856" y="3969809"/>
            <a:ext cx="1574447" cy="4191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Logout.jsp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6" name="모서리가 둥근 직사각형 65"/>
          <p:cNvSpPr/>
          <p:nvPr/>
        </p:nvSpPr>
        <p:spPr>
          <a:xfrm>
            <a:off x="8267210" y="189470"/>
            <a:ext cx="1110814" cy="4191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list.jsp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68" name="직선 화살표 연결선 67"/>
          <p:cNvCxnSpPr>
            <a:stCxn id="26" idx="3"/>
            <a:endCxn id="64" idx="1"/>
          </p:cNvCxnSpPr>
          <p:nvPr/>
        </p:nvCxnSpPr>
        <p:spPr>
          <a:xfrm flipV="1">
            <a:off x="2544589" y="4179359"/>
            <a:ext cx="440267" cy="556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왼쪽/오른쪽 화살표 83"/>
          <p:cNvSpPr/>
          <p:nvPr/>
        </p:nvSpPr>
        <p:spPr>
          <a:xfrm>
            <a:off x="2922803" y="1330976"/>
            <a:ext cx="1797478" cy="702533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61" name="직선 화살표 연결선 60"/>
          <p:cNvCxnSpPr>
            <a:stCxn id="64" idx="0"/>
            <a:endCxn id="4" idx="1"/>
          </p:cNvCxnSpPr>
          <p:nvPr/>
        </p:nvCxnSpPr>
        <p:spPr>
          <a:xfrm flipV="1">
            <a:off x="3772080" y="1750282"/>
            <a:ext cx="1233184" cy="22195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왼쪽/오른쪽 화살표 84"/>
          <p:cNvSpPr/>
          <p:nvPr/>
        </p:nvSpPr>
        <p:spPr>
          <a:xfrm>
            <a:off x="7523429" y="1398809"/>
            <a:ext cx="1797478" cy="702533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6" name="왼쪽/오른쪽 화살표 85"/>
          <p:cNvSpPr/>
          <p:nvPr/>
        </p:nvSpPr>
        <p:spPr>
          <a:xfrm rot="1753076">
            <a:off x="7523428" y="2846622"/>
            <a:ext cx="1797478" cy="702533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90" name="꺾인 연결선 89"/>
          <p:cNvCxnSpPr>
            <a:stCxn id="48" idx="3"/>
            <a:endCxn id="12" idx="1"/>
          </p:cNvCxnSpPr>
          <p:nvPr/>
        </p:nvCxnSpPr>
        <p:spPr>
          <a:xfrm flipV="1">
            <a:off x="2402226" y="876647"/>
            <a:ext cx="3092803" cy="4360999"/>
          </a:xfrm>
          <a:prstGeom prst="bentConnector3">
            <a:avLst>
              <a:gd name="adj1" fmla="val 10846"/>
            </a:avLst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원통 93"/>
          <p:cNvSpPr/>
          <p:nvPr/>
        </p:nvSpPr>
        <p:spPr>
          <a:xfrm>
            <a:off x="5143855" y="3974083"/>
            <a:ext cx="1906545" cy="188740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DB</a:t>
            </a:r>
          </a:p>
          <a:p>
            <a:pPr algn="ctr"/>
            <a:endParaRPr lang="en-US" altLang="ko-KR" dirty="0" smtClean="0"/>
          </a:p>
          <a:p>
            <a:pPr algn="ctr"/>
            <a:r>
              <a:rPr lang="en-US" altLang="ko-KR" dirty="0" smtClean="0"/>
              <a:t>ACCOUNT</a:t>
            </a:r>
            <a:endParaRPr lang="ko-KR" altLang="en-US" dirty="0"/>
          </a:p>
        </p:txBody>
      </p:sp>
      <p:cxnSp>
        <p:nvCxnSpPr>
          <p:cNvPr id="96" name="꺾인 연결선 95"/>
          <p:cNvCxnSpPr>
            <a:stCxn id="43" idx="2"/>
            <a:endCxn id="94" idx="1"/>
          </p:cNvCxnSpPr>
          <p:nvPr/>
        </p:nvCxnSpPr>
        <p:spPr>
          <a:xfrm rot="16200000" flipH="1">
            <a:off x="2932211" y="809165"/>
            <a:ext cx="1680103" cy="4649731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꺾인 연결선 96"/>
          <p:cNvCxnSpPr>
            <a:stCxn id="56" idx="2"/>
            <a:endCxn id="94" idx="1"/>
          </p:cNvCxnSpPr>
          <p:nvPr/>
        </p:nvCxnSpPr>
        <p:spPr>
          <a:xfrm rot="5400000">
            <a:off x="7692544" y="857193"/>
            <a:ext cx="1521474" cy="4712306"/>
          </a:xfrm>
          <a:prstGeom prst="bentConnector3">
            <a:avLst>
              <a:gd name="adj1" fmla="val 44586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꺾인 연결선 103"/>
          <p:cNvCxnSpPr>
            <a:stCxn id="48" idx="2"/>
            <a:endCxn id="94" idx="2"/>
          </p:cNvCxnSpPr>
          <p:nvPr/>
        </p:nvCxnSpPr>
        <p:spPr>
          <a:xfrm rot="5400000" flipH="1" flipV="1">
            <a:off x="3031698" y="3335040"/>
            <a:ext cx="529411" cy="3694901"/>
          </a:xfrm>
          <a:prstGeom prst="bentConnector4">
            <a:avLst>
              <a:gd name="adj1" fmla="val -184780"/>
              <a:gd name="adj2" fmla="val 60002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꺾인 연결선 107"/>
          <p:cNvCxnSpPr>
            <a:stCxn id="59" idx="1"/>
            <a:endCxn id="94" idx="4"/>
          </p:cNvCxnSpPr>
          <p:nvPr/>
        </p:nvCxnSpPr>
        <p:spPr>
          <a:xfrm rot="10800000">
            <a:off x="7050401" y="4917786"/>
            <a:ext cx="2805761" cy="413565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2630347" y="125233"/>
            <a:ext cx="237491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err="1" smtClean="0"/>
              <a:t>빨간선</a:t>
            </a:r>
            <a:r>
              <a:rPr lang="ko-KR" altLang="en-US" sz="1500" dirty="0" smtClean="0"/>
              <a:t> </a:t>
            </a:r>
            <a:r>
              <a:rPr lang="en-US" altLang="ko-KR" sz="1500" dirty="0" smtClean="0"/>
              <a:t>: DB</a:t>
            </a:r>
            <a:r>
              <a:rPr lang="ko-KR" altLang="en-US" sz="1500" dirty="0"/>
              <a:t> </a:t>
            </a:r>
            <a:r>
              <a:rPr lang="ko-KR" altLang="en-US" sz="1500" dirty="0" smtClean="0"/>
              <a:t>연결</a:t>
            </a:r>
            <a:endParaRPr lang="en-US" altLang="ko-KR" sz="1500" dirty="0" smtClean="0"/>
          </a:p>
          <a:p>
            <a:r>
              <a:rPr lang="ko-KR" altLang="en-US" sz="1500" dirty="0" smtClean="0"/>
              <a:t>파란선 </a:t>
            </a:r>
            <a:r>
              <a:rPr lang="en-US" altLang="ko-KR" sz="1500" dirty="0" smtClean="0"/>
              <a:t>: </a:t>
            </a:r>
            <a:r>
              <a:rPr lang="ko-KR" altLang="en-US" sz="1500" dirty="0" smtClean="0"/>
              <a:t>데이터 흐름</a:t>
            </a:r>
            <a:endParaRPr lang="en-US" altLang="ko-KR" sz="1500" dirty="0" smtClean="0"/>
          </a:p>
          <a:p>
            <a:r>
              <a:rPr lang="ko-KR" altLang="en-US" sz="1500" dirty="0" smtClean="0"/>
              <a:t>주황화살표 </a:t>
            </a:r>
            <a:r>
              <a:rPr lang="en-US" altLang="ko-KR" sz="1500" dirty="0" smtClean="0"/>
              <a:t>: </a:t>
            </a:r>
            <a:r>
              <a:rPr lang="ko-KR" altLang="en-US" sz="1500" dirty="0" smtClean="0"/>
              <a:t>페이지 연결</a:t>
            </a:r>
            <a:endParaRPr lang="en-US" altLang="ko-KR" sz="1500" dirty="0" smtClean="0"/>
          </a:p>
        </p:txBody>
      </p:sp>
      <p:sp>
        <p:nvSpPr>
          <p:cNvPr id="126" name="아래쪽 화살표 125"/>
          <p:cNvSpPr/>
          <p:nvPr/>
        </p:nvSpPr>
        <p:spPr>
          <a:xfrm rot="15246700">
            <a:off x="7511413" y="161535"/>
            <a:ext cx="333692" cy="824438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94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33</Words>
  <Application>Microsoft Office PowerPoint</Application>
  <PresentationFormat>와이드스크린</PresentationFormat>
  <Paragraphs>23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22</cp:revision>
  <dcterms:created xsi:type="dcterms:W3CDTF">2018-06-11T01:58:18Z</dcterms:created>
  <dcterms:modified xsi:type="dcterms:W3CDTF">2018-06-11T03:57:43Z</dcterms:modified>
</cp:coreProperties>
</file>