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6" r:id="rId2"/>
    <p:sldId id="277" r:id="rId3"/>
    <p:sldId id="263" r:id="rId4"/>
    <p:sldId id="284" r:id="rId5"/>
    <p:sldId id="285" r:id="rId6"/>
    <p:sldId id="286" r:id="rId7"/>
    <p:sldId id="287" r:id="rId8"/>
    <p:sldId id="262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HE정고딕110" panose="02020603020101020101" pitchFamily="18" charset="-127"/>
      <p:regular r:id="rId15"/>
    </p:embeddedFont>
    <p:embeddedFont>
      <p:font typeface="THE정고딕140" panose="02020603020101020101" pitchFamily="18" charset="-127"/>
      <p:regular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578D2-DB6F-4A47-99E3-DE8AB0A42103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BE92C-EAB7-4D38-A458-393D14484C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640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많은 사람들이 </a:t>
            </a:r>
            <a:r>
              <a:rPr lang="en-US" altLang="ko-KR" dirty="0"/>
              <a:t>VR</a:t>
            </a:r>
            <a:r>
              <a:rPr lang="ko-KR" altLang="en-US" dirty="0"/>
              <a:t>과 </a:t>
            </a:r>
            <a:r>
              <a:rPr lang="en-US" altLang="ko-KR" dirty="0"/>
              <a:t>AR</a:t>
            </a:r>
            <a:r>
              <a:rPr lang="ko-KR" altLang="en-US" dirty="0"/>
              <a:t>을 혼동하는데 둘은 확실히 다르다</a:t>
            </a:r>
            <a:r>
              <a:rPr lang="en-US" altLang="ko-KR" dirty="0"/>
              <a:t>. VR</a:t>
            </a:r>
            <a:r>
              <a:rPr lang="ko-KR" altLang="en-US" dirty="0"/>
              <a:t>은 가상현실</a:t>
            </a:r>
            <a:r>
              <a:rPr lang="en-US" altLang="ko-KR" dirty="0"/>
              <a:t>, AR</a:t>
            </a:r>
            <a:r>
              <a:rPr lang="ko-KR" altLang="en-US" dirty="0"/>
              <a:t>은 증강현실로 서로 다르다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BE92C-EAB7-4D38-A458-393D14484CC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257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t>2018-06-20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9752" y="1410911"/>
            <a:ext cx="4392488" cy="40011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atin typeface="THE정고딕140" pitchFamily="18" charset="-127"/>
                <a:ea typeface="THE정고딕140" pitchFamily="18" charset="-127"/>
              </a:rPr>
              <a:t>JSP</a:t>
            </a:r>
            <a:endParaRPr lang="ko-KR" altLang="en-US" sz="2000" spc="-150" dirty="0">
              <a:latin typeface="THE정고딕140" pitchFamily="18" charset="-127"/>
              <a:ea typeface="THE정고딕140" pitchFamily="18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2339752" y="2004397"/>
            <a:ext cx="4464496" cy="0"/>
          </a:xfrm>
          <a:prstGeom prst="line">
            <a:avLst/>
          </a:prstGeom>
          <a:ln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91880" y="2078727"/>
            <a:ext cx="3312368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altLang="ko-KR" spc="-150" dirty="0">
                <a:latin typeface="THE정고딕110" pitchFamily="18" charset="-127"/>
                <a:ea typeface="THE정고딕110" pitchFamily="18" charset="-127"/>
              </a:rPr>
              <a:t>20170691 </a:t>
            </a:r>
            <a:r>
              <a:rPr lang="ko-KR" altLang="en-US" spc="-150" dirty="0">
                <a:latin typeface="THE정고딕110" pitchFamily="18" charset="-127"/>
                <a:ea typeface="THE정고딕110" pitchFamily="18" charset="-127"/>
              </a:rPr>
              <a:t>안유리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339752" y="1968393"/>
            <a:ext cx="216024" cy="72008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588224" y="1968393"/>
            <a:ext cx="216024" cy="72008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930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190313" y="4912549"/>
            <a:ext cx="8763373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1259632" y="339502"/>
            <a:ext cx="7694054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23528" y="-268479"/>
            <a:ext cx="720080" cy="1008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5496" y="51470"/>
            <a:ext cx="1296144" cy="40011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01</a:t>
            </a:r>
            <a:endParaRPr lang="ko-KR" altLang="en-US" sz="2000" dirty="0">
              <a:solidFill>
                <a:schemeClr val="bg1"/>
              </a:solidFill>
              <a:latin typeface="THE정고딕110" pitchFamily="18" charset="-127"/>
              <a:ea typeface="THE정고딕110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668536" y="1223794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로그인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loginForm.jsp</a:t>
            </a:r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testLogin.jsp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539552" y="1226174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회원가입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meberForm.jsp</a:t>
            </a:r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meberPro.jsp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806854" y="3182469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정보수정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updateForm.jsp</a:t>
            </a:r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updatePro.sjp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6918858" y="1227993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회원삭제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daleteForm.jsp</a:t>
            </a:r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deletePro.jsp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2728086" y="3389899"/>
            <a:ext cx="1465076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en-US" altLang="ko-KR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logout.jsp</a:t>
            </a:r>
            <a:r>
              <a:rPr lang="en-US" altLang="ko-K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  <a:endParaRPr lang="ko-KR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2195736" y="1851670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>
            <a:off x="4345440" y="1907870"/>
            <a:ext cx="29234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/>
          <p:nvPr/>
        </p:nvCxnSpPr>
        <p:spPr>
          <a:xfrm>
            <a:off x="3460624" y="2783765"/>
            <a:ext cx="0" cy="4370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/>
          <p:nvPr/>
        </p:nvCxnSpPr>
        <p:spPr>
          <a:xfrm>
            <a:off x="5436096" y="2705925"/>
            <a:ext cx="0" cy="3625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모서리가 둥근 직사각형 39"/>
          <p:cNvSpPr/>
          <p:nvPr/>
        </p:nvSpPr>
        <p:spPr>
          <a:xfrm>
            <a:off x="4793697" y="1223794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회원정보목록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list.jsp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4" name="직선 화살표 연결선 43"/>
          <p:cNvCxnSpPr/>
          <p:nvPr/>
        </p:nvCxnSpPr>
        <p:spPr>
          <a:xfrm>
            <a:off x="6516216" y="1907870"/>
            <a:ext cx="29234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원통 1"/>
          <p:cNvSpPr/>
          <p:nvPr/>
        </p:nvSpPr>
        <p:spPr>
          <a:xfrm>
            <a:off x="1878903" y="2182422"/>
            <a:ext cx="279960" cy="2453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50" dirty="0"/>
              <a:t>DB</a:t>
            </a:r>
            <a:endParaRPr lang="ko-KR" altLang="en-US" sz="650" dirty="0"/>
          </a:p>
        </p:txBody>
      </p:sp>
      <p:sp>
        <p:nvSpPr>
          <p:cNvPr id="24" name="원통 23"/>
          <p:cNvSpPr/>
          <p:nvPr/>
        </p:nvSpPr>
        <p:spPr>
          <a:xfrm>
            <a:off x="6189892" y="4114595"/>
            <a:ext cx="279960" cy="2453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50" dirty="0"/>
              <a:t>DB</a:t>
            </a:r>
            <a:endParaRPr lang="ko-KR" altLang="en-US" sz="650" dirty="0"/>
          </a:p>
        </p:txBody>
      </p:sp>
      <p:sp>
        <p:nvSpPr>
          <p:cNvPr id="25" name="원통 24"/>
          <p:cNvSpPr/>
          <p:nvPr/>
        </p:nvSpPr>
        <p:spPr>
          <a:xfrm>
            <a:off x="8333374" y="2182422"/>
            <a:ext cx="279960" cy="2453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50" dirty="0"/>
              <a:t>DB</a:t>
            </a:r>
            <a:endParaRPr lang="ko-KR" altLang="en-US" sz="650" dirty="0"/>
          </a:p>
        </p:txBody>
      </p:sp>
      <p:cxnSp>
        <p:nvCxnSpPr>
          <p:cNvPr id="29" name="직선 화살표 연결선 28"/>
          <p:cNvCxnSpPr/>
          <p:nvPr/>
        </p:nvCxnSpPr>
        <p:spPr>
          <a:xfrm flipH="1" flipV="1">
            <a:off x="5598942" y="2690852"/>
            <a:ext cx="8644" cy="377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원통 29"/>
          <p:cNvSpPr/>
          <p:nvPr/>
        </p:nvSpPr>
        <p:spPr>
          <a:xfrm>
            <a:off x="5909932" y="2025261"/>
            <a:ext cx="279960" cy="2453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50" dirty="0"/>
              <a:t>DB</a:t>
            </a:r>
            <a:endParaRPr lang="ko-KR" altLang="en-US" sz="650" dirty="0"/>
          </a:p>
        </p:txBody>
      </p:sp>
      <p:sp>
        <p:nvSpPr>
          <p:cNvPr id="31" name="TextBox 30"/>
          <p:cNvSpPr txBox="1"/>
          <p:nvPr/>
        </p:nvSpPr>
        <p:spPr>
          <a:xfrm>
            <a:off x="35496" y="391765"/>
            <a:ext cx="1296144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session</a:t>
            </a:r>
            <a:endParaRPr lang="ko-KR" altLang="en-US" sz="1400" dirty="0">
              <a:solidFill>
                <a:schemeClr val="bg1"/>
              </a:solidFill>
              <a:latin typeface="THE정고딕110" pitchFamily="18" charset="-127"/>
              <a:ea typeface="THE정고딕11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8672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190313" y="4912549"/>
            <a:ext cx="8763373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1259632" y="339502"/>
            <a:ext cx="7694054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23528" y="-164554"/>
            <a:ext cx="720080" cy="1008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5496" y="51470"/>
            <a:ext cx="1296144" cy="40011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THE정고딕110" pitchFamily="18" charset="-127"/>
              <a:ea typeface="THE정고딕110" pitchFamily="18" charset="-127"/>
            </a:endParaRPr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52" y="3107812"/>
            <a:ext cx="2955600" cy="13464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02526"/>
            <a:ext cx="2955630" cy="1347179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627154" y="1681230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회원가입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meberForm.jsp</a:t>
            </a:r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meberPro.jsp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원통 11"/>
          <p:cNvSpPr/>
          <p:nvPr/>
        </p:nvSpPr>
        <p:spPr>
          <a:xfrm>
            <a:off x="1966505" y="2621186"/>
            <a:ext cx="279960" cy="2453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50" dirty="0"/>
              <a:t>DB</a:t>
            </a:r>
            <a:endParaRPr lang="ko-KR" altLang="en-US" sz="650" dirty="0"/>
          </a:p>
        </p:txBody>
      </p:sp>
      <p:sp>
        <p:nvSpPr>
          <p:cNvPr id="5" name="오른쪽 화살표 4"/>
          <p:cNvSpPr/>
          <p:nvPr/>
        </p:nvSpPr>
        <p:spPr>
          <a:xfrm rot="5400000">
            <a:off x="6753600" y="2305996"/>
            <a:ext cx="432048" cy="61878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887067" y="4070462"/>
            <a:ext cx="2852434" cy="170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5496" y="391765"/>
            <a:ext cx="1296144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회원가입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19" y="2966379"/>
            <a:ext cx="2503746" cy="143526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27" y="733318"/>
            <a:ext cx="2622500" cy="180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2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190313" y="4912549"/>
            <a:ext cx="8763373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1259632" y="339502"/>
            <a:ext cx="7694054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23528" y="-164554"/>
            <a:ext cx="936104" cy="1008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5496" y="51470"/>
            <a:ext cx="1296144" cy="40011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 03</a:t>
            </a:r>
            <a:endParaRPr lang="ko-KR" altLang="en-US" sz="2000" dirty="0">
              <a:solidFill>
                <a:schemeClr val="bg1"/>
              </a:solidFill>
              <a:latin typeface="THE정고딕110" pitchFamily="18" charset="-127"/>
              <a:ea typeface="THE정고딕110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1739070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회원정보목록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list.jsp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원통 7"/>
          <p:cNvSpPr/>
          <p:nvPr/>
        </p:nvSpPr>
        <p:spPr>
          <a:xfrm>
            <a:off x="1799803" y="2540537"/>
            <a:ext cx="279960" cy="2453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50" dirty="0"/>
              <a:t>DB</a:t>
            </a:r>
            <a:endParaRPr lang="ko-KR" altLang="en-US" sz="650" dirty="0"/>
          </a:p>
        </p:txBody>
      </p:sp>
      <p:pic>
        <p:nvPicPr>
          <p:cNvPr id="9" name="그림 8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56797"/>
            <a:ext cx="2736304" cy="1584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96" y="391765"/>
            <a:ext cx="1368152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  회원정보목록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60417"/>
            <a:ext cx="290775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3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190313" y="4912549"/>
            <a:ext cx="8763373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1259632" y="339502"/>
            <a:ext cx="7694054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23528" y="-164554"/>
            <a:ext cx="720080" cy="1008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64" y="804894"/>
            <a:ext cx="2736304" cy="148418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64" y="3032504"/>
            <a:ext cx="2804910" cy="148418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6957800" y="4125964"/>
            <a:ext cx="151216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957800" y="1898354"/>
            <a:ext cx="1440160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오른쪽 화살표 13"/>
          <p:cNvSpPr/>
          <p:nvPr/>
        </p:nvSpPr>
        <p:spPr>
          <a:xfrm rot="5400000">
            <a:off x="6920095" y="2399359"/>
            <a:ext cx="432048" cy="61878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648431" y="1739070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정보수정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updateForm.jsp</a:t>
            </a:r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updatePro.sjp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원통 18"/>
          <p:cNvSpPr/>
          <p:nvPr/>
        </p:nvSpPr>
        <p:spPr>
          <a:xfrm>
            <a:off x="2031469" y="2671196"/>
            <a:ext cx="279960" cy="2453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50" dirty="0"/>
              <a:t>DB</a:t>
            </a:r>
            <a:endParaRPr lang="ko-KR" altLang="en-US" sz="65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00" y="1536055"/>
            <a:ext cx="2778437" cy="22256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8C960F-0945-4ABE-8DC9-F53AAE56BE16}"/>
              </a:ext>
            </a:extLst>
          </p:cNvPr>
          <p:cNvSpPr txBox="1"/>
          <p:nvPr/>
        </p:nvSpPr>
        <p:spPr>
          <a:xfrm>
            <a:off x="35496" y="51470"/>
            <a:ext cx="1296144" cy="40011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04</a:t>
            </a:r>
            <a:endParaRPr lang="ko-KR" altLang="en-US" sz="2000" dirty="0">
              <a:solidFill>
                <a:schemeClr val="bg1"/>
              </a:solidFill>
              <a:latin typeface="THE정고딕110" pitchFamily="18" charset="-127"/>
              <a:ea typeface="THE정고딕110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2FC25A-EABC-462F-8360-D6BB9962DC6D}"/>
              </a:ext>
            </a:extLst>
          </p:cNvPr>
          <p:cNvSpPr txBox="1"/>
          <p:nvPr/>
        </p:nvSpPr>
        <p:spPr>
          <a:xfrm>
            <a:off x="35496" y="391765"/>
            <a:ext cx="1296144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정보수정</a:t>
            </a:r>
          </a:p>
        </p:txBody>
      </p:sp>
    </p:spTree>
    <p:extLst>
      <p:ext uri="{BB962C8B-B14F-4D97-AF65-F5344CB8AC3E}">
        <p14:creationId xmlns:p14="http://schemas.microsoft.com/office/powerpoint/2010/main" val="236725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190313" y="4912549"/>
            <a:ext cx="8763373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1259632" y="339502"/>
            <a:ext cx="7694054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23528" y="-164554"/>
            <a:ext cx="936104" cy="1008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1739070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회원정보목록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list.jsp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원통 7"/>
          <p:cNvSpPr/>
          <p:nvPr/>
        </p:nvSpPr>
        <p:spPr>
          <a:xfrm>
            <a:off x="1799803" y="2540537"/>
            <a:ext cx="279960" cy="2453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50" dirty="0"/>
              <a:t>DB</a:t>
            </a:r>
            <a:endParaRPr lang="ko-KR" altLang="en-US" sz="65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0592"/>
            <a:ext cx="2799078" cy="211989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04311"/>
            <a:ext cx="2804910" cy="1484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23C9F-48F9-4A74-AA20-989F63B1DEF2}"/>
              </a:ext>
            </a:extLst>
          </p:cNvPr>
          <p:cNvSpPr txBox="1"/>
          <p:nvPr/>
        </p:nvSpPr>
        <p:spPr>
          <a:xfrm>
            <a:off x="64508" y="47694"/>
            <a:ext cx="1296144" cy="40011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  05</a:t>
            </a:r>
            <a:endParaRPr lang="ko-KR" altLang="en-US" sz="2000" dirty="0">
              <a:solidFill>
                <a:schemeClr val="bg1"/>
              </a:solidFill>
              <a:latin typeface="THE정고딕110" pitchFamily="18" charset="-127"/>
              <a:ea typeface="THE정고딕110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493DA-5C20-437A-A10B-07ED309C467E}"/>
              </a:ext>
            </a:extLst>
          </p:cNvPr>
          <p:cNvSpPr txBox="1"/>
          <p:nvPr/>
        </p:nvSpPr>
        <p:spPr>
          <a:xfrm>
            <a:off x="35496" y="391765"/>
            <a:ext cx="1368152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  회원정보목록</a:t>
            </a:r>
          </a:p>
        </p:txBody>
      </p:sp>
    </p:spTree>
    <p:extLst>
      <p:ext uri="{BB962C8B-B14F-4D97-AF65-F5344CB8AC3E}">
        <p14:creationId xmlns:p14="http://schemas.microsoft.com/office/powerpoint/2010/main" val="2472004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190313" y="4912549"/>
            <a:ext cx="8763373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1259632" y="339502"/>
            <a:ext cx="7694054" cy="45719"/>
          </a:xfrm>
          <a:prstGeom prst="roundRect">
            <a:avLst/>
          </a:prstGeom>
          <a:solidFill>
            <a:schemeClr val="tx1">
              <a:lumMod val="50000"/>
              <a:lumOff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23528" y="-164554"/>
            <a:ext cx="720080" cy="1008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47" y="944140"/>
            <a:ext cx="2804910" cy="1484184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677574" y="1763647"/>
            <a:ext cx="1584176" cy="13681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  <a:r>
              <a:rPr lang="ko-KR" alt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회원삭제</a:t>
            </a:r>
            <a:r>
              <a:rPr lang="en-US" altLang="ko-K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  <a:p>
            <a:pPr algn="ctr"/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daleteForm.jsp</a:t>
            </a:r>
            <a:endParaRPr lang="en-US" altLang="ko-K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ko-K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deletePro.jsp</a:t>
            </a:r>
            <a:endParaRPr lang="ko-KR" alt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원통 13"/>
          <p:cNvSpPr/>
          <p:nvPr/>
        </p:nvSpPr>
        <p:spPr>
          <a:xfrm>
            <a:off x="2092090" y="2718076"/>
            <a:ext cx="279960" cy="2453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50" dirty="0"/>
              <a:t>DB</a:t>
            </a:r>
            <a:endParaRPr lang="ko-KR" altLang="en-US" sz="65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"/>
          <a:stretch/>
        </p:blipFill>
        <p:spPr>
          <a:xfrm>
            <a:off x="2490137" y="1439165"/>
            <a:ext cx="2873951" cy="234155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47" y="3089316"/>
            <a:ext cx="2955630" cy="1347179"/>
          </a:xfrm>
          <a:prstGeom prst="rect">
            <a:avLst/>
          </a:prstGeom>
        </p:spPr>
      </p:pic>
      <p:sp>
        <p:nvSpPr>
          <p:cNvPr id="19" name="오른쪽 화살표 18"/>
          <p:cNvSpPr/>
          <p:nvPr/>
        </p:nvSpPr>
        <p:spPr>
          <a:xfrm rot="5400000">
            <a:off x="6834778" y="2449428"/>
            <a:ext cx="432048" cy="61878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FCE28B-4B6C-4D37-9EDA-3E27F349BC4A}"/>
              </a:ext>
            </a:extLst>
          </p:cNvPr>
          <p:cNvSpPr txBox="1"/>
          <p:nvPr/>
        </p:nvSpPr>
        <p:spPr>
          <a:xfrm>
            <a:off x="35496" y="51470"/>
            <a:ext cx="1296144" cy="40011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06</a:t>
            </a:r>
            <a:endParaRPr lang="ko-KR" altLang="en-US" sz="2000" dirty="0">
              <a:solidFill>
                <a:schemeClr val="bg1"/>
              </a:solidFill>
              <a:latin typeface="THE정고딕110" pitchFamily="18" charset="-127"/>
              <a:ea typeface="THE정고딕110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E15E65-0F40-4EE6-8382-5B203516EE04}"/>
              </a:ext>
            </a:extLst>
          </p:cNvPr>
          <p:cNvSpPr txBox="1"/>
          <p:nvPr/>
        </p:nvSpPr>
        <p:spPr>
          <a:xfrm>
            <a:off x="35496" y="391765"/>
            <a:ext cx="1296144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THE정고딕110" pitchFamily="18" charset="-127"/>
                <a:ea typeface="THE정고딕110" pitchFamily="18" charset="-127"/>
              </a:rPr>
              <a:t>회원삭제</a:t>
            </a:r>
          </a:p>
        </p:txBody>
      </p:sp>
    </p:spTree>
    <p:extLst>
      <p:ext uri="{BB962C8B-B14F-4D97-AF65-F5344CB8AC3E}">
        <p14:creationId xmlns:p14="http://schemas.microsoft.com/office/powerpoint/2010/main" val="276690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9752" y="213056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latin typeface="THE정고딕110" pitchFamily="18" charset="-127"/>
                <a:ea typeface="THE정고딕110" pitchFamily="18" charset="-127"/>
              </a:rPr>
              <a:t>감사합니다</a:t>
            </a:r>
            <a:endParaRPr lang="ko-KR" altLang="en-US" spc="-150" dirty="0">
              <a:latin typeface="THE정고딕110" pitchFamily="18" charset="-127"/>
              <a:ea typeface="THE정고딕110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400092" y="2120848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487300" y="2012504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088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맑은 고딕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137</Words>
  <Application>Microsoft Office PowerPoint</Application>
  <PresentationFormat>화면 슬라이드 쇼(16:9)</PresentationFormat>
  <Paragraphs>64</Paragraphs>
  <Slides>8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4" baseType="lpstr">
      <vt:lpstr>맑은 고딕</vt:lpstr>
      <vt:lpstr>THE정고딕110</vt:lpstr>
      <vt:lpstr>Arial</vt:lpstr>
      <vt:lpstr>Calibri</vt:lpstr>
      <vt:lpstr>THE정고딕140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yuri22</cp:lastModifiedBy>
  <cp:revision>28</cp:revision>
  <dcterms:created xsi:type="dcterms:W3CDTF">2006-10-05T04:04:58Z</dcterms:created>
  <dcterms:modified xsi:type="dcterms:W3CDTF">2018-06-19T15:35:34Z</dcterms:modified>
</cp:coreProperties>
</file>