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4067" r:id="rId1"/>
  </p:sldMasterIdLst>
  <p:notesMasterIdLst>
    <p:notesMasterId r:id="rId13"/>
  </p:notesMasterIdLst>
  <p:sldIdLst>
    <p:sldId id="257" r:id="rId2"/>
    <p:sldId id="277" r:id="rId3"/>
    <p:sldId id="313" r:id="rId4"/>
    <p:sldId id="315" r:id="rId5"/>
    <p:sldId id="270" r:id="rId6"/>
    <p:sldId id="314" r:id="rId7"/>
    <p:sldId id="316" r:id="rId8"/>
    <p:sldId id="317" r:id="rId9"/>
    <p:sldId id="318" r:id="rId10"/>
    <p:sldId id="319" r:id="rId11"/>
    <p:sldId id="320" r:id="rId12"/>
  </p:sldIdLst>
  <p:sldSz cx="12192000" cy="6858000"/>
  <p:notesSz cx="6858000" cy="9144000"/>
  <p:embeddedFontLst>
    <p:embeddedFont>
      <p:font typeface="맑은 고딕" panose="020B0503020000020004" pitchFamily="50" charset="-127"/>
      <p:regular r:id="rId14"/>
      <p:bold r:id="rId15"/>
    </p:embeddedFont>
    <p:embeddedFont>
      <p:font typeface="나눔바른펜" panose="020B0600000101010101" charset="-127"/>
      <p:regular r:id="rId16"/>
      <p:bold r:id="rId17"/>
    </p:embeddedFont>
  </p:embeddedFontLst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C6665"/>
    <a:srgbClr val="E4DAD9"/>
    <a:srgbClr val="EFD1D0"/>
    <a:srgbClr val="D4C4C2"/>
    <a:srgbClr val="B68074"/>
    <a:srgbClr val="E9BEBD"/>
    <a:srgbClr val="E0B0AE"/>
    <a:srgbClr val="E5C0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068" autoAdjust="0"/>
    <p:restoredTop sz="86552" autoAdjust="0"/>
  </p:normalViewPr>
  <p:slideViewPr>
    <p:cSldViewPr snapToGrid="0" snapToObjects="1">
      <p:cViewPr varScale="1">
        <p:scale>
          <a:sx n="100" d="100"/>
          <a:sy n="100" d="100"/>
        </p:scale>
        <p:origin x="14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611F1E-062F-4AFA-B1DB-E7697101FAF6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29F015-B3AE-45CD-81F2-D9F66A9EA95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40217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 smtClean="0"/>
              <a:t>안녕하세요 스타일링 </a:t>
            </a:r>
            <a:r>
              <a:rPr lang="ko-KR" altLang="en-US" dirty="0" err="1" smtClean="0"/>
              <a:t>메이킹을</a:t>
            </a:r>
            <a:r>
              <a:rPr lang="ko-KR" altLang="en-US" dirty="0" smtClean="0"/>
              <a:t> 발표할 황채원</a:t>
            </a:r>
            <a:r>
              <a:rPr lang="en-US" altLang="ko-KR" dirty="0" smtClean="0"/>
              <a:t>, </a:t>
            </a:r>
            <a:r>
              <a:rPr lang="ko-KR" altLang="en-US" dirty="0" smtClean="0"/>
              <a:t>안유리 입니다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29F015-B3AE-45CD-81F2-D9F66A9EA958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869885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 smtClean="0"/>
              <a:t>저희는 </a:t>
            </a:r>
            <a:r>
              <a:rPr lang="ko-KR" altLang="en-US" dirty="0" err="1" smtClean="0"/>
              <a:t>아이유를</a:t>
            </a:r>
            <a:r>
              <a:rPr lang="ko-KR" altLang="en-US" dirty="0" smtClean="0"/>
              <a:t> 스타일링 해보았습니다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이름은 </a:t>
            </a:r>
            <a:r>
              <a:rPr lang="ko-KR" altLang="en-US" dirty="0" err="1" smtClean="0"/>
              <a:t>아이유</a:t>
            </a:r>
            <a:r>
              <a:rPr lang="ko-KR" altLang="en-US" dirty="0" smtClean="0"/>
              <a:t> 본명은 이지은이다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29F015-B3AE-45CD-81F2-D9F66A9EA958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29088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29F015-B3AE-45CD-81F2-D9F66A9EA958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36156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 smtClean="0"/>
              <a:t>저희는 </a:t>
            </a:r>
            <a:r>
              <a:rPr lang="ko-KR" altLang="en-US" dirty="0" err="1" smtClean="0"/>
              <a:t>아이유를</a:t>
            </a:r>
            <a:r>
              <a:rPr lang="ko-KR" altLang="en-US" dirty="0" smtClean="0"/>
              <a:t> 스타일링 해보았습니다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이름은 </a:t>
            </a:r>
            <a:r>
              <a:rPr lang="ko-KR" altLang="en-US" dirty="0" err="1" smtClean="0"/>
              <a:t>아이유</a:t>
            </a:r>
            <a:r>
              <a:rPr lang="ko-KR" altLang="en-US" dirty="0" smtClean="0"/>
              <a:t> 본명은 이지은이다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29F015-B3AE-45CD-81F2-D9F66A9EA958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813251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 smtClean="0"/>
              <a:t>저희는 </a:t>
            </a:r>
            <a:r>
              <a:rPr lang="ko-KR" altLang="en-US" dirty="0" err="1" smtClean="0"/>
              <a:t>아이유를</a:t>
            </a:r>
            <a:r>
              <a:rPr lang="ko-KR" altLang="en-US" dirty="0" smtClean="0"/>
              <a:t> 스타일링 해보았습니다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이름은 </a:t>
            </a:r>
            <a:r>
              <a:rPr lang="ko-KR" altLang="en-US" dirty="0" err="1" smtClean="0"/>
              <a:t>아이유</a:t>
            </a:r>
            <a:r>
              <a:rPr lang="ko-KR" altLang="en-US" dirty="0" smtClean="0"/>
              <a:t> 본명은 이지은이다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29F015-B3AE-45CD-81F2-D9F66A9EA958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84704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 smtClean="0"/>
              <a:t>저희는 </a:t>
            </a:r>
            <a:r>
              <a:rPr lang="ko-KR" altLang="en-US" dirty="0" err="1" smtClean="0"/>
              <a:t>아이유를</a:t>
            </a:r>
            <a:r>
              <a:rPr lang="ko-KR" altLang="en-US" dirty="0" smtClean="0"/>
              <a:t> 스타일링 해보았습니다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이름은 </a:t>
            </a:r>
            <a:r>
              <a:rPr lang="ko-KR" altLang="en-US" dirty="0" err="1" smtClean="0"/>
              <a:t>아이유</a:t>
            </a:r>
            <a:r>
              <a:rPr lang="ko-KR" altLang="en-US" dirty="0" smtClean="0"/>
              <a:t> 본명은 이지은이다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29F015-B3AE-45CD-81F2-D9F66A9EA958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414748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 smtClean="0"/>
              <a:t>저희는 </a:t>
            </a:r>
            <a:r>
              <a:rPr lang="ko-KR" altLang="en-US" dirty="0" err="1" smtClean="0"/>
              <a:t>아이유를</a:t>
            </a:r>
            <a:r>
              <a:rPr lang="ko-KR" altLang="en-US" dirty="0" smtClean="0"/>
              <a:t> 스타일링 해보았습니다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이름은 </a:t>
            </a:r>
            <a:r>
              <a:rPr lang="ko-KR" altLang="en-US" dirty="0" err="1" smtClean="0"/>
              <a:t>아이유</a:t>
            </a:r>
            <a:r>
              <a:rPr lang="ko-KR" altLang="en-US" dirty="0" smtClean="0"/>
              <a:t> 본명은 이지은이다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29F015-B3AE-45CD-81F2-D9F66A9EA958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938925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 smtClean="0"/>
              <a:t>저희는 </a:t>
            </a:r>
            <a:r>
              <a:rPr lang="ko-KR" altLang="en-US" dirty="0" err="1" smtClean="0"/>
              <a:t>아이유를</a:t>
            </a:r>
            <a:r>
              <a:rPr lang="ko-KR" altLang="en-US" dirty="0" smtClean="0"/>
              <a:t> 스타일링 해보았습니다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이름은 </a:t>
            </a:r>
            <a:r>
              <a:rPr lang="ko-KR" altLang="en-US" dirty="0" err="1" smtClean="0"/>
              <a:t>아이유</a:t>
            </a:r>
            <a:r>
              <a:rPr lang="ko-KR" altLang="en-US" dirty="0" smtClean="0"/>
              <a:t> 본명은 이지은이다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29F015-B3AE-45CD-81F2-D9F66A9EA958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426368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 smtClean="0"/>
              <a:t>저희는 </a:t>
            </a:r>
            <a:r>
              <a:rPr lang="ko-KR" altLang="en-US" dirty="0" err="1" smtClean="0"/>
              <a:t>아이유를</a:t>
            </a:r>
            <a:r>
              <a:rPr lang="ko-KR" altLang="en-US" dirty="0" smtClean="0"/>
              <a:t> 스타일링 해보았습니다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이름은 </a:t>
            </a:r>
            <a:r>
              <a:rPr lang="ko-KR" altLang="en-US" dirty="0" err="1" smtClean="0"/>
              <a:t>아이유</a:t>
            </a:r>
            <a:r>
              <a:rPr lang="ko-KR" altLang="en-US" dirty="0" smtClean="0"/>
              <a:t> 본명은 이지은이다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29F015-B3AE-45CD-81F2-D9F66A9EA958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897909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 smtClean="0"/>
              <a:t>저희는 </a:t>
            </a:r>
            <a:r>
              <a:rPr lang="ko-KR" altLang="en-US" dirty="0" err="1" smtClean="0"/>
              <a:t>아이유를</a:t>
            </a:r>
            <a:r>
              <a:rPr lang="ko-KR" altLang="en-US" dirty="0" smtClean="0"/>
              <a:t> 스타일링 해보았습니다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이름은 </a:t>
            </a:r>
            <a:r>
              <a:rPr lang="ko-KR" altLang="en-US" dirty="0" err="1" smtClean="0"/>
              <a:t>아이유</a:t>
            </a:r>
            <a:r>
              <a:rPr lang="ko-KR" altLang="en-US" dirty="0" smtClean="0"/>
              <a:t> 본명은 이지은이다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29F015-B3AE-45CD-81F2-D9F66A9EA958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65106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68B061D0-8089-4E06-8C60-F1DDB588AD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="" xmlns:a16="http://schemas.microsoft.com/office/drawing/2014/main" id="{3A86F01F-22F4-4986-A947-122E1625CB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="" xmlns:a16="http://schemas.microsoft.com/office/drawing/2014/main" id="{7D88674F-CBBB-406B-9901-73C21AF714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06858-4EFA-4D87-A2D0-B624966CB1B6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="" xmlns:a16="http://schemas.microsoft.com/office/drawing/2014/main" id="{39827C25-95A0-4462-B95E-B12121289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="" xmlns:a16="http://schemas.microsoft.com/office/drawing/2014/main" id="{58BAD718-DC76-4978-9031-9C081938DB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FF21D-24B0-4F75-AB76-843F00A69F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512675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58A8CF40-ECA1-466D-BAF9-5652F711CC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="" xmlns:a16="http://schemas.microsoft.com/office/drawing/2014/main" id="{89DD6BEE-3BD2-4420-B236-812EDE3F75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="" xmlns:a16="http://schemas.microsoft.com/office/drawing/2014/main" id="{EE3ED48A-81EF-4DCA-8578-229B642A6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06858-4EFA-4D87-A2D0-B624966CB1B6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="" xmlns:a16="http://schemas.microsoft.com/office/drawing/2014/main" id="{87EF1BB4-128C-4FEE-B545-FDED2AD63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="" xmlns:a16="http://schemas.microsoft.com/office/drawing/2014/main" id="{E87EC9FD-022A-41C1-AC7E-4320648C7F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FF21D-24B0-4F75-AB76-843F00A69F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44626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="" xmlns:a16="http://schemas.microsoft.com/office/drawing/2014/main" id="{67C73010-16B9-4408-A828-2CC4E3DB00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="" xmlns:a16="http://schemas.microsoft.com/office/drawing/2014/main" id="{B5F12B27-D0A8-48DB-9726-230EFC8572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="" xmlns:a16="http://schemas.microsoft.com/office/drawing/2014/main" id="{48DDC5C1-F039-47B7-87CB-411A70E68E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06858-4EFA-4D87-A2D0-B624966CB1B6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="" xmlns:a16="http://schemas.microsoft.com/office/drawing/2014/main" id="{E1A24C7A-1F85-40B5-A921-3DCEB64A0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="" xmlns:a16="http://schemas.microsoft.com/office/drawing/2014/main" id="{49091BA9-755B-4A20-B5C0-B12FD4BC1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FF21D-24B0-4F75-AB76-843F00A69F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11921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B6E13BD4-C96A-4353-8227-1EF09D3B97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="" xmlns:a16="http://schemas.microsoft.com/office/drawing/2014/main" id="{F4EDF816-EE61-4497-BA93-2E21AAB431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="" xmlns:a16="http://schemas.microsoft.com/office/drawing/2014/main" id="{B618B3C0-996B-47D8-8FB1-C9857A2A81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06858-4EFA-4D87-A2D0-B624966CB1B6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="" xmlns:a16="http://schemas.microsoft.com/office/drawing/2014/main" id="{72F70627-4A67-4F84-8CC3-EAC88B7C6C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="" xmlns:a16="http://schemas.microsoft.com/office/drawing/2014/main" id="{F00F89D7-EA22-4BD2-8391-E7CA5260C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FF21D-24B0-4F75-AB76-843F00A69F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852669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8EA674D0-224D-4C50-B585-BC35AC3458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="" xmlns:a16="http://schemas.microsoft.com/office/drawing/2014/main" id="{1798AB28-C0FF-49C5-9DA6-B626BEB974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="" xmlns:a16="http://schemas.microsoft.com/office/drawing/2014/main" id="{CF5B7A80-BA38-4263-9348-DA597319AD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06858-4EFA-4D87-A2D0-B624966CB1B6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="" xmlns:a16="http://schemas.microsoft.com/office/drawing/2014/main" id="{08D40FA8-25E3-4ECE-AE24-35C068AC09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="" xmlns:a16="http://schemas.microsoft.com/office/drawing/2014/main" id="{9461A3F5-C238-4A48-9D85-7F13D4C42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FF21D-24B0-4F75-AB76-843F00A69F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11787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B4BCB74E-658A-4B36-84D5-FFCD8D7FE6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="" xmlns:a16="http://schemas.microsoft.com/office/drawing/2014/main" id="{B99A2863-0F16-4252-A0D5-75F21BC0C9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="" xmlns:a16="http://schemas.microsoft.com/office/drawing/2014/main" id="{33B63840-3119-41BB-9F1F-297E9A76CB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="" xmlns:a16="http://schemas.microsoft.com/office/drawing/2014/main" id="{18AF53D7-306D-411A-B451-0CCDC7459C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06858-4EFA-4D87-A2D0-B624966CB1B6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="" xmlns:a16="http://schemas.microsoft.com/office/drawing/2014/main" id="{1141CDCB-B318-4B1B-9B3A-839903888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="" xmlns:a16="http://schemas.microsoft.com/office/drawing/2014/main" id="{DE16B599-1C00-43E6-8ADE-66F3F4656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FF21D-24B0-4F75-AB76-843F00A69F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82167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07311D5D-44CE-4290-909A-684C742B25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="" xmlns:a16="http://schemas.microsoft.com/office/drawing/2014/main" id="{13A49079-CF2E-42F5-A19E-61CE349D10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="" xmlns:a16="http://schemas.microsoft.com/office/drawing/2014/main" id="{A0EF0AF6-B498-488A-977D-82C7E0F58E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="" xmlns:a16="http://schemas.microsoft.com/office/drawing/2014/main" id="{CBD8AC66-96CA-407B-A01C-A172C02F1A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="" xmlns:a16="http://schemas.microsoft.com/office/drawing/2014/main" id="{3CA2822C-8B71-4C20-B190-5326A172F4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="" xmlns:a16="http://schemas.microsoft.com/office/drawing/2014/main" id="{E168ECEF-36BF-4CBD-8DEC-7452042403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06858-4EFA-4D87-A2D0-B624966CB1B6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="" xmlns:a16="http://schemas.microsoft.com/office/drawing/2014/main" id="{1903CFD0-C6F6-4DC7-9DF0-F2910418A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="" xmlns:a16="http://schemas.microsoft.com/office/drawing/2014/main" id="{8F57A151-9795-4D69-8344-8B8E78DCB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FF21D-24B0-4F75-AB76-843F00A69F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499022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6E8841B7-F769-4DCA-95EE-7582C2EAC7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="" xmlns:a16="http://schemas.microsoft.com/office/drawing/2014/main" id="{1865316D-5596-4529-A1AD-5E14F7A461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06858-4EFA-4D87-A2D0-B624966CB1B6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="" xmlns:a16="http://schemas.microsoft.com/office/drawing/2014/main" id="{9C7B61F1-8A6B-4F59-BB6F-C112FF9B7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="" xmlns:a16="http://schemas.microsoft.com/office/drawing/2014/main" id="{2AF054BA-5A4C-450B-94E9-37886A2DE0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FF21D-24B0-4F75-AB76-843F00A69F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3002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="" xmlns:a16="http://schemas.microsoft.com/office/drawing/2014/main" id="{3F5099F0-06ED-46E3-9C99-D3390300DC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06858-4EFA-4D87-A2D0-B624966CB1B6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="" xmlns:a16="http://schemas.microsoft.com/office/drawing/2014/main" id="{8B4B4572-6D4D-42D3-9FEC-16C831E6A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="" xmlns:a16="http://schemas.microsoft.com/office/drawing/2014/main" id="{A473F697-F791-48AA-B183-3A7A8703E0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FF21D-24B0-4F75-AB76-843F00A69F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70111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AF7893D6-134C-469D-95BF-0F4D0C0DEF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="" xmlns:a16="http://schemas.microsoft.com/office/drawing/2014/main" id="{84DE0276-0A3F-4CF0-B10C-6DCA889512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="" xmlns:a16="http://schemas.microsoft.com/office/drawing/2014/main" id="{C37E3ECB-7FDB-48B0-89F5-130391B8B0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="" xmlns:a16="http://schemas.microsoft.com/office/drawing/2014/main" id="{BC5C2F0C-828E-4F30-9D33-79F42F9070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06858-4EFA-4D87-A2D0-B624966CB1B6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="" xmlns:a16="http://schemas.microsoft.com/office/drawing/2014/main" id="{B39A335A-B284-40F8-86FC-AC63E98EB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="" xmlns:a16="http://schemas.microsoft.com/office/drawing/2014/main" id="{BE3733B7-C72F-4908-B4A1-0E263D06D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FF21D-24B0-4F75-AB76-843F00A69F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21695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F1D63154-C2CB-4CB3-9445-7216456821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="" xmlns:a16="http://schemas.microsoft.com/office/drawing/2014/main" id="{881577F6-4C3E-499B-8044-31304523C4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="" xmlns:a16="http://schemas.microsoft.com/office/drawing/2014/main" id="{FF124F01-0CB4-478C-A33F-02C360C10D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="" xmlns:a16="http://schemas.microsoft.com/office/drawing/2014/main" id="{8BD79093-091F-4AB7-995E-6304CE287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06858-4EFA-4D87-A2D0-B624966CB1B6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="" xmlns:a16="http://schemas.microsoft.com/office/drawing/2014/main" id="{4E8A2E87-E7DF-47AB-8922-3EB6E4EBC9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="" xmlns:a16="http://schemas.microsoft.com/office/drawing/2014/main" id="{40B115CA-123B-4E54-A3BB-39E4C0880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FF21D-24B0-4F75-AB76-843F00A69F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4312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="" xmlns:a16="http://schemas.microsoft.com/office/drawing/2014/main" id="{18E59299-E357-4AAA-9BEC-7DC577CC2A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="" xmlns:a16="http://schemas.microsoft.com/office/drawing/2014/main" id="{A6BF49E7-FF39-4B9E-8D77-EAF7F1DB1C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="" xmlns:a16="http://schemas.microsoft.com/office/drawing/2014/main" id="{E4127FC3-5D45-492C-BD6C-C549184947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806858-4EFA-4D87-A2D0-B624966CB1B6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="" xmlns:a16="http://schemas.microsoft.com/office/drawing/2014/main" id="{D458C3A9-2A7D-4A84-96F5-1559373157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="" xmlns:a16="http://schemas.microsoft.com/office/drawing/2014/main" id="{F43FB56F-2C6A-4FCA-9CC9-2B510DA3FD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FF21D-24B0-4F75-AB76-843F00A69F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77078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microsoft.com/office/2007/relationships/hdphoto" Target="../media/hdphoto2.wdp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="" xmlns:a16="http://schemas.microsoft.com/office/drawing/2014/main" id="{CB7DE629-9056-4B0B-B9A9-010D13C366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EFD1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6" name="직각 삼각형 15">
            <a:extLst>
              <a:ext uri="{FF2B5EF4-FFF2-40B4-BE49-F238E27FC236}">
                <a16:creationId xmlns="" xmlns:a16="http://schemas.microsoft.com/office/drawing/2014/main" id="{60B14667-F682-4344-BB9D-BCB22EAB3141}"/>
              </a:ext>
            </a:extLst>
          </p:cNvPr>
          <p:cNvSpPr/>
          <p:nvPr/>
        </p:nvSpPr>
        <p:spPr>
          <a:xfrm>
            <a:off x="3422650" y="1031875"/>
            <a:ext cx="4958080" cy="4026535"/>
          </a:xfrm>
          <a:prstGeom prst="rtTriangle">
            <a:avLst/>
          </a:prstGeom>
          <a:solidFill>
            <a:srgbClr val="E0B0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pic>
        <p:nvPicPr>
          <p:cNvPr id="6" name="그림 5">
            <a:extLst>
              <a:ext uri="{FF2B5EF4-FFF2-40B4-BE49-F238E27FC236}">
                <a16:creationId xmlns="" xmlns:a16="http://schemas.microsoft.com/office/drawing/2014/main" id="{80A60894-C315-481D-B86C-137DD59D895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5655" y="1186180"/>
            <a:ext cx="2489835" cy="2489835"/>
          </a:xfrm>
          <a:prstGeom prst="rect">
            <a:avLst/>
          </a:prstGeom>
        </p:spPr>
      </p:pic>
      <p:sp>
        <p:nvSpPr>
          <p:cNvPr id="11" name="1/2 액자 10">
            <a:extLst>
              <a:ext uri="{FF2B5EF4-FFF2-40B4-BE49-F238E27FC236}">
                <a16:creationId xmlns="" xmlns:a16="http://schemas.microsoft.com/office/drawing/2014/main" id="{B6457228-35F0-4109-9D5C-1F41E8631B75}"/>
              </a:ext>
            </a:extLst>
          </p:cNvPr>
          <p:cNvSpPr/>
          <p:nvPr/>
        </p:nvSpPr>
        <p:spPr>
          <a:xfrm>
            <a:off x="3422650" y="1015365"/>
            <a:ext cx="1065530" cy="1006475"/>
          </a:xfrm>
          <a:prstGeom prst="halfFrame">
            <a:avLst>
              <a:gd name="adj1" fmla="val 3333"/>
              <a:gd name="adj2" fmla="val 3333"/>
            </a:avLst>
          </a:prstGeom>
          <a:solidFill>
            <a:srgbClr val="E0B0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2" name="1/2 액자 11">
            <a:extLst>
              <a:ext uri="{FF2B5EF4-FFF2-40B4-BE49-F238E27FC236}">
                <a16:creationId xmlns="" xmlns:a16="http://schemas.microsoft.com/office/drawing/2014/main" id="{38148626-33E7-435A-BFD8-77EEB19C3E70}"/>
              </a:ext>
            </a:extLst>
          </p:cNvPr>
          <p:cNvSpPr/>
          <p:nvPr/>
        </p:nvSpPr>
        <p:spPr>
          <a:xfrm flipH="1" flipV="1">
            <a:off x="7315200" y="4051935"/>
            <a:ext cx="1065530" cy="1006475"/>
          </a:xfrm>
          <a:prstGeom prst="halfFrame">
            <a:avLst>
              <a:gd name="adj1" fmla="val 3333"/>
              <a:gd name="adj2" fmla="val 3333"/>
            </a:avLst>
          </a:prstGeom>
          <a:solidFill>
            <a:srgbClr val="E0B0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B3EB9000-37C7-428E-9389-C67BF3B10B6C}"/>
              </a:ext>
            </a:extLst>
          </p:cNvPr>
          <p:cNvSpPr txBox="1"/>
          <p:nvPr/>
        </p:nvSpPr>
        <p:spPr>
          <a:xfrm>
            <a:off x="3811270" y="3700780"/>
            <a:ext cx="4277360" cy="584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ctr" defTabSz="914400" eaLnBrk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3200" b="1" dirty="0" smtClean="0">
                <a:solidFill>
                  <a:schemeClr val="bg1"/>
                </a:solidFill>
                <a:latin typeface="나눔바른펜" panose="020B0600000101010101" charset="-127"/>
                <a:ea typeface="나눔바른펜" panose="020B0600000101010101" charset="-127"/>
              </a:rPr>
              <a:t>JSP </a:t>
            </a:r>
            <a:r>
              <a:rPr lang="ko-KR" altLang="en-US" sz="3200" b="1" dirty="0" smtClean="0">
                <a:solidFill>
                  <a:schemeClr val="bg1"/>
                </a:solidFill>
                <a:latin typeface="나눔바른펜" panose="020B0600000101010101" charset="-127"/>
                <a:ea typeface="나눔바른펜" panose="020B0600000101010101" charset="-127"/>
              </a:rPr>
              <a:t>기말 </a:t>
            </a:r>
            <a:r>
              <a:rPr lang="en-US" altLang="ko-KR" sz="3200" b="1" dirty="0" smtClean="0">
                <a:solidFill>
                  <a:schemeClr val="bg1"/>
                </a:solidFill>
                <a:latin typeface="나눔바른펜" panose="020B0600000101010101" charset="-127"/>
                <a:ea typeface="나눔바른펜" panose="020B0600000101010101" charset="-127"/>
              </a:rPr>
              <a:t>PROJECT</a:t>
            </a:r>
            <a:endParaRPr lang="ko-KR" altLang="en-US" sz="3200" b="1" cap="none" dirty="0" smtClean="0">
              <a:solidFill>
                <a:schemeClr val="bg1"/>
              </a:solidFill>
              <a:latin typeface="나눔바른펜" panose="020B0600000101010101" charset="-127"/>
              <a:ea typeface="나눔바른펜" panose="020B0600000101010101" charset="-127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B69D91E3-E9D6-4170-B912-476D9DA16DB3}"/>
              </a:ext>
            </a:extLst>
          </p:cNvPr>
          <p:cNvSpPr txBox="1"/>
          <p:nvPr/>
        </p:nvSpPr>
        <p:spPr>
          <a:xfrm>
            <a:off x="4103370" y="4369336"/>
            <a:ext cx="3985260" cy="338554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ctr" defTabSz="914400" eaLnBrk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600" b="0" cap="none" dirty="0" err="1" smtClean="0">
                <a:solidFill>
                  <a:srgbClr val="B68074"/>
                </a:solidFill>
                <a:latin typeface="나눔바른펜" panose="020B0503000000000000" pitchFamily="50" charset="-127"/>
                <a:ea typeface="나눔바른펜" panose="020B0503000000000000" pitchFamily="50" charset="-127"/>
              </a:rPr>
              <a:t>인터넷정보통신과</a:t>
            </a:r>
            <a:r>
              <a:rPr lang="en-US" altLang="ko-KR" sz="1600" dirty="0">
                <a:solidFill>
                  <a:srgbClr val="B68074"/>
                </a:solidFill>
                <a:latin typeface="나눔바른펜" panose="020B0503000000000000" pitchFamily="50" charset="-127"/>
                <a:ea typeface="나눔바른펜" panose="020B0503000000000000" pitchFamily="50" charset="-127"/>
              </a:rPr>
              <a:t> </a:t>
            </a:r>
            <a:r>
              <a:rPr lang="en-US" altLang="ko-KR" sz="1600" b="0" cap="none" dirty="0" err="1" smtClean="0">
                <a:solidFill>
                  <a:srgbClr val="B68074"/>
                </a:solidFill>
                <a:latin typeface="나눔바른펜" panose="020B0503000000000000" pitchFamily="50" charset="-127"/>
                <a:ea typeface="나눔바른펜" panose="020B0503000000000000" pitchFamily="50" charset="-127"/>
              </a:rPr>
              <a:t>황채원</a:t>
            </a:r>
            <a:endParaRPr lang="ko-KR" altLang="en-US" sz="1600" b="0" cap="none" dirty="0" smtClean="0">
              <a:solidFill>
                <a:srgbClr val="B68074"/>
              </a:solidFill>
              <a:latin typeface="나눔바른펜" panose="020B0503000000000000" pitchFamily="50" charset="-127"/>
              <a:ea typeface="나눔바른펜" panose="020B0503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8295233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="" xmlns:a16="http://schemas.microsoft.com/office/drawing/2014/main" id="{AE0ADB95-736E-4FEF-9F02-F9799B8E924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EFD1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EFD1D0"/>
              </a:solidFill>
            </a:endParaRPr>
          </a:p>
        </p:txBody>
      </p:sp>
      <p:pic>
        <p:nvPicPr>
          <p:cNvPr id="4" name="그림 3">
            <a:extLst>
              <a:ext uri="{FF2B5EF4-FFF2-40B4-BE49-F238E27FC236}">
                <a16:creationId xmlns="" xmlns:a16="http://schemas.microsoft.com/office/drawing/2014/main" id="{027D7BF2-24CF-466F-899F-B62FF44B20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45" y="116840"/>
            <a:ext cx="2099945" cy="2099945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3986" y="668858"/>
            <a:ext cx="7582328" cy="5889530"/>
          </a:xfrm>
          <a:prstGeom prst="rect">
            <a:avLst/>
          </a:prstGeom>
        </p:spPr>
      </p:pic>
      <p:sp>
        <p:nvSpPr>
          <p:cNvPr id="8" name="왼쪽 화살표 7"/>
          <p:cNvSpPr/>
          <p:nvPr/>
        </p:nvSpPr>
        <p:spPr>
          <a:xfrm>
            <a:off x="6547476" y="723901"/>
            <a:ext cx="1303037" cy="442911"/>
          </a:xfrm>
          <a:prstGeom prst="leftArrow">
            <a:avLst>
              <a:gd name="adj1" fmla="val 50000"/>
              <a:gd name="adj2" fmla="val 77273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7828938" y="649807"/>
            <a:ext cx="42199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 smtClean="0">
                <a:latin typeface="나눔바른펜" panose="020B0600000101010101" charset="-127"/>
                <a:ea typeface="나눔바른펜" panose="020B0600000101010101" charset="-127"/>
              </a:rPr>
              <a:t>Logout</a:t>
            </a:r>
            <a:r>
              <a:rPr lang="ko-KR" altLang="en-US" sz="2800" b="1" dirty="0" smtClean="0">
                <a:latin typeface="나눔바른펜" panose="020B0600000101010101" charset="-127"/>
                <a:ea typeface="나눔바른펜" panose="020B0600000101010101" charset="-127"/>
              </a:rPr>
              <a:t>으로 이동</a:t>
            </a:r>
            <a:endParaRPr lang="ko-KR" altLang="en-US" sz="2800" b="1" dirty="0">
              <a:latin typeface="나눔바른펜" panose="020B0600000101010101" charset="-127"/>
              <a:ea typeface="나눔바른펜" panose="020B0600000101010101" charset="-127"/>
            </a:endParaRPr>
          </a:p>
        </p:txBody>
      </p:sp>
      <p:sp>
        <p:nvSpPr>
          <p:cNvPr id="9" name="왼쪽 화살표 8"/>
          <p:cNvSpPr/>
          <p:nvPr/>
        </p:nvSpPr>
        <p:spPr>
          <a:xfrm>
            <a:off x="6894574" y="3753903"/>
            <a:ext cx="1442675" cy="442911"/>
          </a:xfrm>
          <a:prstGeom prst="leftArrow">
            <a:avLst>
              <a:gd name="adj1" fmla="val 50000"/>
              <a:gd name="adj2" fmla="val 77273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8403146" y="3661014"/>
            <a:ext cx="42199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 err="1" smtClean="0">
                <a:latin typeface="나눔바른펜" panose="020B0600000101010101" charset="-127"/>
                <a:ea typeface="나눔바른펜" panose="020B0600000101010101" charset="-127"/>
              </a:rPr>
              <a:t>updateForm</a:t>
            </a:r>
            <a:r>
              <a:rPr lang="ko-KR" altLang="en-US" sz="2800" b="1" dirty="0" smtClean="0">
                <a:latin typeface="나눔바른펜" panose="020B0600000101010101" charset="-127"/>
                <a:ea typeface="나눔바른펜" panose="020B0600000101010101" charset="-127"/>
              </a:rPr>
              <a:t>으로 이동</a:t>
            </a:r>
            <a:endParaRPr lang="ko-KR" altLang="en-US" sz="2800" b="1" dirty="0">
              <a:latin typeface="나눔바른펜" panose="020B0600000101010101" charset="-127"/>
              <a:ea typeface="나눔바른펜" panose="020B0600000101010101" charset="-127"/>
            </a:endParaRPr>
          </a:p>
        </p:txBody>
      </p:sp>
      <p:sp>
        <p:nvSpPr>
          <p:cNvPr id="11" name="왼쪽 화살표 10"/>
          <p:cNvSpPr/>
          <p:nvPr/>
        </p:nvSpPr>
        <p:spPr>
          <a:xfrm>
            <a:off x="6894574" y="2391828"/>
            <a:ext cx="1442675" cy="442911"/>
          </a:xfrm>
          <a:prstGeom prst="leftArrow">
            <a:avLst>
              <a:gd name="adj1" fmla="val 50000"/>
              <a:gd name="adj2" fmla="val 77273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8403146" y="2298939"/>
            <a:ext cx="42199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 err="1" smtClean="0">
                <a:latin typeface="나눔바른펜" panose="020B0600000101010101" charset="-127"/>
                <a:ea typeface="나눔바른펜" panose="020B0600000101010101" charset="-127"/>
              </a:rPr>
              <a:t>deleteForm</a:t>
            </a:r>
            <a:r>
              <a:rPr lang="ko-KR" altLang="en-US" sz="2800" b="1" dirty="0" smtClean="0">
                <a:latin typeface="나눔바른펜" panose="020B0600000101010101" charset="-127"/>
                <a:ea typeface="나눔바른펜" panose="020B0600000101010101" charset="-127"/>
              </a:rPr>
              <a:t>으로 이동</a:t>
            </a:r>
            <a:endParaRPr lang="ko-KR" altLang="en-US" sz="2800" b="1" dirty="0">
              <a:latin typeface="나눔바른펜" panose="020B0600000101010101" charset="-127"/>
              <a:ea typeface="나눔바른펜" panose="020B0600000101010101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9138450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="" xmlns:a16="http://schemas.microsoft.com/office/drawing/2014/main" id="{AE0ADB95-736E-4FEF-9F02-F9799B8E924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EFD1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EFD1D0"/>
              </a:solidFill>
            </a:endParaRPr>
          </a:p>
        </p:txBody>
      </p:sp>
      <p:pic>
        <p:nvPicPr>
          <p:cNvPr id="4" name="그림 3">
            <a:extLst>
              <a:ext uri="{FF2B5EF4-FFF2-40B4-BE49-F238E27FC236}">
                <a16:creationId xmlns="" xmlns:a16="http://schemas.microsoft.com/office/drawing/2014/main" id="{027D7BF2-24CF-466F-899F-B62FF44B20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45" y="116840"/>
            <a:ext cx="2099945" cy="2099945"/>
          </a:xfrm>
          <a:prstGeom prst="rect">
            <a:avLst/>
          </a:prstGeom>
        </p:spPr>
      </p:pic>
      <p:sp>
        <p:nvSpPr>
          <p:cNvPr id="8" name="왼쪽 화살표 7"/>
          <p:cNvSpPr/>
          <p:nvPr/>
        </p:nvSpPr>
        <p:spPr>
          <a:xfrm>
            <a:off x="12030075" y="2404851"/>
            <a:ext cx="1442675" cy="442911"/>
          </a:xfrm>
          <a:prstGeom prst="leftArrow">
            <a:avLst>
              <a:gd name="adj1" fmla="val 50000"/>
              <a:gd name="adj2" fmla="val 77273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11858262" y="3177243"/>
            <a:ext cx="29003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>
                <a:latin typeface="나눔바른펜" panose="020B0600000101010101" charset="-127"/>
                <a:ea typeface="나눔바른펜" panose="020B0600000101010101" charset="-127"/>
              </a:rPr>
              <a:t>m</a:t>
            </a:r>
            <a:r>
              <a:rPr lang="en-US" altLang="ko-KR" sz="2800" b="1" dirty="0" smtClean="0">
                <a:latin typeface="나눔바른펜" panose="020B0600000101010101" charset="-127"/>
                <a:ea typeface="나눔바른펜" panose="020B0600000101010101" charset="-127"/>
              </a:rPr>
              <a:t>ain</a:t>
            </a:r>
            <a:r>
              <a:rPr lang="ko-KR" altLang="en-US" sz="2800" b="1" dirty="0" smtClean="0">
                <a:latin typeface="나눔바른펜" panose="020B0600000101010101" charset="-127"/>
                <a:ea typeface="나눔바른펜" panose="020B0600000101010101" charset="-127"/>
              </a:rPr>
              <a:t>으로 이동</a:t>
            </a:r>
            <a:endParaRPr lang="ko-KR" altLang="en-US" sz="2800" b="1" dirty="0">
              <a:latin typeface="나눔바른펜" panose="020B0600000101010101" charset="-127"/>
              <a:ea typeface="나눔바른펜" panose="020B0600000101010101" charset="-127"/>
            </a:endParaRPr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5990" y="9853"/>
            <a:ext cx="784400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313129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="" xmlns:a16="http://schemas.microsoft.com/office/drawing/2014/main" id="{AE0ADB95-736E-4FEF-9F02-F9799B8E924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E0B0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73632133-5E3A-4EB3-B654-425128C5FEDF}"/>
              </a:ext>
            </a:extLst>
          </p:cNvPr>
          <p:cNvSpPr txBox="1"/>
          <p:nvPr/>
        </p:nvSpPr>
        <p:spPr>
          <a:xfrm>
            <a:off x="3926205" y="4025900"/>
            <a:ext cx="3985260" cy="76898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ctr" defTabSz="914400" eaLnBrk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400" b="1" cap="none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2745"/>
                    </a:srgbClr>
                  </a:outerShdw>
                </a:effectLst>
                <a:latin typeface="나눔바른펜" panose="020B0503000000000000" pitchFamily="50" charset="-127"/>
                <a:ea typeface="나눔바른펜" panose="020B0503000000000000" pitchFamily="50" charset="-127"/>
              </a:rPr>
              <a:t>인물 소개</a:t>
            </a:r>
            <a:endParaRPr lang="ko-KR" altLang="en-US" sz="4400" b="1" cap="none" dirty="0" smtClean="0">
              <a:solidFill>
                <a:schemeClr val="bg1"/>
              </a:solidFill>
              <a:latin typeface="나눔바른펜" panose="020B0503000000000000" pitchFamily="50" charset="-127"/>
              <a:ea typeface="나눔바른펜" panose="020B0503000000000000" pitchFamily="50" charset="-127"/>
            </a:endParaRPr>
          </a:p>
        </p:txBody>
      </p:sp>
      <p:pic>
        <p:nvPicPr>
          <p:cNvPr id="5" name="그림 4">
            <a:extLst>
              <a:ext uri="{FF2B5EF4-FFF2-40B4-BE49-F238E27FC236}">
                <a16:creationId xmlns="" xmlns:a16="http://schemas.microsoft.com/office/drawing/2014/main" id="{BC3389BB-AB41-43BA-A37B-286B7476D9B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0405" y="1231265"/>
            <a:ext cx="2600325" cy="2600325"/>
          </a:xfrm>
          <a:prstGeom prst="rect">
            <a:avLst/>
          </a:prstGeom>
        </p:spPr>
      </p:pic>
      <p:sp>
        <p:nvSpPr>
          <p:cNvPr id="6" name="1/2 액자 5">
            <a:extLst>
              <a:ext uri="{FF2B5EF4-FFF2-40B4-BE49-F238E27FC236}">
                <a16:creationId xmlns="" xmlns:a16="http://schemas.microsoft.com/office/drawing/2014/main" id="{8754AC8A-D1C2-4B79-A4D9-D1DC6058F194}"/>
              </a:ext>
            </a:extLst>
          </p:cNvPr>
          <p:cNvSpPr/>
          <p:nvPr/>
        </p:nvSpPr>
        <p:spPr>
          <a:xfrm>
            <a:off x="3422650" y="1015365"/>
            <a:ext cx="1065530" cy="1006475"/>
          </a:xfrm>
          <a:prstGeom prst="halfFrame">
            <a:avLst>
              <a:gd name="adj1" fmla="val 3333"/>
              <a:gd name="adj2" fmla="val 3333"/>
            </a:avLst>
          </a:prstGeom>
          <a:solidFill>
            <a:srgbClr val="EFD1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7" name="1/2 액자 6">
            <a:extLst>
              <a:ext uri="{FF2B5EF4-FFF2-40B4-BE49-F238E27FC236}">
                <a16:creationId xmlns="" xmlns:a16="http://schemas.microsoft.com/office/drawing/2014/main" id="{8F5FA2A7-2C1A-4A8C-AF17-FEE9B1E96FED}"/>
              </a:ext>
            </a:extLst>
          </p:cNvPr>
          <p:cNvSpPr/>
          <p:nvPr/>
        </p:nvSpPr>
        <p:spPr>
          <a:xfrm flipH="1" flipV="1">
            <a:off x="7315200" y="4027170"/>
            <a:ext cx="1065530" cy="1006475"/>
          </a:xfrm>
          <a:prstGeom prst="halfFrame">
            <a:avLst>
              <a:gd name="adj1" fmla="val 3333"/>
              <a:gd name="adj2" fmla="val 3333"/>
            </a:avLst>
          </a:prstGeom>
          <a:solidFill>
            <a:srgbClr val="EFD1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950879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D1D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모서리가 둥근 직사각형 8"/>
          <p:cNvSpPr/>
          <p:nvPr/>
        </p:nvSpPr>
        <p:spPr>
          <a:xfrm>
            <a:off x="331337" y="894937"/>
            <a:ext cx="2024743" cy="533400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 err="1" smtClean="0"/>
              <a:t>merongForm.jsp</a:t>
            </a:r>
            <a:endParaRPr lang="ko-KR" altLang="en-US" b="1" dirty="0"/>
          </a:p>
        </p:txBody>
      </p:sp>
      <p:sp>
        <p:nvSpPr>
          <p:cNvPr id="10" name="모서리가 둥근 직사각형 9"/>
          <p:cNvSpPr/>
          <p:nvPr/>
        </p:nvSpPr>
        <p:spPr>
          <a:xfrm>
            <a:off x="331337" y="1675195"/>
            <a:ext cx="2024743" cy="533400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 err="1" smtClean="0"/>
              <a:t>merongpro.jsp</a:t>
            </a:r>
            <a:endParaRPr lang="ko-KR" altLang="en-US" b="1" dirty="0"/>
          </a:p>
        </p:txBody>
      </p:sp>
      <p:sp>
        <p:nvSpPr>
          <p:cNvPr id="13" name="모서리가 둥근 직사각형 12"/>
          <p:cNvSpPr/>
          <p:nvPr/>
        </p:nvSpPr>
        <p:spPr>
          <a:xfrm>
            <a:off x="193221" y="356233"/>
            <a:ext cx="2335667" cy="2193393"/>
          </a:xfrm>
          <a:prstGeom prst="roundRect">
            <a:avLst/>
          </a:prstGeom>
          <a:noFill/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/>
          </a:p>
        </p:txBody>
      </p:sp>
      <p:sp>
        <p:nvSpPr>
          <p:cNvPr id="18" name="TextBox 17"/>
          <p:cNvSpPr txBox="1"/>
          <p:nvPr/>
        </p:nvSpPr>
        <p:spPr>
          <a:xfrm>
            <a:off x="653142" y="479523"/>
            <a:ext cx="2024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 smtClean="0"/>
              <a:t>&lt;</a:t>
            </a:r>
            <a:r>
              <a:rPr lang="ko-KR" altLang="en-US" b="1" dirty="0" smtClean="0"/>
              <a:t>회원가입</a:t>
            </a:r>
            <a:r>
              <a:rPr lang="en-US" altLang="ko-KR" b="1" dirty="0" smtClean="0"/>
              <a:t>&gt;</a:t>
            </a:r>
            <a:endParaRPr lang="ko-KR" altLang="en-US" b="1" dirty="0"/>
          </a:p>
        </p:txBody>
      </p:sp>
      <p:cxnSp>
        <p:nvCxnSpPr>
          <p:cNvPr id="22" name="직선 화살표 연결선 21"/>
          <p:cNvCxnSpPr>
            <a:stCxn id="9" idx="2"/>
            <a:endCxn id="10" idx="0"/>
          </p:cNvCxnSpPr>
          <p:nvPr/>
        </p:nvCxnSpPr>
        <p:spPr>
          <a:xfrm>
            <a:off x="1343709" y="1428337"/>
            <a:ext cx="0" cy="246858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5" name="모서리가 둥근 직사각형 54"/>
          <p:cNvSpPr/>
          <p:nvPr/>
        </p:nvSpPr>
        <p:spPr>
          <a:xfrm>
            <a:off x="3103108" y="870344"/>
            <a:ext cx="2024743" cy="533400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 err="1"/>
              <a:t>loginForm.jsp</a:t>
            </a:r>
            <a:endParaRPr lang="ko-KR" altLang="en-US" b="1" dirty="0"/>
          </a:p>
        </p:txBody>
      </p:sp>
      <p:sp>
        <p:nvSpPr>
          <p:cNvPr id="56" name="모서리가 둥근 직사각형 55"/>
          <p:cNvSpPr/>
          <p:nvPr/>
        </p:nvSpPr>
        <p:spPr>
          <a:xfrm>
            <a:off x="3103108" y="1650602"/>
            <a:ext cx="2024743" cy="533400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 err="1"/>
              <a:t>testLogin.jsp</a:t>
            </a:r>
            <a:endParaRPr lang="ko-KR" altLang="en-US" b="1" dirty="0"/>
          </a:p>
        </p:txBody>
      </p:sp>
      <p:sp>
        <p:nvSpPr>
          <p:cNvPr id="57" name="모서리가 둥근 직사각형 56"/>
          <p:cNvSpPr/>
          <p:nvPr/>
        </p:nvSpPr>
        <p:spPr>
          <a:xfrm>
            <a:off x="2964992" y="331640"/>
            <a:ext cx="2335667" cy="2193393"/>
          </a:xfrm>
          <a:prstGeom prst="roundRect">
            <a:avLst/>
          </a:prstGeom>
          <a:noFill/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/>
          </a:p>
        </p:txBody>
      </p:sp>
      <p:sp>
        <p:nvSpPr>
          <p:cNvPr id="58" name="TextBox 57"/>
          <p:cNvSpPr txBox="1"/>
          <p:nvPr/>
        </p:nvSpPr>
        <p:spPr>
          <a:xfrm>
            <a:off x="3563023" y="525605"/>
            <a:ext cx="2024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 smtClean="0"/>
              <a:t>&lt;</a:t>
            </a:r>
            <a:r>
              <a:rPr lang="ko-KR" altLang="en-US" b="1" dirty="0" smtClean="0"/>
              <a:t>로그인</a:t>
            </a:r>
            <a:r>
              <a:rPr lang="en-US" altLang="ko-KR" b="1" dirty="0" smtClean="0"/>
              <a:t>&gt;</a:t>
            </a:r>
            <a:endParaRPr lang="ko-KR" altLang="en-US" b="1" dirty="0"/>
          </a:p>
        </p:txBody>
      </p:sp>
      <p:cxnSp>
        <p:nvCxnSpPr>
          <p:cNvPr id="59" name="직선 화살표 연결선 58"/>
          <p:cNvCxnSpPr>
            <a:stCxn id="55" idx="2"/>
            <a:endCxn id="56" idx="0"/>
          </p:cNvCxnSpPr>
          <p:nvPr/>
        </p:nvCxnSpPr>
        <p:spPr>
          <a:xfrm>
            <a:off x="4115480" y="1403744"/>
            <a:ext cx="0" cy="246858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60" name="모서리가 둥근 직사각형 59"/>
          <p:cNvSpPr/>
          <p:nvPr/>
        </p:nvSpPr>
        <p:spPr>
          <a:xfrm>
            <a:off x="6061771" y="3483842"/>
            <a:ext cx="2024743" cy="533400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 err="1"/>
              <a:t>update</a:t>
            </a:r>
            <a:r>
              <a:rPr lang="en-US" altLang="ko-KR" sz="1600" b="1" dirty="0" err="1" smtClean="0"/>
              <a:t>Form.jsp</a:t>
            </a:r>
            <a:endParaRPr lang="ko-KR" altLang="en-US" b="1" dirty="0"/>
          </a:p>
        </p:txBody>
      </p:sp>
      <p:sp>
        <p:nvSpPr>
          <p:cNvPr id="61" name="모서리가 둥근 직사각형 60"/>
          <p:cNvSpPr/>
          <p:nvPr/>
        </p:nvSpPr>
        <p:spPr>
          <a:xfrm>
            <a:off x="6061771" y="4264100"/>
            <a:ext cx="2024743" cy="533400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 err="1"/>
              <a:t>updatePro</a:t>
            </a:r>
            <a:r>
              <a:rPr lang="en-US" altLang="ko-KR" b="1" dirty="0" err="1" smtClean="0"/>
              <a:t>.jsp</a:t>
            </a:r>
            <a:endParaRPr lang="ko-KR" altLang="en-US" b="1" dirty="0"/>
          </a:p>
        </p:txBody>
      </p:sp>
      <p:sp>
        <p:nvSpPr>
          <p:cNvPr id="62" name="모서리가 둥근 직사각형 61"/>
          <p:cNvSpPr/>
          <p:nvPr/>
        </p:nvSpPr>
        <p:spPr>
          <a:xfrm>
            <a:off x="5923655" y="2945138"/>
            <a:ext cx="2335667" cy="2193393"/>
          </a:xfrm>
          <a:prstGeom prst="roundRect">
            <a:avLst/>
          </a:prstGeom>
          <a:noFill/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/>
          </a:p>
        </p:txBody>
      </p:sp>
      <p:sp>
        <p:nvSpPr>
          <p:cNvPr id="63" name="TextBox 62"/>
          <p:cNvSpPr txBox="1"/>
          <p:nvPr/>
        </p:nvSpPr>
        <p:spPr>
          <a:xfrm>
            <a:off x="6215869" y="3068428"/>
            <a:ext cx="2024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 smtClean="0"/>
              <a:t>&lt;</a:t>
            </a:r>
            <a:r>
              <a:rPr lang="ko-KR" altLang="en-US" b="1" dirty="0" smtClean="0"/>
              <a:t>회원정보수정</a:t>
            </a:r>
            <a:r>
              <a:rPr lang="en-US" altLang="ko-KR" b="1" dirty="0" smtClean="0"/>
              <a:t>&gt;</a:t>
            </a:r>
            <a:endParaRPr lang="ko-KR" altLang="en-US" b="1" dirty="0"/>
          </a:p>
        </p:txBody>
      </p:sp>
      <p:cxnSp>
        <p:nvCxnSpPr>
          <p:cNvPr id="64" name="직선 화살표 연결선 63"/>
          <p:cNvCxnSpPr>
            <a:stCxn id="60" idx="2"/>
            <a:endCxn id="61" idx="0"/>
          </p:cNvCxnSpPr>
          <p:nvPr/>
        </p:nvCxnSpPr>
        <p:spPr>
          <a:xfrm>
            <a:off x="7074143" y="4017242"/>
            <a:ext cx="0" cy="246858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65" name="모서리가 둥근 직사각형 64"/>
          <p:cNvSpPr/>
          <p:nvPr/>
        </p:nvSpPr>
        <p:spPr>
          <a:xfrm>
            <a:off x="8800418" y="977362"/>
            <a:ext cx="2024743" cy="533400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 err="1"/>
              <a:t>delete</a:t>
            </a:r>
            <a:r>
              <a:rPr lang="en-US" altLang="ko-KR" sz="1600" b="1" dirty="0" err="1" smtClean="0"/>
              <a:t>Form.jsp</a:t>
            </a:r>
            <a:endParaRPr lang="ko-KR" altLang="en-US" b="1" dirty="0"/>
          </a:p>
        </p:txBody>
      </p:sp>
      <p:sp>
        <p:nvSpPr>
          <p:cNvPr id="66" name="모서리가 둥근 직사각형 65"/>
          <p:cNvSpPr/>
          <p:nvPr/>
        </p:nvSpPr>
        <p:spPr>
          <a:xfrm>
            <a:off x="8800418" y="1757620"/>
            <a:ext cx="2024743" cy="533400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 err="1"/>
              <a:t>delete</a:t>
            </a:r>
            <a:r>
              <a:rPr lang="en-US" altLang="ko-KR" b="1" dirty="0" err="1" smtClean="0"/>
              <a:t>Pro.jsp</a:t>
            </a:r>
            <a:endParaRPr lang="ko-KR" altLang="en-US" b="1" dirty="0"/>
          </a:p>
        </p:txBody>
      </p:sp>
      <p:sp>
        <p:nvSpPr>
          <p:cNvPr id="67" name="모서리가 둥근 직사각형 66"/>
          <p:cNvSpPr/>
          <p:nvPr/>
        </p:nvSpPr>
        <p:spPr>
          <a:xfrm>
            <a:off x="8662302" y="438658"/>
            <a:ext cx="2335667" cy="2193393"/>
          </a:xfrm>
          <a:prstGeom prst="roundRect">
            <a:avLst/>
          </a:prstGeom>
          <a:noFill/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/>
          </a:p>
        </p:txBody>
      </p:sp>
      <p:sp>
        <p:nvSpPr>
          <p:cNvPr id="68" name="TextBox 67"/>
          <p:cNvSpPr txBox="1"/>
          <p:nvPr/>
        </p:nvSpPr>
        <p:spPr>
          <a:xfrm>
            <a:off x="9122223" y="561948"/>
            <a:ext cx="2024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 smtClean="0"/>
              <a:t>&lt;</a:t>
            </a:r>
            <a:r>
              <a:rPr lang="ko-KR" altLang="en-US" b="1" dirty="0" smtClean="0"/>
              <a:t>회원탈퇴</a:t>
            </a:r>
            <a:r>
              <a:rPr lang="en-US" altLang="ko-KR" b="1" dirty="0" smtClean="0"/>
              <a:t>&gt;</a:t>
            </a:r>
            <a:endParaRPr lang="ko-KR" altLang="en-US" b="1" dirty="0"/>
          </a:p>
        </p:txBody>
      </p:sp>
      <p:cxnSp>
        <p:nvCxnSpPr>
          <p:cNvPr id="69" name="직선 화살표 연결선 68"/>
          <p:cNvCxnSpPr>
            <a:stCxn id="65" idx="2"/>
            <a:endCxn id="66" idx="0"/>
          </p:cNvCxnSpPr>
          <p:nvPr/>
        </p:nvCxnSpPr>
        <p:spPr>
          <a:xfrm>
            <a:off x="9812790" y="1510762"/>
            <a:ext cx="0" cy="246858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5" name="모서리가 둥근 직사각형 74"/>
          <p:cNvSpPr/>
          <p:nvPr/>
        </p:nvSpPr>
        <p:spPr>
          <a:xfrm>
            <a:off x="5706842" y="1287731"/>
            <a:ext cx="2024743" cy="533400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 err="1" smtClean="0"/>
              <a:t>main.jsp</a:t>
            </a:r>
            <a:endParaRPr lang="ko-KR" altLang="en-US" b="1" dirty="0"/>
          </a:p>
        </p:txBody>
      </p:sp>
      <p:sp>
        <p:nvSpPr>
          <p:cNvPr id="77" name="모서리가 둥근 직사각형 76"/>
          <p:cNvSpPr/>
          <p:nvPr/>
        </p:nvSpPr>
        <p:spPr>
          <a:xfrm>
            <a:off x="5568726" y="749028"/>
            <a:ext cx="2335667" cy="1309432"/>
          </a:xfrm>
          <a:prstGeom prst="roundRect">
            <a:avLst/>
          </a:prstGeom>
          <a:noFill/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/>
          </a:p>
        </p:txBody>
      </p:sp>
      <p:sp>
        <p:nvSpPr>
          <p:cNvPr id="78" name="TextBox 77"/>
          <p:cNvSpPr txBox="1"/>
          <p:nvPr/>
        </p:nvSpPr>
        <p:spPr>
          <a:xfrm>
            <a:off x="6028647" y="872317"/>
            <a:ext cx="2024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 smtClean="0"/>
              <a:t>&lt;</a:t>
            </a:r>
            <a:r>
              <a:rPr lang="ko-KR" altLang="en-US" b="1" dirty="0" err="1" smtClean="0"/>
              <a:t>메인화면</a:t>
            </a:r>
            <a:r>
              <a:rPr lang="en-US" altLang="ko-KR" b="1" dirty="0" smtClean="0"/>
              <a:t>&gt;</a:t>
            </a:r>
            <a:endParaRPr lang="ko-KR" altLang="en-US" b="1" dirty="0"/>
          </a:p>
        </p:txBody>
      </p:sp>
      <p:sp>
        <p:nvSpPr>
          <p:cNvPr id="80" name="모서리가 둥근 직사각형 79"/>
          <p:cNvSpPr/>
          <p:nvPr/>
        </p:nvSpPr>
        <p:spPr>
          <a:xfrm>
            <a:off x="8938534" y="3668508"/>
            <a:ext cx="2024743" cy="533400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 err="1" smtClean="0"/>
              <a:t>lsit.jsp</a:t>
            </a:r>
            <a:endParaRPr lang="ko-KR" altLang="en-US" b="1" dirty="0"/>
          </a:p>
        </p:txBody>
      </p:sp>
      <p:sp>
        <p:nvSpPr>
          <p:cNvPr id="83" name="모서리가 둥근 직사각형 82"/>
          <p:cNvSpPr/>
          <p:nvPr/>
        </p:nvSpPr>
        <p:spPr>
          <a:xfrm>
            <a:off x="8800418" y="3129804"/>
            <a:ext cx="2335667" cy="1311567"/>
          </a:xfrm>
          <a:prstGeom prst="roundRect">
            <a:avLst/>
          </a:prstGeom>
          <a:noFill/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/>
          </a:p>
        </p:txBody>
      </p:sp>
      <p:sp>
        <p:nvSpPr>
          <p:cNvPr id="84" name="TextBox 83"/>
          <p:cNvSpPr txBox="1"/>
          <p:nvPr/>
        </p:nvSpPr>
        <p:spPr>
          <a:xfrm>
            <a:off x="9148755" y="3253094"/>
            <a:ext cx="2024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 smtClean="0"/>
              <a:t>&lt;</a:t>
            </a:r>
            <a:r>
              <a:rPr lang="ko-KR" altLang="en-US" b="1" dirty="0" smtClean="0"/>
              <a:t>회원리스트</a:t>
            </a:r>
            <a:r>
              <a:rPr lang="en-US" altLang="ko-KR" b="1" dirty="0" smtClean="0"/>
              <a:t>&gt;</a:t>
            </a:r>
            <a:endParaRPr lang="ko-KR" altLang="en-US" b="1" dirty="0"/>
          </a:p>
        </p:txBody>
      </p:sp>
      <p:sp>
        <p:nvSpPr>
          <p:cNvPr id="86" name="모서리가 둥근 직사각형 85"/>
          <p:cNvSpPr/>
          <p:nvPr/>
        </p:nvSpPr>
        <p:spPr>
          <a:xfrm>
            <a:off x="3173874" y="3528404"/>
            <a:ext cx="2024743" cy="533400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 err="1" smtClean="0"/>
              <a:t>Logout.jsp</a:t>
            </a:r>
            <a:endParaRPr lang="ko-KR" altLang="en-US" b="1" dirty="0"/>
          </a:p>
        </p:txBody>
      </p:sp>
      <p:sp>
        <p:nvSpPr>
          <p:cNvPr id="87" name="모서리가 둥근 직사각형 86"/>
          <p:cNvSpPr/>
          <p:nvPr/>
        </p:nvSpPr>
        <p:spPr>
          <a:xfrm>
            <a:off x="3035758" y="2989700"/>
            <a:ext cx="2335667" cy="1311567"/>
          </a:xfrm>
          <a:prstGeom prst="roundRect">
            <a:avLst/>
          </a:prstGeom>
          <a:noFill/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/>
          </a:p>
        </p:txBody>
      </p:sp>
      <p:sp>
        <p:nvSpPr>
          <p:cNvPr id="88" name="TextBox 87"/>
          <p:cNvSpPr txBox="1"/>
          <p:nvPr/>
        </p:nvSpPr>
        <p:spPr>
          <a:xfrm>
            <a:off x="3543983" y="3112990"/>
            <a:ext cx="2024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 smtClean="0"/>
              <a:t>&lt;</a:t>
            </a:r>
            <a:r>
              <a:rPr lang="ko-KR" altLang="en-US" b="1" dirty="0" smtClean="0"/>
              <a:t>로그아웃</a:t>
            </a:r>
            <a:r>
              <a:rPr lang="en-US" altLang="ko-KR" b="1" dirty="0" smtClean="0"/>
              <a:t>&gt;</a:t>
            </a:r>
            <a:endParaRPr lang="ko-KR" altLang="en-US" b="1" dirty="0"/>
          </a:p>
        </p:txBody>
      </p:sp>
      <p:sp>
        <p:nvSpPr>
          <p:cNvPr id="43" name="원통 42"/>
          <p:cNvSpPr/>
          <p:nvPr/>
        </p:nvSpPr>
        <p:spPr>
          <a:xfrm>
            <a:off x="2172413" y="1872175"/>
            <a:ext cx="516046" cy="230747"/>
          </a:xfrm>
          <a:prstGeom prst="can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DB</a:t>
            </a:r>
            <a:endParaRPr lang="ko-KR" altLang="en-US" dirty="0"/>
          </a:p>
        </p:txBody>
      </p:sp>
      <p:sp>
        <p:nvSpPr>
          <p:cNvPr id="2" name="오른쪽 화살표 1"/>
          <p:cNvSpPr/>
          <p:nvPr/>
        </p:nvSpPr>
        <p:spPr>
          <a:xfrm>
            <a:off x="2528888" y="1241649"/>
            <a:ext cx="436104" cy="26911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4" name="오른쪽 화살표 33"/>
          <p:cNvSpPr/>
          <p:nvPr/>
        </p:nvSpPr>
        <p:spPr>
          <a:xfrm rot="5400000">
            <a:off x="9615642" y="2777196"/>
            <a:ext cx="436104" cy="26911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5" name="오른쪽 화살표 34"/>
          <p:cNvSpPr/>
          <p:nvPr/>
        </p:nvSpPr>
        <p:spPr>
          <a:xfrm>
            <a:off x="8082309" y="1365078"/>
            <a:ext cx="436104" cy="26911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6" name="오른쪽 화살표 35"/>
          <p:cNvSpPr/>
          <p:nvPr/>
        </p:nvSpPr>
        <p:spPr>
          <a:xfrm>
            <a:off x="5243509" y="1282541"/>
            <a:ext cx="436104" cy="26911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7" name="오른쪽 화살표 36"/>
          <p:cNvSpPr/>
          <p:nvPr/>
        </p:nvSpPr>
        <p:spPr>
          <a:xfrm rot="5400000">
            <a:off x="6521155" y="2354356"/>
            <a:ext cx="793715" cy="26911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9" name="오른쪽 화살표 38"/>
          <p:cNvSpPr/>
          <p:nvPr/>
        </p:nvSpPr>
        <p:spPr>
          <a:xfrm rot="5400000">
            <a:off x="3961313" y="2629696"/>
            <a:ext cx="436104" cy="26911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1" name="원통 40"/>
          <p:cNvSpPr/>
          <p:nvPr/>
        </p:nvSpPr>
        <p:spPr>
          <a:xfrm>
            <a:off x="10435504" y="3833676"/>
            <a:ext cx="516046" cy="230747"/>
          </a:xfrm>
          <a:prstGeom prst="can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DB</a:t>
            </a:r>
            <a:endParaRPr lang="ko-KR" altLang="en-US" dirty="0"/>
          </a:p>
        </p:txBody>
      </p:sp>
      <p:sp>
        <p:nvSpPr>
          <p:cNvPr id="42" name="원통 41"/>
          <p:cNvSpPr/>
          <p:nvPr/>
        </p:nvSpPr>
        <p:spPr>
          <a:xfrm>
            <a:off x="7855879" y="4440132"/>
            <a:ext cx="516046" cy="230747"/>
          </a:xfrm>
          <a:prstGeom prst="can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DB</a:t>
            </a:r>
            <a:endParaRPr lang="ko-KR" altLang="en-US" dirty="0"/>
          </a:p>
        </p:txBody>
      </p:sp>
      <p:sp>
        <p:nvSpPr>
          <p:cNvPr id="44" name="원통 43"/>
          <p:cNvSpPr/>
          <p:nvPr/>
        </p:nvSpPr>
        <p:spPr>
          <a:xfrm>
            <a:off x="10556422" y="1941895"/>
            <a:ext cx="516046" cy="230747"/>
          </a:xfrm>
          <a:prstGeom prst="can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DB</a:t>
            </a:r>
            <a:endParaRPr lang="ko-KR" altLang="en-US" dirty="0"/>
          </a:p>
        </p:txBody>
      </p:sp>
      <p:sp>
        <p:nvSpPr>
          <p:cNvPr id="45" name="원통 44"/>
          <p:cNvSpPr/>
          <p:nvPr/>
        </p:nvSpPr>
        <p:spPr>
          <a:xfrm>
            <a:off x="4859112" y="1834093"/>
            <a:ext cx="516046" cy="230747"/>
          </a:xfrm>
          <a:prstGeom prst="can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DB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77611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="" xmlns:a16="http://schemas.microsoft.com/office/drawing/2014/main" id="{AE0ADB95-736E-4FEF-9F02-F9799B8E924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EFD1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EFD1D0"/>
              </a:solidFill>
            </a:endParaRPr>
          </a:p>
        </p:txBody>
      </p:sp>
      <p:pic>
        <p:nvPicPr>
          <p:cNvPr id="4" name="그림 3">
            <a:extLst>
              <a:ext uri="{FF2B5EF4-FFF2-40B4-BE49-F238E27FC236}">
                <a16:creationId xmlns="" xmlns:a16="http://schemas.microsoft.com/office/drawing/2014/main" id="{027D7BF2-24CF-466F-899F-B62FF44B20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45" y="116840"/>
            <a:ext cx="2099945" cy="2099945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3398796" y="4429401"/>
            <a:ext cx="29003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800" b="1" dirty="0" err="1" smtClean="0">
                <a:latin typeface="나눔바른펜" panose="020B0600000101010101" charset="-127"/>
                <a:ea typeface="나눔바른펜" panose="020B0600000101010101" charset="-127"/>
              </a:rPr>
              <a:t>디비연결</a:t>
            </a:r>
            <a:endParaRPr lang="ko-KR" altLang="en-US" sz="4800" b="1" dirty="0">
              <a:latin typeface="나눔바른펜" panose="020B0600000101010101" charset="-127"/>
              <a:ea typeface="나눔바른펜" panose="020B0600000101010101" charset="-127"/>
            </a:endParaRPr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76797"/>
            <a:ext cx="12192000" cy="1276939"/>
          </a:xfrm>
          <a:prstGeom prst="rect">
            <a:avLst/>
          </a:prstGeom>
        </p:spPr>
      </p:pic>
      <p:sp>
        <p:nvSpPr>
          <p:cNvPr id="10" name="왼쪽 화살표 9"/>
          <p:cNvSpPr/>
          <p:nvPr/>
        </p:nvSpPr>
        <p:spPr>
          <a:xfrm rot="2698932">
            <a:off x="1620883" y="3699423"/>
            <a:ext cx="1822405" cy="628650"/>
          </a:xfrm>
          <a:prstGeom prst="leftArrow">
            <a:avLst>
              <a:gd name="adj1" fmla="val 50000"/>
              <a:gd name="adj2" fmla="val 77273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왼쪽 화살표 11"/>
          <p:cNvSpPr/>
          <p:nvPr/>
        </p:nvSpPr>
        <p:spPr>
          <a:xfrm rot="8149004">
            <a:off x="5286387" y="3760648"/>
            <a:ext cx="1822405" cy="628650"/>
          </a:xfrm>
          <a:prstGeom prst="leftArrow">
            <a:avLst>
              <a:gd name="adj1" fmla="val 50000"/>
              <a:gd name="adj2" fmla="val 77273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7642134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="" xmlns:a16="http://schemas.microsoft.com/office/drawing/2014/main" id="{AE0ADB95-736E-4FEF-9F02-F9799B8E924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EFD1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EFD1D0"/>
              </a:solidFill>
            </a:endParaRPr>
          </a:p>
        </p:txBody>
      </p:sp>
      <p:pic>
        <p:nvPicPr>
          <p:cNvPr id="4" name="그림 3">
            <a:extLst>
              <a:ext uri="{FF2B5EF4-FFF2-40B4-BE49-F238E27FC236}">
                <a16:creationId xmlns="" xmlns:a16="http://schemas.microsoft.com/office/drawing/2014/main" id="{027D7BF2-24CF-466F-899F-B62FF44B20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45" y="116840"/>
            <a:ext cx="2099945" cy="2099945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2035" y="1683468"/>
            <a:ext cx="6311357" cy="3491064"/>
          </a:xfrm>
          <a:prstGeom prst="rect">
            <a:avLst/>
          </a:prstGeom>
        </p:spPr>
      </p:pic>
      <p:sp>
        <p:nvSpPr>
          <p:cNvPr id="10" name="왼쪽 화살표 9"/>
          <p:cNvSpPr/>
          <p:nvPr/>
        </p:nvSpPr>
        <p:spPr>
          <a:xfrm>
            <a:off x="7593058" y="4714875"/>
            <a:ext cx="1822405" cy="628650"/>
          </a:xfrm>
          <a:prstGeom prst="leftArrow">
            <a:avLst>
              <a:gd name="adj1" fmla="val 50000"/>
              <a:gd name="adj2" fmla="val 77273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9397683" y="4820305"/>
            <a:ext cx="29003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 smtClean="0">
                <a:latin typeface="나눔바른펜" panose="020B0600000101010101" charset="-127"/>
                <a:ea typeface="나눔바른펜" panose="020B0600000101010101" charset="-127"/>
              </a:rPr>
              <a:t>회원가입 </a:t>
            </a:r>
            <a:r>
              <a:rPr lang="en-US" altLang="ko-KR" sz="2800" b="1" dirty="0" smtClean="0">
                <a:latin typeface="나눔바른펜" panose="020B0600000101010101" charset="-127"/>
                <a:ea typeface="나눔바른펜" panose="020B0600000101010101" charset="-127"/>
              </a:rPr>
              <a:t>PRO</a:t>
            </a:r>
            <a:r>
              <a:rPr lang="ko-KR" altLang="en-US" sz="2800" b="1" dirty="0" smtClean="0">
                <a:latin typeface="나눔바른펜" panose="020B0600000101010101" charset="-127"/>
                <a:ea typeface="나눔바른펜" panose="020B0600000101010101" charset="-127"/>
              </a:rPr>
              <a:t>로 이동</a:t>
            </a:r>
            <a:endParaRPr lang="ko-KR" altLang="en-US" sz="2800" b="1" dirty="0">
              <a:latin typeface="나눔바른펜" panose="020B0600000101010101" charset="-127"/>
              <a:ea typeface="나눔바른펜" panose="020B0600000101010101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7767688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="" xmlns:a16="http://schemas.microsoft.com/office/drawing/2014/main" id="{AE0ADB95-736E-4FEF-9F02-F9799B8E924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EFD1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EFD1D0"/>
              </a:solidFill>
            </a:endParaRPr>
          </a:p>
        </p:txBody>
      </p:sp>
      <p:pic>
        <p:nvPicPr>
          <p:cNvPr id="4" name="그림 3">
            <a:extLst>
              <a:ext uri="{FF2B5EF4-FFF2-40B4-BE49-F238E27FC236}">
                <a16:creationId xmlns="" xmlns:a16="http://schemas.microsoft.com/office/drawing/2014/main" id="{027D7BF2-24CF-466F-899F-B62FF44B20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45" y="116840"/>
            <a:ext cx="2099945" cy="2099945"/>
          </a:xfrm>
          <a:prstGeom prst="rect">
            <a:avLst/>
          </a:prstGeom>
        </p:spPr>
      </p:pic>
      <p:sp>
        <p:nvSpPr>
          <p:cNvPr id="10" name="왼쪽 화살표 9"/>
          <p:cNvSpPr/>
          <p:nvPr/>
        </p:nvSpPr>
        <p:spPr>
          <a:xfrm>
            <a:off x="6615113" y="5915025"/>
            <a:ext cx="1822405" cy="628650"/>
          </a:xfrm>
          <a:prstGeom prst="leftArrow">
            <a:avLst>
              <a:gd name="adj1" fmla="val 50000"/>
              <a:gd name="adj2" fmla="val 77273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8554720" y="5915025"/>
            <a:ext cx="29003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 err="1" smtClean="0">
                <a:latin typeface="나눔바른펜" panose="020B0600000101010101" charset="-127"/>
                <a:ea typeface="나눔바른펜" panose="020B0600000101010101" charset="-127"/>
              </a:rPr>
              <a:t>loginForm</a:t>
            </a:r>
            <a:r>
              <a:rPr lang="en-US" altLang="ko-KR" sz="2800" b="1" dirty="0" smtClean="0">
                <a:latin typeface="나눔바른펜" panose="020B0600000101010101" charset="-127"/>
                <a:ea typeface="나눔바른펜" panose="020B0600000101010101" charset="-127"/>
              </a:rPr>
              <a:t> </a:t>
            </a:r>
            <a:r>
              <a:rPr lang="ko-KR" altLang="en-US" sz="2800" b="1" dirty="0" smtClean="0">
                <a:latin typeface="나눔바른펜" panose="020B0600000101010101" charset="-127"/>
                <a:ea typeface="나눔바른펜" panose="020B0600000101010101" charset="-127"/>
              </a:rPr>
              <a:t>으로 이동</a:t>
            </a:r>
            <a:endParaRPr lang="ko-KR" altLang="en-US" sz="2800" b="1" dirty="0">
              <a:latin typeface="나눔바른펜" panose="020B0600000101010101" charset="-127"/>
              <a:ea typeface="나눔바른펜" panose="020B0600000101010101" charset="-127"/>
            </a:endParaRPr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2035" y="116839"/>
            <a:ext cx="4303078" cy="8072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03548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="" xmlns:a16="http://schemas.microsoft.com/office/drawing/2014/main" id="{AE0ADB95-736E-4FEF-9F02-F9799B8E924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EFD1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EFD1D0"/>
              </a:solidFill>
            </a:endParaRPr>
          </a:p>
        </p:txBody>
      </p:sp>
      <p:pic>
        <p:nvPicPr>
          <p:cNvPr id="4" name="그림 3">
            <a:extLst>
              <a:ext uri="{FF2B5EF4-FFF2-40B4-BE49-F238E27FC236}">
                <a16:creationId xmlns="" xmlns:a16="http://schemas.microsoft.com/office/drawing/2014/main" id="{027D7BF2-24CF-466F-899F-B62FF44B20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45" y="116840"/>
            <a:ext cx="2099945" cy="2099945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2035" y="255110"/>
            <a:ext cx="6567865" cy="6347779"/>
          </a:xfrm>
          <a:prstGeom prst="rect">
            <a:avLst/>
          </a:prstGeom>
        </p:spPr>
      </p:pic>
      <p:sp>
        <p:nvSpPr>
          <p:cNvPr id="10" name="왼쪽 화살표 9"/>
          <p:cNvSpPr/>
          <p:nvPr/>
        </p:nvSpPr>
        <p:spPr>
          <a:xfrm>
            <a:off x="6199315" y="2600324"/>
            <a:ext cx="1822405" cy="628650"/>
          </a:xfrm>
          <a:prstGeom prst="leftArrow">
            <a:avLst>
              <a:gd name="adj1" fmla="val 50000"/>
              <a:gd name="adj2" fmla="val 77273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8140383" y="2653039"/>
            <a:ext cx="29003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smtClean="0">
                <a:latin typeface="나눔바른펜" panose="020B0600000101010101" charset="-127"/>
                <a:ea typeface="나눔바른펜" panose="020B0600000101010101" charset="-127"/>
              </a:rPr>
              <a:t>testLogin</a:t>
            </a:r>
            <a:r>
              <a:rPr lang="ko-KR" altLang="en-US" sz="2800" b="1" dirty="0" smtClean="0">
                <a:latin typeface="나눔바른펜" panose="020B0600000101010101" charset="-127"/>
                <a:ea typeface="나눔바른펜" panose="020B0600000101010101" charset="-127"/>
              </a:rPr>
              <a:t>으로 이동</a:t>
            </a:r>
            <a:endParaRPr lang="ko-KR" altLang="en-US" sz="2800" b="1" dirty="0">
              <a:latin typeface="나눔바른펜" panose="020B0600000101010101" charset="-127"/>
              <a:ea typeface="나눔바른펜" panose="020B0600000101010101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4986505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="" xmlns:a16="http://schemas.microsoft.com/office/drawing/2014/main" id="{AE0ADB95-736E-4FEF-9F02-F9799B8E924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EFD1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EFD1D0"/>
              </a:solidFill>
            </a:endParaRPr>
          </a:p>
        </p:txBody>
      </p:sp>
      <p:pic>
        <p:nvPicPr>
          <p:cNvPr id="4" name="그림 3">
            <a:extLst>
              <a:ext uri="{FF2B5EF4-FFF2-40B4-BE49-F238E27FC236}">
                <a16:creationId xmlns="" xmlns:a16="http://schemas.microsoft.com/office/drawing/2014/main" id="{027D7BF2-24CF-466F-899F-B62FF44B20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45" y="116840"/>
            <a:ext cx="2099945" cy="2099945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2035" y="375793"/>
            <a:ext cx="8278380" cy="6363588"/>
          </a:xfrm>
          <a:prstGeom prst="rect">
            <a:avLst/>
          </a:prstGeom>
        </p:spPr>
      </p:pic>
      <p:sp>
        <p:nvSpPr>
          <p:cNvPr id="8" name="왼쪽 화살표 7"/>
          <p:cNvSpPr/>
          <p:nvPr/>
        </p:nvSpPr>
        <p:spPr>
          <a:xfrm>
            <a:off x="6057900" y="4247938"/>
            <a:ext cx="1442675" cy="442911"/>
          </a:xfrm>
          <a:prstGeom prst="leftArrow">
            <a:avLst>
              <a:gd name="adj1" fmla="val 50000"/>
              <a:gd name="adj2" fmla="val 77273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7500575" y="4167629"/>
            <a:ext cx="29003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>
                <a:latin typeface="나눔바른펜" panose="020B0600000101010101" charset="-127"/>
                <a:ea typeface="나눔바른펜" panose="020B0600000101010101" charset="-127"/>
              </a:rPr>
              <a:t>m</a:t>
            </a:r>
            <a:r>
              <a:rPr lang="en-US" altLang="ko-KR" sz="2800" b="1" dirty="0" smtClean="0">
                <a:latin typeface="나눔바른펜" panose="020B0600000101010101" charset="-127"/>
                <a:ea typeface="나눔바른펜" panose="020B0600000101010101" charset="-127"/>
              </a:rPr>
              <a:t>ain</a:t>
            </a:r>
            <a:r>
              <a:rPr lang="ko-KR" altLang="en-US" sz="2800" b="1" dirty="0" smtClean="0">
                <a:latin typeface="나눔바른펜" panose="020B0600000101010101" charset="-127"/>
                <a:ea typeface="나눔바른펜" panose="020B0600000101010101" charset="-127"/>
              </a:rPr>
              <a:t>으로 이동</a:t>
            </a:r>
            <a:endParaRPr lang="ko-KR" altLang="en-US" sz="2800" b="1" dirty="0">
              <a:latin typeface="나눔바른펜" panose="020B0600000101010101" charset="-127"/>
              <a:ea typeface="나눔바른펜" panose="020B0600000101010101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29205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="" xmlns:a16="http://schemas.microsoft.com/office/drawing/2014/main" id="{AE0ADB95-736E-4FEF-9F02-F9799B8E924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EFD1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EFD1D0"/>
              </a:solidFill>
            </a:endParaRPr>
          </a:p>
        </p:txBody>
      </p:sp>
      <p:pic>
        <p:nvPicPr>
          <p:cNvPr id="4" name="그림 3">
            <a:extLst>
              <a:ext uri="{FF2B5EF4-FFF2-40B4-BE49-F238E27FC236}">
                <a16:creationId xmlns="" xmlns:a16="http://schemas.microsoft.com/office/drawing/2014/main" id="{027D7BF2-24CF-466F-899F-B62FF44B20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45" y="116840"/>
            <a:ext cx="2099945" cy="2099945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7269" y="719265"/>
            <a:ext cx="8084055" cy="5961601"/>
          </a:xfrm>
          <a:prstGeom prst="rect">
            <a:avLst/>
          </a:prstGeom>
        </p:spPr>
      </p:pic>
      <p:sp>
        <p:nvSpPr>
          <p:cNvPr id="8" name="왼쪽 화살표 7"/>
          <p:cNvSpPr/>
          <p:nvPr/>
        </p:nvSpPr>
        <p:spPr>
          <a:xfrm>
            <a:off x="6222629" y="5083021"/>
            <a:ext cx="1442675" cy="442911"/>
          </a:xfrm>
          <a:prstGeom prst="leftArrow">
            <a:avLst>
              <a:gd name="adj1" fmla="val 50000"/>
              <a:gd name="adj2" fmla="val 77273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7700962" y="4983369"/>
            <a:ext cx="29003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 smtClean="0">
                <a:latin typeface="나눔바른펜" panose="020B0600000101010101" charset="-127"/>
                <a:ea typeface="나눔바른펜" panose="020B0600000101010101" charset="-127"/>
              </a:rPr>
              <a:t>list</a:t>
            </a:r>
            <a:r>
              <a:rPr lang="ko-KR" altLang="en-US" sz="2800" b="1" dirty="0" smtClean="0">
                <a:latin typeface="나눔바른펜" panose="020B0600000101010101" charset="-127"/>
                <a:ea typeface="나눔바른펜" panose="020B0600000101010101" charset="-127"/>
              </a:rPr>
              <a:t>로 이동</a:t>
            </a:r>
            <a:endParaRPr lang="ko-KR" altLang="en-US" sz="2800" b="1" dirty="0">
              <a:latin typeface="나눔바른펜" panose="020B0600000101010101" charset="-127"/>
              <a:ea typeface="나눔바른펜" panose="020B0600000101010101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9245303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313</TotalTime>
  <Pages>37</Pages>
  <Words>172</Words>
  <Characters>0</Characters>
  <Application>Microsoft Office PowerPoint</Application>
  <DocSecurity>0</DocSecurity>
  <PresentationFormat>와이드스크린</PresentationFormat>
  <Lines>0</Lines>
  <Paragraphs>63</Paragraphs>
  <Slides>11</Slides>
  <Notes>10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11</vt:i4>
      </vt:variant>
    </vt:vector>
  </HeadingPairs>
  <TitlesOfParts>
    <vt:vector size="15" baseType="lpstr">
      <vt:lpstr>Arial</vt:lpstr>
      <vt:lpstr>맑은 고딕</vt:lpstr>
      <vt:lpstr>나눔바른펜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CharactersWithSpaces>0</CharactersWithSpaces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shajung1999@naver.com</dc:creator>
  <cp:lastModifiedBy>Windows 사용자</cp:lastModifiedBy>
  <cp:revision>25</cp:revision>
  <dcterms:modified xsi:type="dcterms:W3CDTF">2018-06-20T02:42:02Z</dcterms:modified>
</cp:coreProperties>
</file>