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5"/>
  </p:notesMasterIdLst>
  <p:sldIdLst>
    <p:sldId id="256" r:id="rId2"/>
    <p:sldId id="257" r:id="rId3"/>
    <p:sldId id="280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0302E9F-3DDF-4FBB-8642-13765C2B68DE}">
  <a:tblStyle styleId="{50302E9F-3DDF-4FBB-8642-13765C2B68DE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70" y="-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Shape 14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6" name="Shape 14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" name="Shape 14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1" name="Shape 14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6" name="Shape 16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7" name="Shape 16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grpSp>
        <p:nvGrpSpPr>
          <p:cNvPr id="10" name="Shape 10"/>
          <p:cNvGrpSpPr/>
          <p:nvPr/>
        </p:nvGrpSpPr>
        <p:grpSpPr>
          <a:xfrm rot="10800000" flipH="1">
            <a:off x="3692751" y="38248"/>
            <a:ext cx="1758132" cy="1523096"/>
            <a:chOff x="4088875" y="1431100"/>
            <a:chExt cx="3293000" cy="2852775"/>
          </a:xfrm>
        </p:grpSpPr>
        <p:sp>
          <p:nvSpPr>
            <p:cNvPr id="11" name="Shape 11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8" name="Shape 58"/>
          <p:cNvSpPr/>
          <p:nvPr/>
        </p:nvSpPr>
        <p:spPr>
          <a:xfrm rot="10800000" flipH="1">
            <a:off x="2809875" y="-172875"/>
            <a:ext cx="1111499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/>
          <p:nvPr/>
        </p:nvSpPr>
        <p:spPr>
          <a:xfrm rot="10800000" flipH="1">
            <a:off x="3602723" y="1360109"/>
            <a:ext cx="493799" cy="4274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/>
          <p:nvPr/>
        </p:nvSpPr>
        <p:spPr>
          <a:xfrm rot="10800000" flipH="1">
            <a:off x="5278914" y="855278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 rot="10800000" flipH="1">
            <a:off x="5365798" y="352324"/>
            <a:ext cx="493799" cy="4271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62" name="Shape 62"/>
          <p:cNvGrpSpPr/>
          <p:nvPr/>
        </p:nvGrpSpPr>
        <p:grpSpPr>
          <a:xfrm>
            <a:off x="5549153" y="1029780"/>
            <a:ext cx="404640" cy="374058"/>
            <a:chOff x="5975075" y="2327500"/>
            <a:chExt cx="420100" cy="388350"/>
          </a:xfrm>
        </p:grpSpPr>
        <p:sp>
          <p:nvSpPr>
            <p:cNvPr id="63" name="Shape 63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5" name="Shape 65"/>
          <p:cNvSpPr/>
          <p:nvPr/>
        </p:nvSpPr>
        <p:spPr>
          <a:xfrm>
            <a:off x="3253021" y="113273"/>
            <a:ext cx="225084" cy="389963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66" name="Shape 66"/>
          <p:cNvGrpSpPr/>
          <p:nvPr/>
        </p:nvGrpSpPr>
        <p:grpSpPr>
          <a:xfrm>
            <a:off x="4380525" y="515192"/>
            <a:ext cx="382958" cy="607110"/>
            <a:chOff x="6718575" y="2318625"/>
            <a:chExt cx="256950" cy="407375"/>
          </a:xfrm>
        </p:grpSpPr>
        <p:sp>
          <p:nvSpPr>
            <p:cNvPr id="67" name="Shape 6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5" name="Shape 75"/>
          <p:cNvGrpSpPr/>
          <p:nvPr/>
        </p:nvGrpSpPr>
        <p:grpSpPr>
          <a:xfrm>
            <a:off x="3199463" y="902958"/>
            <a:ext cx="395017" cy="403296"/>
            <a:chOff x="3951850" y="2985350"/>
            <a:chExt cx="407950" cy="416500"/>
          </a:xfrm>
        </p:grpSpPr>
        <p:sp>
          <p:nvSpPr>
            <p:cNvPr id="76" name="Shape 76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0" name="Shape 80"/>
          <p:cNvGrpSpPr/>
          <p:nvPr/>
        </p:nvGrpSpPr>
        <p:grpSpPr>
          <a:xfrm rot="10800000" flipH="1">
            <a:off x="3920311" y="3981675"/>
            <a:ext cx="1303376" cy="1127987"/>
            <a:chOff x="238125" y="1431100"/>
            <a:chExt cx="3296350" cy="2852775"/>
          </a:xfrm>
        </p:grpSpPr>
        <p:sp>
          <p:nvSpPr>
            <p:cNvPr id="81" name="Shape 81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5" name="Shape 125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6" name="Shape 126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" name="Shape 128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3" name="Shape 163"/>
          <p:cNvSpPr/>
          <p:nvPr/>
        </p:nvSpPr>
        <p:spPr>
          <a:xfrm rot="10800000" flipH="1">
            <a:off x="5010533" y="4576647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 rot="10800000" flipH="1">
            <a:off x="5133679" y="4056450"/>
            <a:ext cx="540000" cy="4673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/>
          <p:nvPr/>
        </p:nvSpPr>
        <p:spPr>
          <a:xfrm rot="10800000" flipH="1">
            <a:off x="3101709" y="3629719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/>
          <p:nvPr/>
        </p:nvSpPr>
        <p:spPr>
          <a:xfrm rot="10800000" flipH="1">
            <a:off x="3530384" y="4576661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5370704" y="4867760"/>
            <a:ext cx="312502" cy="312484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68" name="Shape 168"/>
          <p:cNvGrpSpPr/>
          <p:nvPr/>
        </p:nvGrpSpPr>
        <p:grpSpPr>
          <a:xfrm>
            <a:off x="5772008" y="4056440"/>
            <a:ext cx="573942" cy="550550"/>
            <a:chOff x="5241175" y="4959100"/>
            <a:chExt cx="539775" cy="517775"/>
          </a:xfrm>
        </p:grpSpPr>
        <p:sp>
          <p:nvSpPr>
            <p:cNvPr id="169" name="Shape 169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" name="Shape 170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3" name="Shape 173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75" name="Shape 175"/>
          <p:cNvSpPr/>
          <p:nvPr/>
        </p:nvSpPr>
        <p:spPr>
          <a:xfrm>
            <a:off x="3429208" y="3904791"/>
            <a:ext cx="377838" cy="343684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Shape 854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5" name="Shape 855"/>
          <p:cNvSpPr txBox="1">
            <a:spLocks noGrp="1"/>
          </p:cNvSpPr>
          <p:nvPr>
            <p:ph type="body" idx="1"/>
          </p:nvPr>
        </p:nvSpPr>
        <p:spPr>
          <a:xfrm>
            <a:off x="1732700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6" name="Shape 856"/>
          <p:cNvSpPr txBox="1">
            <a:spLocks noGrp="1"/>
          </p:cNvSpPr>
          <p:nvPr>
            <p:ph type="body" idx="2"/>
          </p:nvPr>
        </p:nvSpPr>
        <p:spPr>
          <a:xfrm>
            <a:off x="4020972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7" name="Shape 857"/>
          <p:cNvSpPr txBox="1">
            <a:spLocks noGrp="1"/>
          </p:cNvSpPr>
          <p:nvPr>
            <p:ph type="body" idx="3"/>
          </p:nvPr>
        </p:nvSpPr>
        <p:spPr>
          <a:xfrm>
            <a:off x="6309244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858" name="Shape 858"/>
          <p:cNvGrpSpPr/>
          <p:nvPr/>
        </p:nvGrpSpPr>
        <p:grpSpPr>
          <a:xfrm rot="10800000" flipH="1">
            <a:off x="411206" y="245768"/>
            <a:ext cx="1322798" cy="1145959"/>
            <a:chOff x="4088875" y="1431100"/>
            <a:chExt cx="3293000" cy="2852775"/>
          </a:xfrm>
        </p:grpSpPr>
        <p:sp>
          <p:nvSpPr>
            <p:cNvPr id="859" name="Shape 859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0" name="Shape 860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1" name="Shape 861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2" name="Shape 862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3" name="Shape 863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4" name="Shape 864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5" name="Shape 865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6" name="Shape 866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7" name="Shape 867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8" name="Shape 868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9" name="Shape 869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0" name="Shape 870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1" name="Shape 871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2" name="Shape 872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3" name="Shape 873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4" name="Shape 874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5" name="Shape 875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6" name="Shape 876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7" name="Shape 877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8" name="Shape 878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9" name="Shape 879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0" name="Shape 880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1" name="Shape 881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2" name="Shape 882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3" name="Shape 883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4" name="Shape 884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5" name="Shape 885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6" name="Shape 886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7" name="Shape 887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8" name="Shape 888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9" name="Shape 889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0" name="Shape 890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1" name="Shape 891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2" name="Shape 892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3" name="Shape 893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4" name="Shape 894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5" name="Shape 895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6" name="Shape 896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7" name="Shape 897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8" name="Shape 898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9" name="Shape 899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0" name="Shape 900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1" name="Shape 901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2" name="Shape 902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3" name="Shape 903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4" name="Shape 904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5" name="Shape 905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906" name="Shape 906"/>
          <p:cNvSpPr/>
          <p:nvPr/>
        </p:nvSpPr>
        <p:spPr>
          <a:xfrm rot="10800000" flipH="1">
            <a:off x="-123825" y="10589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7" name="Shape 907"/>
          <p:cNvSpPr/>
          <p:nvPr/>
        </p:nvSpPr>
        <p:spPr>
          <a:xfrm rot="10800000" flipH="1">
            <a:off x="638174" y="14400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8" name="Shape 908"/>
          <p:cNvSpPr/>
          <p:nvPr/>
        </p:nvSpPr>
        <p:spPr>
          <a:xfrm rot="10800000" flipH="1">
            <a:off x="1495424" y="-131649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9" name="Shape 909"/>
          <p:cNvSpPr/>
          <p:nvPr/>
        </p:nvSpPr>
        <p:spPr>
          <a:xfrm rot="10800000" flipH="1">
            <a:off x="327799" y="8892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910" name="Shape 910"/>
          <p:cNvGrpSpPr/>
          <p:nvPr/>
        </p:nvGrpSpPr>
        <p:grpSpPr>
          <a:xfrm>
            <a:off x="1729783" y="61067"/>
            <a:ext cx="351203" cy="324660"/>
            <a:chOff x="5975075" y="2327500"/>
            <a:chExt cx="420100" cy="388350"/>
          </a:xfrm>
        </p:grpSpPr>
        <p:sp>
          <p:nvSpPr>
            <p:cNvPr id="911" name="Shape 911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2" name="Shape 912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913" name="Shape 913"/>
          <p:cNvSpPr/>
          <p:nvPr/>
        </p:nvSpPr>
        <p:spPr>
          <a:xfrm>
            <a:off x="203100" y="127017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914" name="Shape 914"/>
          <p:cNvGrpSpPr/>
          <p:nvPr/>
        </p:nvGrpSpPr>
        <p:grpSpPr>
          <a:xfrm>
            <a:off x="904276" y="515192"/>
            <a:ext cx="382958" cy="607110"/>
            <a:chOff x="6718575" y="2318625"/>
            <a:chExt cx="256950" cy="407375"/>
          </a:xfrm>
        </p:grpSpPr>
        <p:sp>
          <p:nvSpPr>
            <p:cNvPr id="915" name="Shape 91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6" name="Shape 91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7" name="Shape 91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8" name="Shape 91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9" name="Shape 91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0" name="Shape 92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1" name="Shape 92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2" name="Shape 92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923" name="Shape 923"/>
          <p:cNvGrpSpPr/>
          <p:nvPr/>
        </p:nvGrpSpPr>
        <p:grpSpPr>
          <a:xfrm>
            <a:off x="335759" y="1840530"/>
            <a:ext cx="342881" cy="350068"/>
            <a:chOff x="3951850" y="2985350"/>
            <a:chExt cx="407950" cy="416500"/>
          </a:xfrm>
        </p:grpSpPr>
        <p:sp>
          <p:nvSpPr>
            <p:cNvPr id="924" name="Shape 924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5" name="Shape 925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6" name="Shape 926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7" name="Shape 927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Shape 1265"/>
          <p:cNvGrpSpPr/>
          <p:nvPr/>
        </p:nvGrpSpPr>
        <p:grpSpPr>
          <a:xfrm rot="10800000" flipH="1">
            <a:off x="316371" y="178887"/>
            <a:ext cx="1088336" cy="942842"/>
            <a:chOff x="4088875" y="1431100"/>
            <a:chExt cx="3293000" cy="2852775"/>
          </a:xfrm>
        </p:grpSpPr>
        <p:sp>
          <p:nvSpPr>
            <p:cNvPr id="1266" name="Shape 1266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67" name="Shape 1267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68" name="Shape 1268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69" name="Shape 1269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0" name="Shape 1270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1" name="Shape 1271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2" name="Shape 1272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3" name="Shape 1273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4" name="Shape 1274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5" name="Shape 1275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6" name="Shape 1276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7" name="Shape 1277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8" name="Shape 1278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79" name="Shape 1279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0" name="Shape 1280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1" name="Shape 1281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2" name="Shape 1282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3" name="Shape 1283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4" name="Shape 1284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5" name="Shape 1285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6" name="Shape 1286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7" name="Shape 1287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8" name="Shape 1288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89" name="Shape 1289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0" name="Shape 1290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1" name="Shape 1291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2" name="Shape 1292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3" name="Shape 1293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4" name="Shape 1294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5" name="Shape 1295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6" name="Shape 1296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7" name="Shape 1297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8" name="Shape 1298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99" name="Shape 1299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0" name="Shape 1300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1" name="Shape 1301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2" name="Shape 1302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3" name="Shape 1303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4" name="Shape 1304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5" name="Shape 1305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6" name="Shape 1306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7" name="Shape 1307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8" name="Shape 1308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9" name="Shape 1309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0" name="Shape 1310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2" name="Shape 1312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313" name="Shape 1313"/>
          <p:cNvSpPr/>
          <p:nvPr/>
        </p:nvSpPr>
        <p:spPr>
          <a:xfrm rot="10800000" flipH="1">
            <a:off x="-123825" y="847791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4" name="Shape 1314"/>
          <p:cNvSpPr/>
          <p:nvPr/>
        </p:nvSpPr>
        <p:spPr>
          <a:xfrm rot="10800000" flipH="1">
            <a:off x="503115" y="1161450"/>
            <a:ext cx="352800" cy="305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5" name="Shape 1315"/>
          <p:cNvSpPr/>
          <p:nvPr/>
        </p:nvSpPr>
        <p:spPr>
          <a:xfrm rot="10800000" flipH="1">
            <a:off x="1208423" y="-13181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6" name="Shape 1316"/>
          <p:cNvSpPr/>
          <p:nvPr/>
        </p:nvSpPr>
        <p:spPr>
          <a:xfrm rot="10800000" flipH="1">
            <a:off x="247753" y="49692"/>
            <a:ext cx="295199" cy="2555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317" name="Shape 1317"/>
          <p:cNvGrpSpPr/>
          <p:nvPr/>
        </p:nvGrpSpPr>
        <p:grpSpPr>
          <a:xfrm rot="10800000" flipH="1">
            <a:off x="8218342" y="4123089"/>
            <a:ext cx="685311" cy="593091"/>
            <a:chOff x="238125" y="1431100"/>
            <a:chExt cx="3296350" cy="2852775"/>
          </a:xfrm>
        </p:grpSpPr>
        <p:sp>
          <p:nvSpPr>
            <p:cNvPr id="1318" name="Shape 1318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9" name="Shape 1319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0" name="Shape 1320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1" name="Shape 1321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2" name="Shape 1322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3" name="Shape 1323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4" name="Shape 1324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5" name="Shape 1325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6" name="Shape 1326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7" name="Shape 1327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8" name="Shape 1328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9" name="Shape 1329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0" name="Shape 1330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1" name="Shape 1331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2" name="Shape 1332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3" name="Shape 1333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4" name="Shape 1334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5" name="Shape 1335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6" name="Shape 1336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7" name="Shape 1337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8" name="Shape 1338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9" name="Shape 1339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0" name="Shape 1340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1" name="Shape 1341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2" name="Shape 1342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3" name="Shape 1343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4" name="Shape 1344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5" name="Shape 1345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6" name="Shape 1346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7" name="Shape 1347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8" name="Shape 1348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49" name="Shape 1349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0" name="Shape 1350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1" name="Shape 1351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2" name="Shape 1352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3" name="Shape 1353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4" name="Shape 1354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5" name="Shape 1355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6" name="Shape 1356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7" name="Shape 1357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8" name="Shape 1358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59" name="Shape 1359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0" name="Shape 1360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1" name="Shape 1361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2" name="Shape 1362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3" name="Shape 1363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4" name="Shape 1364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5" name="Shape 1365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6" name="Shape 1366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7" name="Shape 1367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8" name="Shape 1368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9" name="Shape 1369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0" name="Shape 1370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1" name="Shape 1371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2" name="Shape 1372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3" name="Shape 1373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4" name="Shape 1374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5" name="Shape 1375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6" name="Shape 1376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7" name="Shape 1377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8" name="Shape 1378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9" name="Shape 1379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0" name="Shape 1380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1" name="Shape 1381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2" name="Shape 1382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3" name="Shape 1383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4" name="Shape 1384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5" name="Shape 1385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6" name="Shape 1386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7" name="Shape 1387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8" name="Shape 1388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9" name="Shape 1389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0" name="Shape 1390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1" name="Shape 1391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2" name="Shape 1392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3" name="Shape 1393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4" name="Shape 1394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5" name="Shape 1395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6" name="Shape 1396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7" name="Shape 1397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8" name="Shape 1398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9" name="Shape 1399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00" name="Shape 1400"/>
          <p:cNvSpPr/>
          <p:nvPr/>
        </p:nvSpPr>
        <p:spPr>
          <a:xfrm rot="10800000" flipH="1">
            <a:off x="8763567" y="4485979"/>
            <a:ext cx="542999" cy="470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1" name="Shape 1401"/>
          <p:cNvSpPr/>
          <p:nvPr/>
        </p:nvSpPr>
        <p:spPr>
          <a:xfrm rot="10800000" flipH="1">
            <a:off x="8523810" y="4741099"/>
            <a:ext cx="284100" cy="2457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2" name="Shape 1402"/>
          <p:cNvSpPr/>
          <p:nvPr/>
        </p:nvSpPr>
        <p:spPr>
          <a:xfrm rot="10800000" flipH="1">
            <a:off x="8322785" y="3628022"/>
            <a:ext cx="542999" cy="470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3" name="Shape 1403"/>
          <p:cNvSpPr/>
          <p:nvPr/>
        </p:nvSpPr>
        <p:spPr>
          <a:xfrm rot="10800000" flipH="1">
            <a:off x="8763568" y="4009882"/>
            <a:ext cx="237599" cy="205799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732700" y="2255124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19BBD5"/>
              </a:buClr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480"/>
              </a:spcBef>
              <a:buClr>
                <a:srgbClr val="19BBD5"/>
              </a:buClr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480"/>
              </a:spcBef>
              <a:buClr>
                <a:srgbClr val="19BBD5"/>
              </a:buClr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360"/>
              </a:spcBef>
              <a:buClr>
                <a:srgbClr val="19BBD5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360"/>
              </a:spcBef>
              <a:buClr>
                <a:srgbClr val="19BBD5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6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Shape 1408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7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JSP</a:t>
            </a:r>
            <a:endParaRPr lang="en" dirty="0"/>
          </a:p>
        </p:txBody>
      </p:sp>
      <p:sp>
        <p:nvSpPr>
          <p:cNvPr id="3" name="TextBox 2"/>
          <p:cNvSpPr txBox="1"/>
          <p:nvPr/>
        </p:nvSpPr>
        <p:spPr>
          <a:xfrm>
            <a:off x="6786578" y="1428742"/>
            <a:ext cx="171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00B0F0"/>
                </a:solidFill>
              </a:rPr>
              <a:t>20172277 </a:t>
            </a:r>
            <a:r>
              <a:rPr lang="ko-KR" altLang="en-US" dirty="0" smtClean="0">
                <a:solidFill>
                  <a:srgbClr val="00B0F0"/>
                </a:solidFill>
              </a:rPr>
              <a:t>이주현</a:t>
            </a:r>
            <a:endParaRPr lang="ko-KR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>
          <a:xfrm>
            <a:off x="357158" y="2024305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input</a:t>
            </a:r>
            <a:r>
              <a:rPr lang="en-US" altLang="ko-KR" sz="1000" b="1" dirty="0" smtClean="0"/>
              <a:t>Form.jsp</a:t>
            </a:r>
            <a:endParaRPr lang="ko-KR" altLang="en-US" sz="1000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2810123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input</a:t>
            </a:r>
            <a:r>
              <a:rPr lang="en-US" altLang="ko-KR" sz="1000" b="1" dirty="0" smtClean="0"/>
              <a:t>P</a:t>
            </a:r>
            <a:r>
              <a:rPr lang="en-US" altLang="ko-KR" sz="1000" b="1" dirty="0" smtClean="0"/>
              <a:t>ro.jsp</a:t>
            </a:r>
            <a:endParaRPr lang="ko-KR" altLang="en-US" sz="1000" b="1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259596" y="1667114"/>
            <a:ext cx="1669198" cy="166713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18365" y="1738553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회원가입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 rot="10800000">
            <a:off x="2000233" y="2522782"/>
            <a:ext cx="432000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모서리가 둥근 직사각형 19"/>
          <p:cNvSpPr/>
          <p:nvPr/>
        </p:nvSpPr>
        <p:spPr>
          <a:xfrm>
            <a:off x="2571736" y="2000247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Login</a:t>
            </a:r>
            <a:r>
              <a:rPr lang="en-US" altLang="ko-KR" sz="1000" b="1" dirty="0" smtClean="0"/>
              <a:t>Form.jsp</a:t>
            </a:r>
            <a:endParaRPr lang="ko-KR" altLang="en-US" sz="1000" b="1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2571736" y="2824168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Loginpro.jsp</a:t>
            </a:r>
            <a:endParaRPr lang="ko-KR" altLang="en-US" sz="1000" b="1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2474174" y="1643056"/>
            <a:ext cx="1669198" cy="166713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357422" y="1714495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로그인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27" name="직선 화살표 연결선 26"/>
          <p:cNvCxnSpPr/>
          <p:nvPr/>
        </p:nvCxnSpPr>
        <p:spPr>
          <a:xfrm rot="5400000">
            <a:off x="856332" y="2569270"/>
            <a:ext cx="4320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모서리가 둥근 직사각형 27"/>
          <p:cNvSpPr/>
          <p:nvPr/>
        </p:nvSpPr>
        <p:spPr>
          <a:xfrm>
            <a:off x="4857752" y="2357436"/>
            <a:ext cx="135017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Main</a:t>
            </a:r>
            <a:r>
              <a:rPr lang="en-US" altLang="ko-KR" sz="1000" b="1" dirty="0" smtClean="0"/>
              <a:t>.jsp</a:t>
            </a:r>
            <a:endParaRPr lang="ko-KR" altLang="en-US" sz="1000" b="1" dirty="0"/>
          </a:p>
        </p:txBody>
      </p:sp>
      <p:sp>
        <p:nvSpPr>
          <p:cNvPr id="30" name="모서리가 둥근 직사각형 29"/>
          <p:cNvSpPr/>
          <p:nvPr/>
        </p:nvSpPr>
        <p:spPr>
          <a:xfrm>
            <a:off x="4714876" y="1928808"/>
            <a:ext cx="1643074" cy="108030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00562" y="2000246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매인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33" name="직선 화살표 연결선 32"/>
          <p:cNvCxnSpPr/>
          <p:nvPr/>
        </p:nvCxnSpPr>
        <p:spPr>
          <a:xfrm rot="10800000">
            <a:off x="4214810" y="2500312"/>
            <a:ext cx="430536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4" name="모서리가 둥근 직사각형 33"/>
          <p:cNvSpPr/>
          <p:nvPr/>
        </p:nvSpPr>
        <p:spPr>
          <a:xfrm>
            <a:off x="6833537" y="475990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DeleteForm.jsp</a:t>
            </a:r>
            <a:endParaRPr lang="ko-KR" altLang="en-US" sz="1000" b="1" dirty="0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6833537" y="1323970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Deletepro.jsp</a:t>
            </a:r>
            <a:endParaRPr lang="ko-KR" altLang="en-US" sz="1000" b="1" dirty="0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6735975" y="118799"/>
            <a:ext cx="1669198" cy="166713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619223" y="190238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정보삭제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38" name="직선 화살표 연결선 37"/>
          <p:cNvCxnSpPr/>
          <p:nvPr/>
        </p:nvCxnSpPr>
        <p:spPr>
          <a:xfrm rot="5400000">
            <a:off x="7402560" y="1069072"/>
            <a:ext cx="4320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9" name="모서리가 둥근 직사각형 38"/>
          <p:cNvSpPr/>
          <p:nvPr/>
        </p:nvSpPr>
        <p:spPr>
          <a:xfrm>
            <a:off x="6833537" y="3500445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Update</a:t>
            </a:r>
            <a:r>
              <a:rPr lang="en-US" altLang="ko-KR" sz="1000" b="1" dirty="0" smtClean="0"/>
              <a:t>Form.jsp</a:t>
            </a:r>
            <a:endParaRPr lang="ko-KR" altLang="en-US" sz="1000" b="1" dirty="0"/>
          </a:p>
        </p:txBody>
      </p:sp>
      <p:sp>
        <p:nvSpPr>
          <p:cNvPr id="40" name="모서리가 둥근 직사각형 39"/>
          <p:cNvSpPr/>
          <p:nvPr/>
        </p:nvSpPr>
        <p:spPr>
          <a:xfrm>
            <a:off x="6833537" y="4324366"/>
            <a:ext cx="150019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Updatepro.jsp</a:t>
            </a:r>
            <a:endParaRPr lang="ko-KR" altLang="en-US" sz="1000" b="1" dirty="0"/>
          </a:p>
        </p:txBody>
      </p:sp>
      <p:sp>
        <p:nvSpPr>
          <p:cNvPr id="41" name="모서리가 둥근 직사각형 40"/>
          <p:cNvSpPr/>
          <p:nvPr/>
        </p:nvSpPr>
        <p:spPr>
          <a:xfrm>
            <a:off x="6735975" y="3143254"/>
            <a:ext cx="1669198" cy="1667133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619223" y="3214693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정보수정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43" name="직선 화살표 연결선 42"/>
          <p:cNvCxnSpPr/>
          <p:nvPr/>
        </p:nvCxnSpPr>
        <p:spPr>
          <a:xfrm rot="5400000">
            <a:off x="7402560" y="4069468"/>
            <a:ext cx="4320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 rot="5400000">
            <a:off x="3140760" y="2569270"/>
            <a:ext cx="4320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 rot="16200000" flipH="1">
            <a:off x="6429388" y="3000379"/>
            <a:ext cx="214314" cy="2143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 rot="10800000" flipH="1">
            <a:off x="6429388" y="1714494"/>
            <a:ext cx="214314" cy="2143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" name="모서리가 둥근 직사각형 50"/>
          <p:cNvSpPr/>
          <p:nvPr/>
        </p:nvSpPr>
        <p:spPr>
          <a:xfrm>
            <a:off x="2690133" y="500048"/>
            <a:ext cx="135017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Logout.jsp</a:t>
            </a:r>
            <a:endParaRPr lang="ko-KR" altLang="en-US" sz="1000" b="1" dirty="0"/>
          </a:p>
        </p:txBody>
      </p:sp>
      <p:sp>
        <p:nvSpPr>
          <p:cNvPr id="52" name="모서리가 둥근 직사각형 51"/>
          <p:cNvSpPr/>
          <p:nvPr/>
        </p:nvSpPr>
        <p:spPr>
          <a:xfrm>
            <a:off x="2547257" y="71420"/>
            <a:ext cx="1643074" cy="108030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332943" y="142858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로그아웃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2618695" y="4206092"/>
            <a:ext cx="1350178" cy="319086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 smtClean="0"/>
              <a:t>list.jsp</a:t>
            </a:r>
            <a:endParaRPr lang="ko-KR" altLang="en-US" sz="1000" b="1" dirty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2475819" y="3777464"/>
            <a:ext cx="1643074" cy="1080302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2261505" y="3848902"/>
            <a:ext cx="2024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회원목록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cxnSp>
        <p:nvCxnSpPr>
          <p:cNvPr id="57" name="직선 화살표 연결선 56"/>
          <p:cNvCxnSpPr/>
          <p:nvPr/>
        </p:nvCxnSpPr>
        <p:spPr>
          <a:xfrm rot="5400000">
            <a:off x="3178168" y="3535370"/>
            <a:ext cx="357187" cy="1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3" name="직선 화살표 연결선 62"/>
          <p:cNvCxnSpPr/>
          <p:nvPr/>
        </p:nvCxnSpPr>
        <p:spPr>
          <a:xfrm rot="5400000">
            <a:off x="4143372" y="3143254"/>
            <a:ext cx="642942" cy="6429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 rot="5400000">
            <a:off x="3178348" y="1393634"/>
            <a:ext cx="3600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" name="Shape 1669"/>
          <p:cNvSpPr txBox="1">
            <a:spLocks noGrp="1"/>
          </p:cNvSpPr>
          <p:nvPr>
            <p:ph type="ctrTitle" idx="4294967295"/>
          </p:nvPr>
        </p:nvSpPr>
        <p:spPr>
          <a:xfrm>
            <a:off x="3152775" y="1354750"/>
            <a:ext cx="4562099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0"/>
              <a:t>Thanks!</a:t>
            </a:r>
          </a:p>
        </p:txBody>
      </p:sp>
      <p:sp>
        <p:nvSpPr>
          <p:cNvPr id="1670" name="Shape 1670"/>
          <p:cNvSpPr txBox="1">
            <a:spLocks noGrp="1"/>
          </p:cNvSpPr>
          <p:nvPr>
            <p:ph type="body" idx="4294967295"/>
          </p:nvPr>
        </p:nvSpPr>
        <p:spPr>
          <a:xfrm>
            <a:off x="3286467" y="2400250"/>
            <a:ext cx="4562099" cy="2461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lang="en" dirty="0"/>
          </a:p>
        </p:txBody>
      </p:sp>
      <p:grpSp>
        <p:nvGrpSpPr>
          <p:cNvPr id="1671" name="Shape 1671"/>
          <p:cNvGrpSpPr/>
          <p:nvPr/>
        </p:nvGrpSpPr>
        <p:grpSpPr>
          <a:xfrm flipH="1">
            <a:off x="905355" y="670081"/>
            <a:ext cx="2152304" cy="1864573"/>
            <a:chOff x="4088875" y="1431100"/>
            <a:chExt cx="3293000" cy="2852775"/>
          </a:xfrm>
        </p:grpSpPr>
        <p:sp>
          <p:nvSpPr>
            <p:cNvPr id="1672" name="Shape 1672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3" name="Shape 1673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4" name="Shape 1674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5" name="Shape 1675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6" name="Shape 1676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7" name="Shape 1677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8" name="Shape 1678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79" name="Shape 1679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0" name="Shape 1680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1" name="Shape 1681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2" name="Shape 1682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3" name="Shape 1683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4" name="Shape 1684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5" name="Shape 1685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6" name="Shape 1686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7" name="Shape 1687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8" name="Shape 1688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89" name="Shape 1689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0" name="Shape 1690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1" name="Shape 1691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2" name="Shape 1692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3" name="Shape 1693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4" name="Shape 1694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5" name="Shape 1695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6" name="Shape 1696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7" name="Shape 1697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8" name="Shape 1698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99" name="Shape 1699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0" name="Shape 1700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1" name="Shape 1701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2" name="Shape 1702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3" name="Shape 1703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4" name="Shape 1704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5" name="Shape 1705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6" name="Shape 1706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7" name="Shape 1707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8" name="Shape 1708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09" name="Shape 1709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0" name="Shape 1710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1" name="Shape 1711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2" name="Shape 1712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3" name="Shape 1713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4" name="Shape 1714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5" name="Shape 1715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6" name="Shape 1716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7" name="Shape 1717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8" name="Shape 1718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719" name="Shape 1719"/>
          <p:cNvSpPr/>
          <p:nvPr/>
        </p:nvSpPr>
        <p:spPr>
          <a:xfrm>
            <a:off x="1591718" y="1212579"/>
            <a:ext cx="779560" cy="779560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23</Words>
  <PresentationFormat>화면 슬라이드 쇼(16:9)</PresentationFormat>
  <Paragraphs>21</Paragraphs>
  <Slides>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Imogen template</vt:lpstr>
      <vt:lpstr>JSP</vt:lpstr>
      <vt:lpstr>슬라이드 2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Black</dc:creator>
  <cp:lastModifiedBy>Black</cp:lastModifiedBy>
  <cp:revision>7</cp:revision>
  <dcterms:modified xsi:type="dcterms:W3CDTF">2018-06-19T21:35:40Z</dcterms:modified>
</cp:coreProperties>
</file>