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97" r:id="rId2"/>
    <p:sldId id="333" r:id="rId3"/>
    <p:sldId id="309" r:id="rId4"/>
    <p:sldId id="298" r:id="rId5"/>
    <p:sldId id="310" r:id="rId6"/>
    <p:sldId id="311" r:id="rId7"/>
    <p:sldId id="315" r:id="rId8"/>
    <p:sldId id="316" r:id="rId9"/>
    <p:sldId id="318" r:id="rId10"/>
    <p:sldId id="317" r:id="rId11"/>
    <p:sldId id="319" r:id="rId12"/>
    <p:sldId id="321" r:id="rId13"/>
    <p:sldId id="312" r:id="rId14"/>
    <p:sldId id="331" r:id="rId15"/>
    <p:sldId id="322" r:id="rId16"/>
    <p:sldId id="323" r:id="rId17"/>
    <p:sldId id="324" r:id="rId18"/>
    <p:sldId id="328" r:id="rId19"/>
    <p:sldId id="325" r:id="rId20"/>
    <p:sldId id="326" r:id="rId21"/>
    <p:sldId id="329" r:id="rId22"/>
    <p:sldId id="330" r:id="rId2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2EB"/>
    <a:srgbClr val="FDFF4B"/>
    <a:srgbClr val="69442A"/>
    <a:srgbClr val="DF501B"/>
    <a:srgbClr val="6388A8"/>
    <a:srgbClr val="4BAD16"/>
    <a:srgbClr val="44464B"/>
    <a:srgbClr val="1EB0BD"/>
    <a:srgbClr val="916F6D"/>
    <a:srgbClr val="2C2C2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97" autoAdjust="0"/>
    <p:restoredTop sz="94660"/>
  </p:normalViewPr>
  <p:slideViewPr>
    <p:cSldViewPr>
      <p:cViewPr varScale="1">
        <p:scale>
          <a:sx n="108" d="100"/>
          <a:sy n="108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1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ECE1B-7726-44AB-B68E-C11CE166C321}" type="datetimeFigureOut">
              <a:rPr lang="ko-KR" altLang="en-US" smtClean="0"/>
              <a:pPr/>
              <a:t>2018-06-20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3ECAE5-0202-457F-B7B5-C12BC9B75F7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966538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E0B50-12A7-4706-9B6D-E5E8A50018B8}" type="datetimeFigureOut">
              <a:rPr lang="ko-KR" altLang="en-US" smtClean="0"/>
              <a:pPr/>
              <a:t>2018-06-20</a:t>
            </a:fld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66DB7-65CD-4CC6-B354-EFC016D177D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273025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메인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043608" y="1052736"/>
            <a:ext cx="6552728" cy="1296144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lang="ko-KR" altLang="en-US" sz="4400" b="1" kern="1200" cap="none" spc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ko-KR" altLang="en-US" dirty="0" smtClean="0"/>
              <a:t>마스터 제목</a:t>
            </a:r>
            <a:r>
              <a:rPr lang="en-US" altLang="ko-KR" dirty="0" smtClean="0"/>
              <a:t> </a:t>
            </a:r>
            <a:r>
              <a:rPr lang="ko-KR" altLang="en-US" dirty="0" smtClean="0"/>
              <a:t>스타일 편집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목차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19672" y="52762"/>
            <a:ext cx="6408712" cy="1143000"/>
          </a:xfrm>
          <a:ln w="9525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4000" b="1" kern="1200" cap="none" spc="0" dirty="0">
                <a:ln>
                  <a:noFill/>
                </a:ln>
                <a:solidFill>
                  <a:srgbClr val="44464B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간지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997" b="28997"/>
          <a:stretch/>
        </p:blipFill>
        <p:spPr>
          <a:xfrm>
            <a:off x="571" y="1988841"/>
            <a:ext cx="9142857" cy="2880320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47664" y="2636912"/>
            <a:ext cx="5904656" cy="1143000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lang="ko-KR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부제목 2"/>
          <p:cNvSpPr>
            <a:spLocks noGrp="1"/>
          </p:cNvSpPr>
          <p:nvPr>
            <p:ph type="subTitle" idx="1"/>
          </p:nvPr>
        </p:nvSpPr>
        <p:spPr>
          <a:xfrm>
            <a:off x="2416932" y="3640460"/>
            <a:ext cx="4032448" cy="504056"/>
          </a:xfrm>
        </p:spPr>
        <p:txBody>
          <a:bodyPr>
            <a:normAutofit/>
          </a:bodyPr>
          <a:lstStyle>
            <a:lvl1pPr marL="0" indent="0" algn="ctr">
              <a:buNone/>
              <a:defRPr lang="ko-KR" altLang="en-US" sz="900" b="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속지 슬라이드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44624"/>
            <a:ext cx="5904656" cy="922114"/>
          </a:xfr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27584" y="1268760"/>
            <a:ext cx="7488832" cy="45259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속지 슬라이드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8663" t="57351"/>
          <a:stretch/>
        </p:blipFill>
        <p:spPr>
          <a:xfrm>
            <a:off x="5364088" y="3933056"/>
            <a:ext cx="3779340" cy="2924515"/>
          </a:xfrm>
          <a:prstGeom prst="rect">
            <a:avLst/>
          </a:prstGeom>
        </p:spPr>
      </p:pic>
      <p:sp>
        <p:nvSpPr>
          <p:cNvPr id="10" name="제목 1"/>
          <p:cNvSpPr>
            <a:spLocks noGrp="1"/>
          </p:cNvSpPr>
          <p:nvPr>
            <p:ph type="title"/>
          </p:nvPr>
        </p:nvSpPr>
        <p:spPr>
          <a:xfrm>
            <a:off x="251520" y="44624"/>
            <a:ext cx="5904656" cy="922114"/>
          </a:xfr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001D7-0EF8-42A4-B6F4-C2BD2ECC42D7}" type="datetimeFigureOut">
              <a:rPr lang="ko-KR" altLang="en-US" smtClean="0"/>
              <a:pPr/>
              <a:t>2018-06-20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03759-B688-484D-9832-F00424944AF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0" r:id="rId4"/>
    <p:sldLayoutId id="2147483656" r:id="rId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4.jpe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0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3520223" y="-1270476"/>
            <a:ext cx="2106123" cy="9141429"/>
          </a:xfrm>
          <a:prstGeom prst="rect">
            <a:avLst/>
          </a:prstGeom>
        </p:spPr>
      </p:pic>
      <p:sp>
        <p:nvSpPr>
          <p:cNvPr id="10" name="제목 4"/>
          <p:cNvSpPr txBox="1">
            <a:spLocks/>
          </p:cNvSpPr>
          <p:nvPr/>
        </p:nvSpPr>
        <p:spPr>
          <a:xfrm>
            <a:off x="683568" y="2924944"/>
            <a:ext cx="7848872" cy="864096"/>
          </a:xfrm>
          <a:prstGeom prst="rect">
            <a:avLst/>
          </a:prstGeom>
          <a:ln w="9525"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로그인</a:t>
            </a:r>
            <a:endParaRPr kumimoji="0" lang="ko-KR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부제목 6"/>
          <p:cNvSpPr>
            <a:spLocks noGrp="1"/>
          </p:cNvSpPr>
          <p:nvPr>
            <p:ph type="subTitle" idx="4294967295"/>
          </p:nvPr>
        </p:nvSpPr>
        <p:spPr>
          <a:xfrm>
            <a:off x="1367644" y="3645024"/>
            <a:ext cx="6480720" cy="5040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altLang="ko-KR" sz="15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20172278 </a:t>
            </a:r>
            <a:r>
              <a:rPr lang="ko-KR" altLang="en-US" sz="15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정재웅</a:t>
            </a:r>
            <a:endParaRPr lang="ko-KR" altLang="en-US" sz="15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17102" y="2420888"/>
            <a:ext cx="37818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000" b="1" smtClean="0">
                <a:solidFill>
                  <a:srgbClr val="FDFF4B"/>
                </a:solidFill>
                <a:latin typeface="Arial" pitchFamily="34" charset="0"/>
                <a:cs typeface="Arial" pitchFamily="34" charset="0"/>
              </a:rPr>
              <a:t>JSP</a:t>
            </a:r>
            <a:endParaRPr lang="ko-KR" altLang="en-US" sz="3000" b="1" dirty="0" smtClean="0">
              <a:solidFill>
                <a:srgbClr val="FDFF4B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sz="2500" smtClean="0"/>
              <a:t>PW</a:t>
            </a:r>
            <a:r>
              <a:rPr lang="ko-KR" altLang="en-US" sz="2500" smtClean="0"/>
              <a:t>찾기</a:t>
            </a:r>
            <a:endParaRPr lang="ko-KR" altLang="en-US" sz="2500" dirty="0"/>
          </a:p>
        </p:txBody>
      </p:sp>
      <p:pic>
        <p:nvPicPr>
          <p:cNvPr id="6146" name="Picture 2" descr="C:\Users\user\Desktop\새 폴더\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1412776"/>
            <a:ext cx="4236817" cy="2808312"/>
          </a:xfrm>
          <a:prstGeom prst="rect">
            <a:avLst/>
          </a:prstGeom>
          <a:noFill/>
        </p:spPr>
      </p:pic>
      <p:cxnSp>
        <p:nvCxnSpPr>
          <p:cNvPr id="5" name="직선 연결선 4"/>
          <p:cNvCxnSpPr/>
          <p:nvPr/>
        </p:nvCxnSpPr>
        <p:spPr>
          <a:xfrm flipH="1" flipV="1">
            <a:off x="3923928" y="4005064"/>
            <a:ext cx="72008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" name="그룹 5"/>
          <p:cNvGrpSpPr/>
          <p:nvPr/>
        </p:nvGrpSpPr>
        <p:grpSpPr>
          <a:xfrm>
            <a:off x="3347864" y="4354026"/>
            <a:ext cx="2736304" cy="288032"/>
            <a:chOff x="3419872" y="4509120"/>
            <a:chExt cx="2736304" cy="288032"/>
          </a:xfrm>
        </p:grpSpPr>
        <p:sp>
          <p:nvSpPr>
            <p:cNvPr id="7" name="직사각형 6"/>
            <p:cNvSpPr/>
            <p:nvPr/>
          </p:nvSpPr>
          <p:spPr>
            <a:xfrm>
              <a:off x="3419872" y="4509120"/>
              <a:ext cx="273630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버튼을 클릭하면 위에 </a:t>
              </a:r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쓴정보가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     에 있는지 확인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8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076056" y="4592206"/>
              <a:ext cx="176020" cy="1550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sz="2500" smtClean="0"/>
              <a:t>PW</a:t>
            </a:r>
            <a:r>
              <a:rPr lang="ko-KR" altLang="en-US" sz="2500" smtClean="0"/>
              <a:t>찾기</a:t>
            </a:r>
            <a:endParaRPr lang="ko-KR" altLang="en-US" sz="2500" dirty="0"/>
          </a:p>
        </p:txBody>
      </p:sp>
      <p:pic>
        <p:nvPicPr>
          <p:cNvPr id="7170" name="Picture 2" descr="C:\Users\user\Desktop\새 폴더\55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1628800"/>
            <a:ext cx="2743090" cy="2448272"/>
          </a:xfrm>
          <a:prstGeom prst="rect">
            <a:avLst/>
          </a:prstGeom>
          <a:noFill/>
        </p:spPr>
      </p:pic>
      <p:grpSp>
        <p:nvGrpSpPr>
          <p:cNvPr id="5" name="그룹 4"/>
          <p:cNvGrpSpPr/>
          <p:nvPr/>
        </p:nvGrpSpPr>
        <p:grpSpPr>
          <a:xfrm>
            <a:off x="5724128" y="3140968"/>
            <a:ext cx="2880320" cy="288032"/>
            <a:chOff x="5940152" y="3501008"/>
            <a:chExt cx="2880320" cy="288032"/>
          </a:xfrm>
        </p:grpSpPr>
        <p:cxnSp>
          <p:nvCxnSpPr>
            <p:cNvPr id="6" name="직선 연결선 5"/>
            <p:cNvCxnSpPr/>
            <p:nvPr/>
          </p:nvCxnSpPr>
          <p:spPr>
            <a:xfrm flipH="1">
              <a:off x="5940152" y="3645024"/>
              <a:ext cx="36004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직사각형 6"/>
            <p:cNvSpPr/>
            <p:nvPr/>
          </p:nvSpPr>
          <p:spPr>
            <a:xfrm>
              <a:off x="6084168" y="3501008"/>
              <a:ext cx="273630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</a:t>
              </a:r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확인후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정보가 일치한 회원의 패스워드가 나타남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</p:grpSp>
      <p:grpSp>
        <p:nvGrpSpPr>
          <p:cNvPr id="11" name="그룹 10"/>
          <p:cNvGrpSpPr/>
          <p:nvPr/>
        </p:nvGrpSpPr>
        <p:grpSpPr>
          <a:xfrm>
            <a:off x="3707904" y="4005064"/>
            <a:ext cx="2736304" cy="936104"/>
            <a:chOff x="3635896" y="4437112"/>
            <a:chExt cx="2736304" cy="936104"/>
          </a:xfrm>
        </p:grpSpPr>
        <p:cxnSp>
          <p:nvCxnSpPr>
            <p:cNvPr id="12" name="직선 연결선 11"/>
            <p:cNvCxnSpPr/>
            <p:nvPr/>
          </p:nvCxnSpPr>
          <p:spPr>
            <a:xfrm>
              <a:off x="4355976" y="4437112"/>
              <a:ext cx="144016" cy="72008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직사각형 12"/>
            <p:cNvSpPr/>
            <p:nvPr/>
          </p:nvSpPr>
          <p:spPr>
            <a:xfrm>
              <a:off x="3635896" y="5085184"/>
              <a:ext cx="273630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클릭시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</a:t>
              </a:r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로그인창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페이지로 넘어감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sz="2500" smtClean="0"/>
              <a:t>PW</a:t>
            </a:r>
            <a:r>
              <a:rPr lang="ko-KR" altLang="en-US" sz="2500" smtClean="0"/>
              <a:t>찾기</a:t>
            </a:r>
            <a:endParaRPr lang="ko-KR" altLang="en-US" sz="2500" dirty="0"/>
          </a:p>
        </p:txBody>
      </p:sp>
      <p:pic>
        <p:nvPicPr>
          <p:cNvPr id="7171" name="Picture 3" descr="C:\Users\user\Desktop\새 폴더\7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1628800"/>
            <a:ext cx="2736304" cy="2520281"/>
          </a:xfrm>
          <a:prstGeom prst="rect">
            <a:avLst/>
          </a:prstGeom>
          <a:noFill/>
        </p:spPr>
      </p:pic>
      <p:cxnSp>
        <p:nvCxnSpPr>
          <p:cNvPr id="5" name="직선 연결선 4"/>
          <p:cNvCxnSpPr/>
          <p:nvPr/>
        </p:nvCxnSpPr>
        <p:spPr>
          <a:xfrm flipH="1">
            <a:off x="5724128" y="3284984"/>
            <a:ext cx="36004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" name="그룹 8"/>
          <p:cNvGrpSpPr/>
          <p:nvPr/>
        </p:nvGrpSpPr>
        <p:grpSpPr>
          <a:xfrm>
            <a:off x="5868144" y="3140968"/>
            <a:ext cx="2339752" cy="360040"/>
            <a:chOff x="6444208" y="3068960"/>
            <a:chExt cx="2339752" cy="360040"/>
          </a:xfrm>
        </p:grpSpPr>
        <p:sp>
          <p:nvSpPr>
            <p:cNvPr id="7" name="직사각형 6"/>
            <p:cNvSpPr/>
            <p:nvPr/>
          </p:nvSpPr>
          <p:spPr>
            <a:xfrm>
              <a:off x="6444208" y="3068960"/>
              <a:ext cx="2339752" cy="3600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      에 저장된 정보가 일치하지 </a:t>
              </a:r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않을경우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패스워드가 </a:t>
              </a:r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나타나지않음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8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700236" y="3129890"/>
              <a:ext cx="176020" cy="1550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ko-KR" altLang="en-US" sz="2500" smtClean="0"/>
              <a:t>로그인</a:t>
            </a:r>
            <a:endParaRPr lang="ko-KR" altLang="en-US" sz="2500" dirty="0"/>
          </a:p>
        </p:txBody>
      </p:sp>
      <p:pic>
        <p:nvPicPr>
          <p:cNvPr id="9218" name="Picture 2" descr="C:\Users\user\Desktop\새 폴더\123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188640"/>
            <a:ext cx="3672408" cy="1944216"/>
          </a:xfrm>
          <a:prstGeom prst="rect">
            <a:avLst/>
          </a:prstGeom>
          <a:noFill/>
        </p:spPr>
      </p:pic>
      <p:pic>
        <p:nvPicPr>
          <p:cNvPr id="9219" name="Picture 3" descr="C:\Users\user\Desktop\새 폴더\45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852936"/>
            <a:ext cx="4752528" cy="2232248"/>
          </a:xfrm>
          <a:prstGeom prst="rect">
            <a:avLst/>
          </a:prstGeom>
          <a:noFill/>
        </p:spPr>
      </p:pic>
      <p:pic>
        <p:nvPicPr>
          <p:cNvPr id="6" name="Picture 2" descr="C:\Users\user\Desktop\새 폴더\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55776" y="5445224"/>
            <a:ext cx="2621676" cy="1152128"/>
          </a:xfrm>
          <a:prstGeom prst="rect">
            <a:avLst/>
          </a:prstGeom>
          <a:noFill/>
        </p:spPr>
      </p:pic>
      <p:grpSp>
        <p:nvGrpSpPr>
          <p:cNvPr id="7" name="그룹 6"/>
          <p:cNvGrpSpPr/>
          <p:nvPr/>
        </p:nvGrpSpPr>
        <p:grpSpPr>
          <a:xfrm>
            <a:off x="7164288" y="4653136"/>
            <a:ext cx="1568746" cy="335725"/>
            <a:chOff x="7503246" y="3093275"/>
            <a:chExt cx="1568746" cy="335725"/>
          </a:xfrm>
        </p:grpSpPr>
        <p:sp>
          <p:nvSpPr>
            <p:cNvPr id="8" name="직사각형 7"/>
            <p:cNvSpPr/>
            <p:nvPr/>
          </p:nvSpPr>
          <p:spPr>
            <a:xfrm>
              <a:off x="7596336" y="3093275"/>
              <a:ext cx="1475656" cy="3357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에 저장된 </a:t>
              </a:r>
              <a:r>
                <a:rPr lang="en-US" altLang="ko-KR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ID/PW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를 </a:t>
              </a:r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확인후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</a:t>
              </a:r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로그인페이지로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넘어감</a:t>
              </a:r>
              <a:endParaRPr lang="ko-KR" altLang="en-US" sz="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9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503246" y="3140968"/>
              <a:ext cx="200594" cy="216024"/>
            </a:xfrm>
            <a:prstGeom prst="rect">
              <a:avLst/>
            </a:prstGeom>
            <a:noFill/>
          </p:spPr>
        </p:pic>
      </p:grpSp>
      <p:cxnSp>
        <p:nvCxnSpPr>
          <p:cNvPr id="10" name="직선 연결선 9"/>
          <p:cNvCxnSpPr/>
          <p:nvPr/>
        </p:nvCxnSpPr>
        <p:spPr>
          <a:xfrm flipH="1" flipV="1">
            <a:off x="6156176" y="1297052"/>
            <a:ext cx="288032" cy="1877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flipH="1" flipV="1">
            <a:off x="7236296" y="4221088"/>
            <a:ext cx="216024" cy="43204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" name="그룹 12"/>
          <p:cNvGrpSpPr/>
          <p:nvPr/>
        </p:nvGrpSpPr>
        <p:grpSpPr>
          <a:xfrm>
            <a:off x="5940152" y="1484784"/>
            <a:ext cx="2736304" cy="288032"/>
            <a:chOff x="3419872" y="4581128"/>
            <a:chExt cx="2736304" cy="288032"/>
          </a:xfrm>
        </p:grpSpPr>
        <p:sp>
          <p:nvSpPr>
            <p:cNvPr id="14" name="직사각형 13"/>
            <p:cNvSpPr/>
            <p:nvPr/>
          </p:nvSpPr>
          <p:spPr>
            <a:xfrm>
              <a:off x="3419872" y="4581128"/>
              <a:ext cx="273630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버튼을 클릭하면 </a:t>
              </a:r>
              <a:r>
                <a:rPr lang="en-US" altLang="ko-KR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ID/PW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정보가      에 있는지 확인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15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076056" y="4653136"/>
              <a:ext cx="176020" cy="155094"/>
            </a:xfrm>
            <a:prstGeom prst="rect">
              <a:avLst/>
            </a:prstGeom>
            <a:noFill/>
          </p:spPr>
        </p:pic>
      </p:grpSp>
      <p:cxnSp>
        <p:nvCxnSpPr>
          <p:cNvPr id="18" name="직선 연결선 17"/>
          <p:cNvCxnSpPr/>
          <p:nvPr/>
        </p:nvCxnSpPr>
        <p:spPr>
          <a:xfrm flipH="1">
            <a:off x="5292080" y="5805264"/>
            <a:ext cx="50405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4" name="그룹 23"/>
          <p:cNvGrpSpPr/>
          <p:nvPr/>
        </p:nvGrpSpPr>
        <p:grpSpPr>
          <a:xfrm>
            <a:off x="5811566" y="5589240"/>
            <a:ext cx="2000794" cy="504056"/>
            <a:chOff x="6012160" y="5661248"/>
            <a:chExt cx="2000794" cy="504056"/>
          </a:xfrm>
        </p:grpSpPr>
        <p:sp>
          <p:nvSpPr>
            <p:cNvPr id="21" name="직사각형 20"/>
            <p:cNvSpPr/>
            <p:nvPr/>
          </p:nvSpPr>
          <p:spPr>
            <a:xfrm>
              <a:off x="6012160" y="5661248"/>
              <a:ext cx="2000794" cy="5040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에 </a:t>
              </a:r>
              <a:r>
                <a:rPr lang="en-US" altLang="ko-KR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IP/PW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가 저장이 안되있을 경우 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나타나는 페이지</a:t>
              </a:r>
              <a:endParaRPr lang="ko-KR" altLang="en-US" sz="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23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012160" y="5794186"/>
              <a:ext cx="176020" cy="155094"/>
            </a:xfrm>
            <a:prstGeom prst="rect">
              <a:avLst/>
            </a:prstGeom>
            <a:noFill/>
          </p:spPr>
        </p:pic>
      </p:grpSp>
      <p:cxnSp>
        <p:nvCxnSpPr>
          <p:cNvPr id="31" name="직선 연결선 30"/>
          <p:cNvCxnSpPr/>
          <p:nvPr/>
        </p:nvCxnSpPr>
        <p:spPr>
          <a:xfrm flipH="1" flipV="1">
            <a:off x="4860032" y="6453336"/>
            <a:ext cx="360040" cy="14401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직사각형 34"/>
          <p:cNvSpPr/>
          <p:nvPr/>
        </p:nvSpPr>
        <p:spPr>
          <a:xfrm>
            <a:off x="5076056" y="6477651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클릭시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회원가입 페이지로 넘어감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ko-KR" altLang="en-US" sz="2500" smtClean="0"/>
              <a:t>로그인</a:t>
            </a:r>
            <a:endParaRPr lang="ko-KR" altLang="en-US" sz="2500" dirty="0"/>
          </a:p>
        </p:txBody>
      </p:sp>
      <p:pic>
        <p:nvPicPr>
          <p:cNvPr id="9219" name="Picture 3" descr="C:\Users\user\Desktop\새 폴더\45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1700808"/>
            <a:ext cx="5472608" cy="2592288"/>
          </a:xfrm>
          <a:prstGeom prst="rect">
            <a:avLst/>
          </a:prstGeom>
          <a:noFill/>
        </p:spPr>
      </p:pic>
      <p:cxnSp>
        <p:nvCxnSpPr>
          <p:cNvPr id="5" name="직선 연결선 4"/>
          <p:cNvCxnSpPr/>
          <p:nvPr/>
        </p:nvCxnSpPr>
        <p:spPr>
          <a:xfrm flipV="1">
            <a:off x="3419872" y="4149080"/>
            <a:ext cx="0" cy="43204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2483768" y="4509120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누를시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회원리스트로 이동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8" name="직선 연결선 7"/>
          <p:cNvCxnSpPr/>
          <p:nvPr/>
        </p:nvCxnSpPr>
        <p:spPr>
          <a:xfrm flipV="1">
            <a:off x="4572000" y="4149080"/>
            <a:ext cx="0" cy="64807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3707904" y="4725144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로그아웃 버튼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 flipH="1" flipV="1">
            <a:off x="5364088" y="4149080"/>
            <a:ext cx="144016" cy="43204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직사각형 14"/>
          <p:cNvSpPr/>
          <p:nvPr/>
        </p:nvSpPr>
        <p:spPr>
          <a:xfrm>
            <a:off x="4932040" y="4509120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버튼을 누르면 수정페이지로 넘어감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6" name="직선 연결선 15"/>
          <p:cNvCxnSpPr/>
          <p:nvPr/>
        </p:nvCxnSpPr>
        <p:spPr>
          <a:xfrm flipH="1" flipV="1">
            <a:off x="7020272" y="4077072"/>
            <a:ext cx="216024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직사각형 18"/>
          <p:cNvSpPr/>
          <p:nvPr/>
        </p:nvSpPr>
        <p:spPr>
          <a:xfrm>
            <a:off x="6804248" y="4245403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버튼을 누르면 회원탈퇴</a:t>
            </a:r>
            <a:endParaRPr lang="en-US" altLang="ko-KR" sz="800" dirty="0" smtClean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페이지로 넘어감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23" name="직선 연결선 22"/>
          <p:cNvCxnSpPr/>
          <p:nvPr/>
        </p:nvCxnSpPr>
        <p:spPr>
          <a:xfrm flipV="1">
            <a:off x="3419872" y="1628800"/>
            <a:ext cx="0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직사각형 24"/>
          <p:cNvSpPr/>
          <p:nvPr/>
        </p:nvSpPr>
        <p:spPr>
          <a:xfrm>
            <a:off x="2627784" y="1340768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회원의 아이디 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857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ko-KR" altLang="en-US" sz="2500" smtClean="0"/>
              <a:t>회원리스트</a:t>
            </a:r>
            <a:endParaRPr lang="ko-KR" altLang="en-US" sz="2500" dirty="0"/>
          </a:p>
        </p:txBody>
      </p:sp>
      <p:pic>
        <p:nvPicPr>
          <p:cNvPr id="10242" name="Picture 2" descr="C:\Users\user\Desktop\새 폴더\78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1628800"/>
            <a:ext cx="4539143" cy="2016224"/>
          </a:xfrm>
          <a:prstGeom prst="rect">
            <a:avLst/>
          </a:prstGeom>
          <a:noFill/>
        </p:spPr>
      </p:pic>
      <p:grpSp>
        <p:nvGrpSpPr>
          <p:cNvPr id="8" name="그룹 7"/>
          <p:cNvGrpSpPr/>
          <p:nvPr/>
        </p:nvGrpSpPr>
        <p:grpSpPr>
          <a:xfrm>
            <a:off x="5652120" y="2060848"/>
            <a:ext cx="2736304" cy="288032"/>
            <a:chOff x="6012160" y="3789040"/>
            <a:chExt cx="2736304" cy="288032"/>
          </a:xfrm>
        </p:grpSpPr>
        <p:sp>
          <p:nvSpPr>
            <p:cNvPr id="6" name="직사각형 5"/>
            <p:cNvSpPr/>
            <p:nvPr/>
          </p:nvSpPr>
          <p:spPr>
            <a:xfrm>
              <a:off x="6012160" y="3789040"/>
              <a:ext cx="273630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에 저장된 회원들의 정보리스트가 나타남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7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228184" y="3861048"/>
              <a:ext cx="176020" cy="155094"/>
            </a:xfrm>
            <a:prstGeom prst="rect">
              <a:avLst/>
            </a:prstGeom>
            <a:noFill/>
          </p:spPr>
        </p:pic>
      </p:grpSp>
      <p:cxnSp>
        <p:nvCxnSpPr>
          <p:cNvPr id="9" name="직선 연결선 8"/>
          <p:cNvCxnSpPr/>
          <p:nvPr/>
        </p:nvCxnSpPr>
        <p:spPr>
          <a:xfrm flipV="1">
            <a:off x="6444208" y="2276872"/>
            <a:ext cx="72008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직선 연결선 11"/>
          <p:cNvCxnSpPr>
            <a:stCxn id="14" idx="0"/>
          </p:cNvCxnSpPr>
          <p:nvPr/>
        </p:nvCxnSpPr>
        <p:spPr>
          <a:xfrm flipV="1">
            <a:off x="3563888" y="3573016"/>
            <a:ext cx="0" cy="45636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2627784" y="4029379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누를시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이전 페이지인 로그인 </a:t>
            </a:r>
            <a:endParaRPr lang="en-US" altLang="ko-KR" sz="800" dirty="0" smtClean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페이지로  넘어감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6" name="직선 연결선 15"/>
          <p:cNvCxnSpPr/>
          <p:nvPr/>
        </p:nvCxnSpPr>
        <p:spPr>
          <a:xfrm flipH="1" flipV="1">
            <a:off x="4355976" y="3573017"/>
            <a:ext cx="288032" cy="50405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4355976" y="3957371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로그인창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페이지로 넘어감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ko-KR" altLang="en-US" sz="2500" smtClean="0"/>
              <a:t>로그아웃</a:t>
            </a:r>
            <a:endParaRPr lang="ko-KR" altLang="en-US" sz="2500" dirty="0"/>
          </a:p>
        </p:txBody>
      </p:sp>
      <p:pic>
        <p:nvPicPr>
          <p:cNvPr id="11266" name="Picture 2" descr="C:\Users\user\Desktop\새 폴더\85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692696"/>
            <a:ext cx="5604625" cy="1656185"/>
          </a:xfrm>
          <a:prstGeom prst="rect">
            <a:avLst/>
          </a:prstGeom>
          <a:noFill/>
        </p:spPr>
      </p:pic>
      <p:pic>
        <p:nvPicPr>
          <p:cNvPr id="5" name="Picture 2" descr="C:\Users\user\Desktop\새 폴더\발패치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2852936"/>
            <a:ext cx="4968552" cy="2644327"/>
          </a:xfrm>
          <a:prstGeom prst="rect">
            <a:avLst/>
          </a:prstGeom>
          <a:noFill/>
        </p:spPr>
      </p:pic>
      <p:cxnSp>
        <p:nvCxnSpPr>
          <p:cNvPr id="6" name="직선 연결선 5"/>
          <p:cNvCxnSpPr/>
          <p:nvPr/>
        </p:nvCxnSpPr>
        <p:spPr>
          <a:xfrm flipV="1">
            <a:off x="4932040" y="476672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5148064" y="356971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solidFill>
                  <a:schemeClr val="tx1"/>
                </a:solidFill>
                <a:latin typeface="+mn-ea"/>
              </a:rPr>
              <a:t>로그아웃 버튼을 </a:t>
            </a:r>
            <a:r>
              <a:rPr lang="ko-KR" altLang="en-US" sz="800" b="1" dirty="0" err="1" smtClean="0">
                <a:solidFill>
                  <a:schemeClr val="tx1"/>
                </a:solidFill>
                <a:latin typeface="+mn-ea"/>
              </a:rPr>
              <a:t>누를시</a:t>
            </a:r>
            <a:r>
              <a:rPr lang="ko-KR" altLang="en-US" sz="800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800" b="1" dirty="0" err="1" smtClean="0">
                <a:solidFill>
                  <a:schemeClr val="tx1"/>
                </a:solidFill>
                <a:latin typeface="+mn-ea"/>
              </a:rPr>
              <a:t>알림창과</a:t>
            </a:r>
            <a:r>
              <a:rPr lang="ko-KR" altLang="en-US" sz="800" b="1" dirty="0" smtClean="0">
                <a:solidFill>
                  <a:schemeClr val="tx1"/>
                </a:solidFill>
                <a:latin typeface="+mn-ea"/>
              </a:rPr>
              <a:t> 동시에 </a:t>
            </a:r>
            <a:r>
              <a:rPr lang="ko-KR" altLang="en-US" sz="800" b="1" dirty="0" err="1" smtClean="0">
                <a:solidFill>
                  <a:schemeClr val="tx1"/>
                </a:solidFill>
                <a:latin typeface="+mn-ea"/>
              </a:rPr>
              <a:t>로그아웃됌</a:t>
            </a:r>
            <a:endParaRPr lang="ko-KR" altLang="en-US" sz="800" b="1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9" name="직선 연결선 8"/>
          <p:cNvCxnSpPr/>
          <p:nvPr/>
        </p:nvCxnSpPr>
        <p:spPr>
          <a:xfrm flipH="1" flipV="1">
            <a:off x="7524328" y="2060848"/>
            <a:ext cx="72008" cy="28803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직사각형 10"/>
          <p:cNvSpPr/>
          <p:nvPr/>
        </p:nvSpPr>
        <p:spPr>
          <a:xfrm>
            <a:off x="6516216" y="2276872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누르면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로그인창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페이지로 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4" name="직선 연결선 13"/>
          <p:cNvCxnSpPr/>
          <p:nvPr/>
        </p:nvCxnSpPr>
        <p:spPr>
          <a:xfrm flipH="1">
            <a:off x="7020272" y="4437112"/>
            <a:ext cx="360040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직사각형 16"/>
          <p:cNvSpPr/>
          <p:nvPr/>
        </p:nvSpPr>
        <p:spPr>
          <a:xfrm>
            <a:off x="7020272" y="4293096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넘어가진 페이지의 모습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ko-KR" altLang="en-US" sz="2500" smtClean="0"/>
              <a:t>정보수정</a:t>
            </a:r>
            <a:endParaRPr lang="ko-KR" altLang="en-US" sz="2500" dirty="0"/>
          </a:p>
        </p:txBody>
      </p:sp>
      <p:pic>
        <p:nvPicPr>
          <p:cNvPr id="12290" name="Picture 2" descr="C:\Users\user\Desktop\새 폴더\95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1484784"/>
            <a:ext cx="3844367" cy="3528392"/>
          </a:xfrm>
          <a:prstGeom prst="rect">
            <a:avLst/>
          </a:prstGeom>
          <a:noFill/>
        </p:spPr>
      </p:pic>
      <p:grpSp>
        <p:nvGrpSpPr>
          <p:cNvPr id="5" name="그룹 4"/>
          <p:cNvGrpSpPr/>
          <p:nvPr/>
        </p:nvGrpSpPr>
        <p:grpSpPr>
          <a:xfrm>
            <a:off x="6732240" y="2780928"/>
            <a:ext cx="1296144" cy="288032"/>
            <a:chOff x="7308304" y="1052737"/>
            <a:chExt cx="1296144" cy="288032"/>
          </a:xfrm>
        </p:grpSpPr>
        <p:sp>
          <p:nvSpPr>
            <p:cNvPr id="6" name="직사각형 5"/>
            <p:cNvSpPr/>
            <p:nvPr/>
          </p:nvSpPr>
          <p:spPr>
            <a:xfrm>
              <a:off x="7308304" y="1052737"/>
              <a:ext cx="129614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 에 저장된 이름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7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52320" y="1124744"/>
              <a:ext cx="176020" cy="155094"/>
            </a:xfrm>
            <a:prstGeom prst="rect">
              <a:avLst/>
            </a:prstGeom>
            <a:noFill/>
          </p:spPr>
        </p:pic>
      </p:grpSp>
      <p:cxnSp>
        <p:nvCxnSpPr>
          <p:cNvPr id="8" name="직선 연결선 7"/>
          <p:cNvCxnSpPr/>
          <p:nvPr/>
        </p:nvCxnSpPr>
        <p:spPr>
          <a:xfrm>
            <a:off x="6588224" y="2924944"/>
            <a:ext cx="21602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H="1" flipV="1">
            <a:off x="4499992" y="4797152"/>
            <a:ext cx="216024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4355976" y="5157192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누를시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이전 페이지인 로그인 </a:t>
            </a:r>
            <a:endParaRPr lang="en-US" altLang="ko-KR" sz="800" dirty="0" smtClean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페이지로  넘어감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6948264" y="3789040"/>
            <a:ext cx="21602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6876256" y="3645024"/>
            <a:ext cx="1296144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새로운 아이디</a:t>
            </a:r>
            <a:endParaRPr lang="en-US" altLang="ko-KR" sz="800" dirty="0" smtClean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6948264" y="4221088"/>
            <a:ext cx="21602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6948264" y="4077072"/>
            <a:ext cx="1296144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새로운 패스워드</a:t>
            </a:r>
            <a:endParaRPr lang="en-US" altLang="ko-KR" sz="800" dirty="0" smtClean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 flipV="1">
            <a:off x="3851920" y="4797152"/>
            <a:ext cx="0" cy="7920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3059832" y="5589240"/>
            <a:ext cx="1728192" cy="335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정보 입력을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하지않을경우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페이지가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안넘어가짐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ko-KR" altLang="en-US" sz="2500" smtClean="0"/>
              <a:t>정보수정</a:t>
            </a:r>
            <a:endParaRPr lang="ko-KR" altLang="en-US" sz="2500" dirty="0"/>
          </a:p>
        </p:txBody>
      </p:sp>
      <p:pic>
        <p:nvPicPr>
          <p:cNvPr id="7" name="Picture 3" descr="C:\Users\user\Desktop\새 폴더\7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404664"/>
            <a:ext cx="3605662" cy="3456384"/>
          </a:xfrm>
          <a:prstGeom prst="rect">
            <a:avLst/>
          </a:prstGeom>
          <a:noFill/>
        </p:spPr>
      </p:pic>
      <p:pic>
        <p:nvPicPr>
          <p:cNvPr id="6" name="Picture 4" descr="C:\Users\user\Desktop\새 폴더\9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4437112"/>
            <a:ext cx="2033859" cy="1152128"/>
          </a:xfrm>
          <a:prstGeom prst="rect">
            <a:avLst/>
          </a:prstGeom>
          <a:noFill/>
        </p:spPr>
      </p:pic>
      <p:cxnSp>
        <p:nvCxnSpPr>
          <p:cNvPr id="8" name="직선 연결선 7"/>
          <p:cNvCxnSpPr/>
          <p:nvPr/>
        </p:nvCxnSpPr>
        <p:spPr>
          <a:xfrm flipH="1" flipV="1">
            <a:off x="3851920" y="3728110"/>
            <a:ext cx="72008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그룹 11"/>
          <p:cNvGrpSpPr/>
          <p:nvPr/>
        </p:nvGrpSpPr>
        <p:grpSpPr>
          <a:xfrm>
            <a:off x="3347864" y="4077072"/>
            <a:ext cx="2736304" cy="288032"/>
            <a:chOff x="3275856" y="4077072"/>
            <a:chExt cx="2736304" cy="288032"/>
          </a:xfrm>
        </p:grpSpPr>
        <p:sp>
          <p:nvSpPr>
            <p:cNvPr id="10" name="직사각형 9"/>
            <p:cNvSpPr/>
            <p:nvPr/>
          </p:nvSpPr>
          <p:spPr>
            <a:xfrm>
              <a:off x="3275856" y="4077072"/>
              <a:ext cx="273630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버튼을 클릭하면      에 저장된 회원이름을 확인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11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323972" y="4149080"/>
              <a:ext cx="176020" cy="155094"/>
            </a:xfrm>
            <a:prstGeom prst="rect">
              <a:avLst/>
            </a:prstGeom>
            <a:noFill/>
          </p:spPr>
        </p:pic>
      </p:grpSp>
      <p:cxnSp>
        <p:nvCxnSpPr>
          <p:cNvPr id="13" name="직선 연결선 12"/>
          <p:cNvCxnSpPr/>
          <p:nvPr/>
        </p:nvCxnSpPr>
        <p:spPr>
          <a:xfrm flipH="1">
            <a:off x="5364088" y="5013176"/>
            <a:ext cx="4320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직사각형 14"/>
          <p:cNvSpPr/>
          <p:nvPr/>
        </p:nvSpPr>
        <p:spPr>
          <a:xfrm>
            <a:off x="5364088" y="4941168"/>
            <a:ext cx="2736304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err="1" smtClean="0">
                <a:solidFill>
                  <a:schemeClr val="tx1"/>
                </a:solidFill>
                <a:latin typeface="+mn-ea"/>
              </a:rPr>
              <a:t>확인후</a:t>
            </a:r>
            <a:r>
              <a:rPr lang="ko-KR" altLang="en-US" sz="800" b="1" dirty="0" smtClean="0">
                <a:solidFill>
                  <a:schemeClr val="tx1"/>
                </a:solidFill>
                <a:latin typeface="+mn-ea"/>
              </a:rPr>
              <a:t> 정보가 맞으면 수정이 </a:t>
            </a:r>
            <a:r>
              <a:rPr lang="ko-KR" altLang="en-US" sz="800" b="1" dirty="0" err="1" smtClean="0">
                <a:solidFill>
                  <a:schemeClr val="tx1"/>
                </a:solidFill>
                <a:latin typeface="+mn-ea"/>
              </a:rPr>
              <a:t>완료됌</a:t>
            </a:r>
            <a:r>
              <a:rPr lang="ko-KR" altLang="en-US" sz="800" b="1" dirty="0" smtClean="0">
                <a:solidFill>
                  <a:schemeClr val="tx1"/>
                </a:solidFill>
                <a:latin typeface="+mn-ea"/>
              </a:rPr>
              <a:t> </a:t>
            </a:r>
            <a:endParaRPr lang="en-US" altLang="ko-KR" sz="800" b="1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800" b="1" dirty="0" smtClean="0">
                <a:solidFill>
                  <a:schemeClr val="tx1"/>
                </a:solidFill>
                <a:latin typeface="+mn-ea"/>
              </a:rPr>
              <a:t>정보가 </a:t>
            </a:r>
            <a:r>
              <a:rPr lang="ko-KR" altLang="en-US" sz="800" b="1" dirty="0" err="1" smtClean="0">
                <a:solidFill>
                  <a:schemeClr val="tx1"/>
                </a:solidFill>
                <a:latin typeface="+mn-ea"/>
              </a:rPr>
              <a:t>맞지않을경우</a:t>
            </a:r>
            <a:r>
              <a:rPr lang="ko-KR" altLang="en-US" sz="800" b="1" dirty="0" smtClean="0">
                <a:solidFill>
                  <a:schemeClr val="tx1"/>
                </a:solidFill>
                <a:latin typeface="+mn-ea"/>
              </a:rPr>
              <a:t> 수정이 완료되지 않음</a:t>
            </a:r>
            <a:endParaRPr lang="en-US" altLang="ko-KR" sz="800" b="1" dirty="0" smtClean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16" name="직선 연결선 15"/>
          <p:cNvCxnSpPr/>
          <p:nvPr/>
        </p:nvCxnSpPr>
        <p:spPr>
          <a:xfrm flipV="1">
            <a:off x="4211960" y="5301208"/>
            <a:ext cx="0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직사각형 18"/>
          <p:cNvSpPr/>
          <p:nvPr/>
        </p:nvSpPr>
        <p:spPr>
          <a:xfrm>
            <a:off x="3347864" y="5589240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누를시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회원리스트로 이동</a:t>
            </a:r>
            <a:endParaRPr lang="en-US" altLang="ko-KR" sz="800" dirty="0" smtClean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수정된 정보를 확인가능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ko-KR" altLang="en-US" sz="2500" smtClean="0"/>
              <a:t>정보수정</a:t>
            </a:r>
            <a:endParaRPr lang="ko-KR" altLang="en-US" sz="2500" dirty="0"/>
          </a:p>
        </p:txBody>
      </p:sp>
      <p:pic>
        <p:nvPicPr>
          <p:cNvPr id="13314" name="Picture 2" descr="C:\Users\user\Desktop\새 폴더\96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3284984"/>
            <a:ext cx="4836538" cy="2160240"/>
          </a:xfrm>
          <a:prstGeom prst="rect">
            <a:avLst/>
          </a:prstGeom>
          <a:noFill/>
        </p:spPr>
      </p:pic>
      <p:pic>
        <p:nvPicPr>
          <p:cNvPr id="13315" name="Picture 3" descr="C:\Users\user\Desktop\새 폴더\ㄴㅁㅇ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692696"/>
            <a:ext cx="4608512" cy="1944216"/>
          </a:xfrm>
          <a:prstGeom prst="rect">
            <a:avLst/>
          </a:prstGeom>
          <a:noFill/>
        </p:spPr>
      </p:pic>
      <p:cxnSp>
        <p:nvCxnSpPr>
          <p:cNvPr id="6" name="직선 연결선 5"/>
          <p:cNvCxnSpPr/>
          <p:nvPr/>
        </p:nvCxnSpPr>
        <p:spPr>
          <a:xfrm flipV="1">
            <a:off x="4644008" y="1124744"/>
            <a:ext cx="360040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" name="그룹 10"/>
          <p:cNvGrpSpPr/>
          <p:nvPr/>
        </p:nvGrpSpPr>
        <p:grpSpPr>
          <a:xfrm>
            <a:off x="4932040" y="980728"/>
            <a:ext cx="1584176" cy="432048"/>
            <a:chOff x="6372200" y="2996952"/>
            <a:chExt cx="1584176" cy="432048"/>
          </a:xfrm>
        </p:grpSpPr>
        <p:sp>
          <p:nvSpPr>
            <p:cNvPr id="9" name="직사각형 8"/>
            <p:cNvSpPr/>
            <p:nvPr/>
          </p:nvSpPr>
          <p:spPr>
            <a:xfrm>
              <a:off x="6372200" y="2996952"/>
              <a:ext cx="1584176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정보가 수정되어       에 다시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저장된 </a:t>
              </a:r>
              <a:r>
                <a:rPr lang="en-US" altLang="ko-KR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ID/PW</a:t>
              </a:r>
            </a:p>
          </p:txBody>
        </p:sp>
        <p:pic>
          <p:nvPicPr>
            <p:cNvPr id="10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308304" y="3068960"/>
              <a:ext cx="176020" cy="155094"/>
            </a:xfrm>
            <a:prstGeom prst="rect">
              <a:avLst/>
            </a:prstGeom>
            <a:noFill/>
          </p:spPr>
        </p:pic>
      </p:grpSp>
      <p:cxnSp>
        <p:nvCxnSpPr>
          <p:cNvPr id="12" name="직선 연결선 11"/>
          <p:cNvCxnSpPr/>
          <p:nvPr/>
        </p:nvCxnSpPr>
        <p:spPr>
          <a:xfrm flipV="1">
            <a:off x="3419872" y="3212976"/>
            <a:ext cx="0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2483768" y="2949259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수정된 회원의 아이디 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pic>
        <p:nvPicPr>
          <p:cNvPr id="31" name="Picture 3" descr="C:\Users\user\Desktop\새 폴더\45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916832"/>
            <a:ext cx="2452918" cy="1152128"/>
          </a:xfrm>
          <a:prstGeom prst="rect">
            <a:avLst/>
          </a:prstGeom>
          <a:noFill/>
        </p:spPr>
      </p:pic>
      <p:grpSp>
        <p:nvGrpSpPr>
          <p:cNvPr id="30" name="그룹 29"/>
          <p:cNvGrpSpPr/>
          <p:nvPr/>
        </p:nvGrpSpPr>
        <p:grpSpPr>
          <a:xfrm>
            <a:off x="2267744" y="2348880"/>
            <a:ext cx="648072" cy="288032"/>
            <a:chOff x="6084168" y="4653137"/>
            <a:chExt cx="648072" cy="288032"/>
          </a:xfrm>
        </p:grpSpPr>
        <p:sp>
          <p:nvSpPr>
            <p:cNvPr id="28" name="직사각형 27"/>
            <p:cNvSpPr/>
            <p:nvPr/>
          </p:nvSpPr>
          <p:spPr>
            <a:xfrm>
              <a:off x="6156176" y="4653137"/>
              <a:ext cx="57606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에저장</a:t>
              </a:r>
              <a:endParaRPr lang="ko-KR" altLang="en-US" sz="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29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084168" y="4725144"/>
              <a:ext cx="176020" cy="155094"/>
            </a:xfrm>
            <a:prstGeom prst="rect">
              <a:avLst/>
            </a:prstGeom>
            <a:noFill/>
          </p:spPr>
        </p:pic>
      </p:grpSp>
      <p:pic>
        <p:nvPicPr>
          <p:cNvPr id="36" name="Picture 2" descr="C:\Users\user\Desktop\새 폴더\78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48373" y="4653136"/>
            <a:ext cx="1459010" cy="648072"/>
          </a:xfrm>
          <a:prstGeom prst="rect">
            <a:avLst/>
          </a:prstGeom>
          <a:noFill/>
        </p:spPr>
      </p:pic>
      <p:pic>
        <p:nvPicPr>
          <p:cNvPr id="12" name="Picture 2" descr="C:\Users\user\Desktop\새 폴더\발패치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64597" y="1044668"/>
            <a:ext cx="1368152" cy="728148"/>
          </a:xfrm>
          <a:prstGeom prst="rect">
            <a:avLst/>
          </a:prstGeom>
          <a:noFill/>
        </p:spPr>
      </p:pic>
      <p:cxnSp>
        <p:nvCxnSpPr>
          <p:cNvPr id="13" name="직선 화살표 연결선 12"/>
          <p:cNvCxnSpPr/>
          <p:nvPr/>
        </p:nvCxnSpPr>
        <p:spPr>
          <a:xfrm flipH="1">
            <a:off x="3904557" y="155679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/>
          <p:cNvCxnSpPr/>
          <p:nvPr/>
        </p:nvCxnSpPr>
        <p:spPr>
          <a:xfrm flipH="1">
            <a:off x="4552629" y="1772816"/>
            <a:ext cx="7200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3" descr="C:\Users\user\Desktop\새 폴더\회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55776" y="692696"/>
            <a:ext cx="1348781" cy="1311302"/>
          </a:xfrm>
          <a:prstGeom prst="rect">
            <a:avLst/>
          </a:prstGeom>
          <a:noFill/>
        </p:spPr>
      </p:pic>
      <p:grpSp>
        <p:nvGrpSpPr>
          <p:cNvPr id="22" name="그룹 21"/>
          <p:cNvGrpSpPr/>
          <p:nvPr/>
        </p:nvGrpSpPr>
        <p:grpSpPr>
          <a:xfrm>
            <a:off x="3923928" y="2204864"/>
            <a:ext cx="1008112" cy="1440160"/>
            <a:chOff x="4644008" y="3356992"/>
            <a:chExt cx="2009775" cy="2591544"/>
          </a:xfrm>
        </p:grpSpPr>
        <p:pic>
          <p:nvPicPr>
            <p:cNvPr id="2050" name="Picture 2" descr="C:\Users\jaewoong\Desktop\a.pn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644008" y="4653136"/>
              <a:ext cx="1981200" cy="1295400"/>
            </a:xfrm>
            <a:prstGeom prst="rect">
              <a:avLst/>
            </a:prstGeom>
            <a:noFill/>
          </p:spPr>
        </p:pic>
        <p:pic>
          <p:nvPicPr>
            <p:cNvPr id="2051" name="Picture 3" descr="C:\Users\jaewoong\Desktop\b.pn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4644008" y="3356992"/>
              <a:ext cx="2009775" cy="1257300"/>
            </a:xfrm>
            <a:prstGeom prst="rect">
              <a:avLst/>
            </a:prstGeom>
            <a:noFill/>
          </p:spPr>
        </p:pic>
      </p:grpSp>
      <p:cxnSp>
        <p:nvCxnSpPr>
          <p:cNvPr id="26" name="직선 연결선 25"/>
          <p:cNvCxnSpPr/>
          <p:nvPr/>
        </p:nvCxnSpPr>
        <p:spPr>
          <a:xfrm flipH="1">
            <a:off x="2555776" y="1988840"/>
            <a:ext cx="144016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화살표 연결선 33"/>
          <p:cNvCxnSpPr/>
          <p:nvPr/>
        </p:nvCxnSpPr>
        <p:spPr>
          <a:xfrm>
            <a:off x="5652120" y="1484784"/>
            <a:ext cx="28803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2" descr="C:\Users\user\Desktop\새 폴더\852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95936" y="4725144"/>
            <a:ext cx="1800200" cy="576064"/>
          </a:xfrm>
          <a:prstGeom prst="rect">
            <a:avLst/>
          </a:prstGeom>
          <a:noFill/>
        </p:spPr>
      </p:pic>
      <p:pic>
        <p:nvPicPr>
          <p:cNvPr id="38" name="Picture 2" descr="C:\Users\user\Desktop\새 폴더\951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992789" y="4581128"/>
            <a:ext cx="1098391" cy="1008112"/>
          </a:xfrm>
          <a:prstGeom prst="rect">
            <a:avLst/>
          </a:prstGeom>
          <a:noFill/>
        </p:spPr>
      </p:pic>
      <p:pic>
        <p:nvPicPr>
          <p:cNvPr id="39" name="Picture 4" descr="C:\Users\user\Desktop\새 폴더\998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504957" y="4653136"/>
            <a:ext cx="1315515" cy="792088"/>
          </a:xfrm>
          <a:prstGeom prst="rect">
            <a:avLst/>
          </a:prstGeom>
          <a:noFill/>
        </p:spPr>
      </p:pic>
      <p:cxnSp>
        <p:nvCxnSpPr>
          <p:cNvPr id="41" name="직선 화살표 연결선 40"/>
          <p:cNvCxnSpPr/>
          <p:nvPr/>
        </p:nvCxnSpPr>
        <p:spPr>
          <a:xfrm flipH="1">
            <a:off x="6280821" y="3140968"/>
            <a:ext cx="19371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꺾인 연결선 42"/>
          <p:cNvCxnSpPr/>
          <p:nvPr/>
        </p:nvCxnSpPr>
        <p:spPr>
          <a:xfrm rot="10800000">
            <a:off x="3040461" y="4005064"/>
            <a:ext cx="4896544" cy="127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 flipV="1">
            <a:off x="7937005" y="4005066"/>
            <a:ext cx="4576" cy="576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49"/>
          <p:cNvCxnSpPr/>
          <p:nvPr/>
        </p:nvCxnSpPr>
        <p:spPr>
          <a:xfrm flipV="1">
            <a:off x="6405949" y="4004766"/>
            <a:ext cx="0" cy="553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 flipV="1">
            <a:off x="3040461" y="4005064"/>
            <a:ext cx="1894" cy="5401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 flipV="1">
            <a:off x="4624637" y="4005064"/>
            <a:ext cx="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ko-KR" altLang="en-US" sz="2500" smtClean="0"/>
              <a:t>회원탈퇴</a:t>
            </a:r>
            <a:endParaRPr lang="ko-KR" altLang="en-US" sz="2500" dirty="0"/>
          </a:p>
        </p:txBody>
      </p:sp>
      <p:pic>
        <p:nvPicPr>
          <p:cNvPr id="14340" name="Picture 4" descr="C:\Users\user\Desktop\새 폴더\99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1772816"/>
            <a:ext cx="4305320" cy="2592288"/>
          </a:xfrm>
          <a:prstGeom prst="rect">
            <a:avLst/>
          </a:prstGeom>
          <a:noFill/>
        </p:spPr>
      </p:pic>
      <p:grpSp>
        <p:nvGrpSpPr>
          <p:cNvPr id="5" name="그룹 4"/>
          <p:cNvGrpSpPr/>
          <p:nvPr/>
        </p:nvGrpSpPr>
        <p:grpSpPr>
          <a:xfrm>
            <a:off x="7380312" y="2780928"/>
            <a:ext cx="1296144" cy="288032"/>
            <a:chOff x="7308304" y="1052737"/>
            <a:chExt cx="1296144" cy="288032"/>
          </a:xfrm>
        </p:grpSpPr>
        <p:sp>
          <p:nvSpPr>
            <p:cNvPr id="6" name="직사각형 5"/>
            <p:cNvSpPr/>
            <p:nvPr/>
          </p:nvSpPr>
          <p:spPr>
            <a:xfrm>
              <a:off x="7308304" y="1052737"/>
              <a:ext cx="129614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   에 저장된 아이디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7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52320" y="1124744"/>
              <a:ext cx="176020" cy="155094"/>
            </a:xfrm>
            <a:prstGeom prst="rect">
              <a:avLst/>
            </a:prstGeom>
            <a:noFill/>
          </p:spPr>
        </p:pic>
      </p:grpSp>
      <p:grpSp>
        <p:nvGrpSpPr>
          <p:cNvPr id="8" name="그룹 7"/>
          <p:cNvGrpSpPr/>
          <p:nvPr/>
        </p:nvGrpSpPr>
        <p:grpSpPr>
          <a:xfrm>
            <a:off x="7380312" y="3284984"/>
            <a:ext cx="1296144" cy="288032"/>
            <a:chOff x="7308304" y="1052737"/>
            <a:chExt cx="1296144" cy="288032"/>
          </a:xfrm>
        </p:grpSpPr>
        <p:sp>
          <p:nvSpPr>
            <p:cNvPr id="9" name="직사각형 8"/>
            <p:cNvSpPr/>
            <p:nvPr/>
          </p:nvSpPr>
          <p:spPr>
            <a:xfrm>
              <a:off x="7308304" y="1052737"/>
              <a:ext cx="129614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      에 저장된 패스워드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10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52320" y="1124744"/>
              <a:ext cx="176020" cy="155094"/>
            </a:xfrm>
            <a:prstGeom prst="rect">
              <a:avLst/>
            </a:prstGeom>
            <a:noFill/>
          </p:spPr>
        </p:pic>
      </p:grpSp>
      <p:cxnSp>
        <p:nvCxnSpPr>
          <p:cNvPr id="11" name="직선 연결선 10"/>
          <p:cNvCxnSpPr/>
          <p:nvPr/>
        </p:nvCxnSpPr>
        <p:spPr>
          <a:xfrm>
            <a:off x="7308304" y="2924944"/>
            <a:ext cx="21602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7308304" y="3429000"/>
            <a:ext cx="21602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H="1" flipV="1">
            <a:off x="4644008" y="4149080"/>
            <a:ext cx="288032" cy="14401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4572000" y="4293096"/>
            <a:ext cx="1728192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이전 페이지인 로그인</a:t>
            </a:r>
            <a:endParaRPr lang="en-US" altLang="ko-KR" sz="800" dirty="0" smtClean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페이지로 넘어감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3779912" y="4149080"/>
            <a:ext cx="72008" cy="50405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3059832" y="4653136"/>
            <a:ext cx="1728192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입력을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하지않을경우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800" dirty="0" smtClean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페이지가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안넘어가짐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ko-KR" altLang="en-US" sz="2500" smtClean="0"/>
              <a:t>회원탈퇴</a:t>
            </a:r>
            <a:endParaRPr lang="ko-KR" altLang="en-US" sz="2500" dirty="0"/>
          </a:p>
        </p:txBody>
      </p:sp>
      <p:pic>
        <p:nvPicPr>
          <p:cNvPr id="14338" name="Picture 2" descr="C:\Users\user\Desktop\새 폴더\15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620688"/>
            <a:ext cx="4104456" cy="2530346"/>
          </a:xfrm>
          <a:prstGeom prst="rect">
            <a:avLst/>
          </a:prstGeom>
          <a:noFill/>
        </p:spPr>
      </p:pic>
      <p:pic>
        <p:nvPicPr>
          <p:cNvPr id="14339" name="Picture 3" descr="C:\Users\user\Desktop\새 폴더\96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7" y="3611159"/>
            <a:ext cx="2664296" cy="1041977"/>
          </a:xfrm>
          <a:prstGeom prst="rect">
            <a:avLst/>
          </a:prstGeom>
          <a:noFill/>
        </p:spPr>
      </p:pic>
      <p:cxnSp>
        <p:nvCxnSpPr>
          <p:cNvPr id="10" name="직선 연결선 9"/>
          <p:cNvCxnSpPr/>
          <p:nvPr/>
        </p:nvCxnSpPr>
        <p:spPr>
          <a:xfrm flipH="1" flipV="1">
            <a:off x="3419872" y="2924944"/>
            <a:ext cx="72008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" name="그룹 10"/>
          <p:cNvGrpSpPr/>
          <p:nvPr/>
        </p:nvGrpSpPr>
        <p:grpSpPr>
          <a:xfrm>
            <a:off x="3131840" y="3212976"/>
            <a:ext cx="2736304" cy="288032"/>
            <a:chOff x="3419872" y="4581128"/>
            <a:chExt cx="2736304" cy="288032"/>
          </a:xfrm>
        </p:grpSpPr>
        <p:sp>
          <p:nvSpPr>
            <p:cNvPr id="12" name="직사각형 11"/>
            <p:cNvSpPr/>
            <p:nvPr/>
          </p:nvSpPr>
          <p:spPr>
            <a:xfrm>
              <a:off x="3419872" y="4581128"/>
              <a:ext cx="273630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버튼을 클릭하면 </a:t>
              </a:r>
              <a:r>
                <a:rPr lang="en-US" altLang="ko-KR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ID/PW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정보가      에 있는지 확인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13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076056" y="4653136"/>
              <a:ext cx="176020" cy="155094"/>
            </a:xfrm>
            <a:prstGeom prst="rect">
              <a:avLst/>
            </a:prstGeom>
            <a:noFill/>
          </p:spPr>
        </p:pic>
      </p:grpSp>
      <p:grpSp>
        <p:nvGrpSpPr>
          <p:cNvPr id="16" name="그룹 15"/>
          <p:cNvGrpSpPr/>
          <p:nvPr/>
        </p:nvGrpSpPr>
        <p:grpSpPr>
          <a:xfrm>
            <a:off x="6071876" y="4077072"/>
            <a:ext cx="1740484" cy="335725"/>
            <a:chOff x="7562962" y="3093275"/>
            <a:chExt cx="1740484" cy="335725"/>
          </a:xfrm>
        </p:grpSpPr>
        <p:sp>
          <p:nvSpPr>
            <p:cNvPr id="17" name="직사각형 16"/>
            <p:cNvSpPr/>
            <p:nvPr/>
          </p:nvSpPr>
          <p:spPr>
            <a:xfrm>
              <a:off x="7596336" y="3093275"/>
              <a:ext cx="1707110" cy="3357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</a:t>
              </a:r>
              <a:r>
                <a:rPr lang="ko-KR" altLang="en-US" sz="800" b="1" dirty="0" smtClean="0">
                  <a:solidFill>
                    <a:schemeClr val="tx1"/>
                  </a:solidFill>
                  <a:latin typeface="+mn-ea"/>
                </a:rPr>
                <a:t>에 저장된 </a:t>
              </a:r>
              <a:r>
                <a:rPr lang="en-US" altLang="ko-KR" sz="800" b="1" dirty="0" smtClean="0">
                  <a:solidFill>
                    <a:schemeClr val="tx1"/>
                  </a:solidFill>
                  <a:latin typeface="+mn-ea"/>
                </a:rPr>
                <a:t>ID/PW</a:t>
              </a:r>
              <a:r>
                <a:rPr lang="ko-KR" altLang="en-US" sz="800" b="1" dirty="0" smtClean="0">
                  <a:solidFill>
                    <a:schemeClr val="tx1"/>
                  </a:solidFill>
                  <a:latin typeface="+mn-ea"/>
                </a:rPr>
                <a:t>를 </a:t>
              </a:r>
              <a:r>
                <a:rPr lang="ko-KR" altLang="en-US" sz="800" b="1" dirty="0" err="1" smtClean="0">
                  <a:solidFill>
                    <a:schemeClr val="tx1"/>
                  </a:solidFill>
                  <a:latin typeface="+mn-ea"/>
                </a:rPr>
                <a:t>확인후</a:t>
              </a:r>
              <a:r>
                <a:rPr lang="ko-KR" altLang="en-US" sz="800" b="1" dirty="0" smtClean="0">
                  <a:solidFill>
                    <a:schemeClr val="tx1"/>
                  </a:solidFill>
                  <a:latin typeface="+mn-ea"/>
                </a:rPr>
                <a:t> 정보가 일치하면 </a:t>
              </a:r>
              <a:r>
                <a:rPr lang="ko-KR" altLang="en-US" sz="800" b="1" dirty="0" err="1" smtClean="0">
                  <a:solidFill>
                    <a:schemeClr val="tx1"/>
                  </a:solidFill>
                  <a:latin typeface="+mn-ea"/>
                </a:rPr>
                <a:t>회원탈퇴됌</a:t>
              </a:r>
              <a:endParaRPr lang="ko-KR" altLang="en-US" sz="800" b="1" dirty="0">
                <a:solidFill>
                  <a:schemeClr val="tx1"/>
                </a:solidFill>
                <a:latin typeface="+mn-ea"/>
              </a:endParaRPr>
            </a:p>
          </p:txBody>
        </p:sp>
        <p:pic>
          <p:nvPicPr>
            <p:cNvPr id="18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562962" y="3140968"/>
              <a:ext cx="156308" cy="168331"/>
            </a:xfrm>
            <a:prstGeom prst="rect">
              <a:avLst/>
            </a:prstGeom>
            <a:noFill/>
          </p:spPr>
        </p:pic>
      </p:grpSp>
      <p:cxnSp>
        <p:nvCxnSpPr>
          <p:cNvPr id="19" name="직선 연결선 18"/>
          <p:cNvCxnSpPr/>
          <p:nvPr/>
        </p:nvCxnSpPr>
        <p:spPr>
          <a:xfrm flipH="1">
            <a:off x="5508104" y="4221088"/>
            <a:ext cx="50405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직사각형 20"/>
          <p:cNvSpPr/>
          <p:nvPr/>
        </p:nvSpPr>
        <p:spPr>
          <a:xfrm>
            <a:off x="2771800" y="4797152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클릭시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로그인창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페이지로 넘어감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22" name="직선 연결선 21"/>
          <p:cNvCxnSpPr/>
          <p:nvPr/>
        </p:nvCxnSpPr>
        <p:spPr>
          <a:xfrm flipV="1">
            <a:off x="3275856" y="4581128"/>
            <a:ext cx="0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ko-KR" altLang="en-US" sz="2500" smtClean="0"/>
              <a:t>회원탈퇴</a:t>
            </a:r>
            <a:endParaRPr lang="ko-KR" altLang="en-US" sz="2500" dirty="0"/>
          </a:p>
        </p:txBody>
      </p:sp>
      <p:pic>
        <p:nvPicPr>
          <p:cNvPr id="15362" name="Picture 2" descr="C:\Users\user\Desktop\새 폴더\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1" y="3356992"/>
            <a:ext cx="2621676" cy="1152128"/>
          </a:xfrm>
          <a:prstGeom prst="rect">
            <a:avLst/>
          </a:prstGeom>
          <a:noFill/>
        </p:spPr>
      </p:pic>
      <p:pic>
        <p:nvPicPr>
          <p:cNvPr id="15363" name="Picture 3" descr="C:\Users\user\Desktop\새 폴더\8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476672"/>
            <a:ext cx="4731489" cy="2448272"/>
          </a:xfrm>
          <a:prstGeom prst="rect">
            <a:avLst/>
          </a:prstGeom>
          <a:noFill/>
        </p:spPr>
      </p:pic>
      <p:sp>
        <p:nvSpPr>
          <p:cNvPr id="6" name="직사각형 5"/>
          <p:cNvSpPr/>
          <p:nvPr/>
        </p:nvSpPr>
        <p:spPr>
          <a:xfrm>
            <a:off x="5004048" y="692696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탈퇴후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로그인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8" name="직선 연결선 7"/>
          <p:cNvCxnSpPr/>
          <p:nvPr/>
        </p:nvCxnSpPr>
        <p:spPr>
          <a:xfrm flipV="1">
            <a:off x="5364088" y="908720"/>
            <a:ext cx="216024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5364088" y="3933056"/>
            <a:ext cx="4320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5292080" y="3741347"/>
            <a:ext cx="1872208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로그인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되지않음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ko-KR" altLang="en-US" sz="2500" smtClean="0"/>
              <a:t>로그인창</a:t>
            </a:r>
            <a:endParaRPr lang="ko-KR" altLang="en-US" sz="2500" dirty="0"/>
          </a:p>
        </p:txBody>
      </p:sp>
      <p:pic>
        <p:nvPicPr>
          <p:cNvPr id="1026" name="Picture 2" descr="C:\Users\user\Desktop\새 폴더\발패치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1700808"/>
            <a:ext cx="4392488" cy="2337739"/>
          </a:xfrm>
          <a:prstGeom prst="rect">
            <a:avLst/>
          </a:prstGeom>
          <a:noFill/>
        </p:spPr>
      </p:pic>
      <p:cxnSp>
        <p:nvCxnSpPr>
          <p:cNvPr id="8" name="직선 연결선 7"/>
          <p:cNvCxnSpPr/>
          <p:nvPr/>
        </p:nvCxnSpPr>
        <p:spPr>
          <a:xfrm flipH="1" flipV="1">
            <a:off x="7092280" y="2953236"/>
            <a:ext cx="288032" cy="1877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7164288" y="3140968"/>
            <a:ext cx="1800200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입력을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하지않을경우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페이지가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안넘어가짐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6" name="직선 연결선 15"/>
          <p:cNvCxnSpPr/>
          <p:nvPr/>
        </p:nvCxnSpPr>
        <p:spPr>
          <a:xfrm flipV="1">
            <a:off x="3347864" y="3789040"/>
            <a:ext cx="72008" cy="50405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직사각형 20"/>
          <p:cNvSpPr/>
          <p:nvPr/>
        </p:nvSpPr>
        <p:spPr>
          <a:xfrm>
            <a:off x="2843808" y="4221088"/>
            <a:ext cx="1475656" cy="335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버튼을 누르면 회원가입 </a:t>
            </a:r>
            <a:endParaRPr lang="en-US" altLang="ko-KR" sz="800" dirty="0" smtClean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페이지로 넘어감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24" name="직선 연결선 23"/>
          <p:cNvCxnSpPr/>
          <p:nvPr/>
        </p:nvCxnSpPr>
        <p:spPr>
          <a:xfrm flipH="1" flipV="1">
            <a:off x="4644008" y="3789041"/>
            <a:ext cx="360040" cy="50405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직사각형 24"/>
          <p:cNvSpPr/>
          <p:nvPr/>
        </p:nvSpPr>
        <p:spPr>
          <a:xfrm>
            <a:off x="4716016" y="4293096"/>
            <a:ext cx="1475656" cy="335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버튼을 누르면 </a:t>
            </a:r>
            <a:r>
              <a: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ID/PW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찾기 페이지로 넘어감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ko-KR" altLang="en-US" sz="2500" smtClean="0"/>
              <a:t>회원가입</a:t>
            </a:r>
            <a:endParaRPr lang="ko-KR" altLang="en-US" sz="2500" dirty="0"/>
          </a:p>
        </p:txBody>
      </p:sp>
      <p:pic>
        <p:nvPicPr>
          <p:cNvPr id="2051" name="Picture 3" descr="C:\Users\user\Desktop\새 폴더\회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908720"/>
            <a:ext cx="5898527" cy="4248472"/>
          </a:xfrm>
          <a:prstGeom prst="rect">
            <a:avLst/>
          </a:prstGeom>
          <a:noFill/>
        </p:spPr>
      </p:pic>
      <p:cxnSp>
        <p:nvCxnSpPr>
          <p:cNvPr id="5" name="직선 연결선 4"/>
          <p:cNvCxnSpPr/>
          <p:nvPr/>
        </p:nvCxnSpPr>
        <p:spPr>
          <a:xfrm flipV="1">
            <a:off x="2987824" y="4869160"/>
            <a:ext cx="216024" cy="43204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2339752" y="5229200"/>
            <a:ext cx="1728192" cy="335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정보 입력을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하지않을경우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가입확인 페이지로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안넘어가짐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 flipH="1" flipV="1">
            <a:off x="4067944" y="4725144"/>
            <a:ext cx="1008112" cy="57606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4499992" y="5301208"/>
            <a:ext cx="1728192" cy="335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이전 페이지인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로그인창</a:t>
            </a:r>
            <a:endParaRPr lang="en-US" altLang="ko-KR" sz="800" dirty="0" smtClean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페이지로 넘어감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 flipV="1">
            <a:off x="7884368" y="4149080"/>
            <a:ext cx="144016" cy="43204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직사각형 20"/>
          <p:cNvSpPr/>
          <p:nvPr/>
        </p:nvSpPr>
        <p:spPr>
          <a:xfrm>
            <a:off x="6948264" y="4581128"/>
            <a:ext cx="1728192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화살표를 누르면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가입가능한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이메일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주소를 선택 할 수 있음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ko-KR" altLang="en-US" sz="2500" smtClean="0"/>
              <a:t>회원가입</a:t>
            </a:r>
            <a:endParaRPr lang="ko-KR" altLang="en-US" sz="2500" dirty="0"/>
          </a:p>
        </p:txBody>
      </p:sp>
      <p:pic>
        <p:nvPicPr>
          <p:cNvPr id="8" name="Picture 2" descr="C:\Users\user\Desktop\새 폴더\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3" y="260648"/>
            <a:ext cx="4968552" cy="3373797"/>
          </a:xfrm>
          <a:prstGeom prst="rect">
            <a:avLst/>
          </a:prstGeom>
          <a:noFill/>
        </p:spPr>
      </p:pic>
      <p:pic>
        <p:nvPicPr>
          <p:cNvPr id="6" name="Picture 2" descr="C:\Users\user\Desktop\새 폴더\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4509120"/>
            <a:ext cx="3888432" cy="1254333"/>
          </a:xfrm>
          <a:prstGeom prst="rect">
            <a:avLst/>
          </a:prstGeom>
          <a:noFill/>
        </p:spPr>
      </p:pic>
      <p:cxnSp>
        <p:nvCxnSpPr>
          <p:cNvPr id="9" name="직선 연결선 8"/>
          <p:cNvCxnSpPr/>
          <p:nvPr/>
        </p:nvCxnSpPr>
        <p:spPr>
          <a:xfrm flipH="1" flipV="1">
            <a:off x="3203848" y="3429000"/>
            <a:ext cx="144016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그룹 11"/>
          <p:cNvGrpSpPr/>
          <p:nvPr/>
        </p:nvGrpSpPr>
        <p:grpSpPr>
          <a:xfrm>
            <a:off x="2555776" y="3717032"/>
            <a:ext cx="2376264" cy="335725"/>
            <a:chOff x="2267744" y="4101387"/>
            <a:chExt cx="1944216" cy="335725"/>
          </a:xfrm>
        </p:grpSpPr>
        <p:sp>
          <p:nvSpPr>
            <p:cNvPr id="10" name="직사각형 9"/>
            <p:cNvSpPr/>
            <p:nvPr/>
          </p:nvSpPr>
          <p:spPr>
            <a:xfrm>
              <a:off x="2267744" y="4101387"/>
              <a:ext cx="1944216" cy="3357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버튼을 클릭하면 위에 </a:t>
              </a:r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쓴개인정보가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     에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</a:t>
              </a:r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저장이되고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가입확인 페이지로 넘어감</a:t>
              </a:r>
              <a:endParaRPr lang="ko-KR" altLang="en-US" sz="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7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799551" y="4149080"/>
              <a:ext cx="144016" cy="155094"/>
            </a:xfrm>
            <a:prstGeom prst="rect">
              <a:avLst/>
            </a:prstGeom>
            <a:noFill/>
          </p:spPr>
        </p:pic>
      </p:grpSp>
      <p:cxnSp>
        <p:nvCxnSpPr>
          <p:cNvPr id="17" name="직선 연결선 16"/>
          <p:cNvCxnSpPr/>
          <p:nvPr/>
        </p:nvCxnSpPr>
        <p:spPr>
          <a:xfrm flipV="1">
            <a:off x="6588224" y="4653136"/>
            <a:ext cx="432048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직사각형 18"/>
          <p:cNvSpPr/>
          <p:nvPr/>
        </p:nvSpPr>
        <p:spPr>
          <a:xfrm>
            <a:off x="6804248" y="4461427"/>
            <a:ext cx="1728192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가입성공시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나오는 페이지</a:t>
            </a:r>
            <a:endParaRPr lang="en-US" altLang="ko-KR" sz="800" dirty="0" smtClean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 flipV="1">
            <a:off x="3707904" y="5517232"/>
            <a:ext cx="0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3275856" y="5805264"/>
            <a:ext cx="1728192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누를시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로그인창으로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이동</a:t>
            </a:r>
            <a:endParaRPr lang="en-US" altLang="ko-KR" sz="800" dirty="0" smtClean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sz="2500" smtClean="0"/>
              <a:t>ID/PW </a:t>
            </a:r>
            <a:r>
              <a:rPr lang="ko-KR" altLang="en-US" sz="2500" smtClean="0"/>
              <a:t>찾기</a:t>
            </a:r>
            <a:endParaRPr lang="ko-KR" altLang="en-US" sz="2500" dirty="0"/>
          </a:p>
        </p:txBody>
      </p:sp>
      <p:pic>
        <p:nvPicPr>
          <p:cNvPr id="4098" name="Picture 2" descr="C:\Users\user\Desktop\새 폴더\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188640"/>
            <a:ext cx="3528392" cy="6318907"/>
          </a:xfrm>
          <a:prstGeom prst="rect">
            <a:avLst/>
          </a:prstGeom>
          <a:noFill/>
        </p:spPr>
      </p:pic>
      <p:cxnSp>
        <p:nvCxnSpPr>
          <p:cNvPr id="5" name="직선 연결선 4"/>
          <p:cNvCxnSpPr/>
          <p:nvPr/>
        </p:nvCxnSpPr>
        <p:spPr>
          <a:xfrm>
            <a:off x="7020272" y="1196752"/>
            <a:ext cx="21602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0" name="그룹 29"/>
          <p:cNvGrpSpPr/>
          <p:nvPr/>
        </p:nvGrpSpPr>
        <p:grpSpPr>
          <a:xfrm>
            <a:off x="7092280" y="1052737"/>
            <a:ext cx="1296144" cy="288032"/>
            <a:chOff x="7308304" y="1052737"/>
            <a:chExt cx="1296144" cy="288032"/>
          </a:xfrm>
        </p:grpSpPr>
        <p:sp>
          <p:nvSpPr>
            <p:cNvPr id="6" name="직사각형 5"/>
            <p:cNvSpPr/>
            <p:nvPr/>
          </p:nvSpPr>
          <p:spPr>
            <a:xfrm>
              <a:off x="7308304" y="1052737"/>
              <a:ext cx="129614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에 저장된 이름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29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52320" y="1124744"/>
              <a:ext cx="176020" cy="155094"/>
            </a:xfrm>
            <a:prstGeom prst="rect">
              <a:avLst/>
            </a:prstGeom>
            <a:noFill/>
          </p:spPr>
        </p:pic>
      </p:grpSp>
      <p:cxnSp>
        <p:nvCxnSpPr>
          <p:cNvPr id="31" name="직선 연결선 30"/>
          <p:cNvCxnSpPr/>
          <p:nvPr/>
        </p:nvCxnSpPr>
        <p:spPr>
          <a:xfrm>
            <a:off x="7020272" y="1628799"/>
            <a:ext cx="21602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4" name="그룹 33"/>
          <p:cNvGrpSpPr/>
          <p:nvPr/>
        </p:nvGrpSpPr>
        <p:grpSpPr>
          <a:xfrm>
            <a:off x="7092280" y="1484784"/>
            <a:ext cx="1296144" cy="288032"/>
            <a:chOff x="7308304" y="1052737"/>
            <a:chExt cx="1296144" cy="288032"/>
          </a:xfrm>
        </p:grpSpPr>
        <p:sp>
          <p:nvSpPr>
            <p:cNvPr id="35" name="직사각형 34"/>
            <p:cNvSpPr/>
            <p:nvPr/>
          </p:nvSpPr>
          <p:spPr>
            <a:xfrm>
              <a:off x="7308304" y="1052737"/>
              <a:ext cx="129614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    에 저장된 </a:t>
              </a:r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이메일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36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52320" y="1124744"/>
              <a:ext cx="176020" cy="155094"/>
            </a:xfrm>
            <a:prstGeom prst="rect">
              <a:avLst/>
            </a:prstGeom>
            <a:noFill/>
          </p:spPr>
        </p:pic>
      </p:grpSp>
      <p:cxnSp>
        <p:nvCxnSpPr>
          <p:cNvPr id="37" name="직선 연결선 36"/>
          <p:cNvCxnSpPr/>
          <p:nvPr/>
        </p:nvCxnSpPr>
        <p:spPr>
          <a:xfrm flipH="1" flipV="1">
            <a:off x="4860032" y="2276872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직사각형 37"/>
          <p:cNvSpPr/>
          <p:nvPr/>
        </p:nvSpPr>
        <p:spPr>
          <a:xfrm>
            <a:off x="4788024" y="2492896"/>
            <a:ext cx="1728192" cy="335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이전 페이지인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로그인창</a:t>
            </a:r>
            <a:endParaRPr lang="en-US" altLang="ko-KR" sz="800" dirty="0" smtClean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페이지로 넘어감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42" name="직선 연결선 41"/>
          <p:cNvCxnSpPr/>
          <p:nvPr/>
        </p:nvCxnSpPr>
        <p:spPr>
          <a:xfrm flipV="1">
            <a:off x="4139952" y="2276872"/>
            <a:ext cx="0" cy="50405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직사각형 42"/>
          <p:cNvSpPr/>
          <p:nvPr/>
        </p:nvSpPr>
        <p:spPr>
          <a:xfrm>
            <a:off x="3275856" y="2733235"/>
            <a:ext cx="1728192" cy="335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입력을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하지않을경우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800" dirty="0" smtClean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페이지가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안넘어가짐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48" name="그룹 47"/>
          <p:cNvGrpSpPr/>
          <p:nvPr/>
        </p:nvGrpSpPr>
        <p:grpSpPr>
          <a:xfrm>
            <a:off x="7092280" y="5085185"/>
            <a:ext cx="1296144" cy="288032"/>
            <a:chOff x="7308304" y="1052737"/>
            <a:chExt cx="1296144" cy="288032"/>
          </a:xfrm>
        </p:grpSpPr>
        <p:sp>
          <p:nvSpPr>
            <p:cNvPr id="49" name="직사각형 48"/>
            <p:cNvSpPr/>
            <p:nvPr/>
          </p:nvSpPr>
          <p:spPr>
            <a:xfrm>
              <a:off x="7308304" y="1052737"/>
              <a:ext cx="129614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   에 저장된 아이디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50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52320" y="1124744"/>
              <a:ext cx="176020" cy="155094"/>
            </a:xfrm>
            <a:prstGeom prst="rect">
              <a:avLst/>
            </a:prstGeom>
            <a:noFill/>
          </p:spPr>
        </p:pic>
      </p:grpSp>
      <p:grpSp>
        <p:nvGrpSpPr>
          <p:cNvPr id="51" name="그룹 50"/>
          <p:cNvGrpSpPr/>
          <p:nvPr/>
        </p:nvGrpSpPr>
        <p:grpSpPr>
          <a:xfrm>
            <a:off x="7092280" y="5517232"/>
            <a:ext cx="1296144" cy="288032"/>
            <a:chOff x="7308304" y="1052737"/>
            <a:chExt cx="1296144" cy="288032"/>
          </a:xfrm>
        </p:grpSpPr>
        <p:sp>
          <p:nvSpPr>
            <p:cNvPr id="52" name="직사각형 51"/>
            <p:cNvSpPr/>
            <p:nvPr/>
          </p:nvSpPr>
          <p:spPr>
            <a:xfrm>
              <a:off x="7308304" y="1052737"/>
              <a:ext cx="129614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에 저장된 이름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53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52320" y="1124744"/>
              <a:ext cx="176020" cy="155094"/>
            </a:xfrm>
            <a:prstGeom prst="rect">
              <a:avLst/>
            </a:prstGeom>
            <a:noFill/>
          </p:spPr>
        </p:pic>
      </p:grpSp>
      <p:cxnSp>
        <p:nvCxnSpPr>
          <p:cNvPr id="54" name="직선 연결선 53"/>
          <p:cNvCxnSpPr/>
          <p:nvPr/>
        </p:nvCxnSpPr>
        <p:spPr>
          <a:xfrm>
            <a:off x="7020272" y="5229201"/>
            <a:ext cx="21602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직선 연결선 54"/>
          <p:cNvCxnSpPr/>
          <p:nvPr/>
        </p:nvCxnSpPr>
        <p:spPr>
          <a:xfrm>
            <a:off x="7020272" y="5661248"/>
            <a:ext cx="21602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 flipH="1" flipV="1">
            <a:off x="5148064" y="6165304"/>
            <a:ext cx="288032" cy="14401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직사각형 56"/>
          <p:cNvSpPr/>
          <p:nvPr/>
        </p:nvSpPr>
        <p:spPr>
          <a:xfrm>
            <a:off x="5076056" y="6309320"/>
            <a:ext cx="1728192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이전 페이지인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로그인창</a:t>
            </a:r>
            <a:endParaRPr lang="en-US" altLang="ko-KR" sz="800" dirty="0" smtClean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페이지로 넘어감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59" name="직선 연결선 58"/>
          <p:cNvCxnSpPr/>
          <p:nvPr/>
        </p:nvCxnSpPr>
        <p:spPr>
          <a:xfrm>
            <a:off x="3419872" y="5733256"/>
            <a:ext cx="432048" cy="43204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직사각형 59"/>
          <p:cNvSpPr/>
          <p:nvPr/>
        </p:nvSpPr>
        <p:spPr>
          <a:xfrm>
            <a:off x="2267744" y="5397531"/>
            <a:ext cx="1728192" cy="335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입력을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하지않을경우</a:t>
            </a:r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800" dirty="0" smtClean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페이지가 </a:t>
            </a:r>
            <a:r>
              <a:rPr lang="ko-KR" altLang="en-US" sz="800" dirty="0" err="1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안넘어가짐</a:t>
            </a:r>
            <a:endParaRPr lang="ko-KR" altLang="en-US" sz="8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sz="2500" smtClean="0"/>
              <a:t>ID</a:t>
            </a:r>
            <a:r>
              <a:rPr lang="ko-KR" altLang="en-US" sz="2500" smtClean="0"/>
              <a:t>찾기</a:t>
            </a:r>
            <a:endParaRPr lang="ko-KR" altLang="en-US" sz="2500" dirty="0"/>
          </a:p>
        </p:txBody>
      </p:sp>
      <p:pic>
        <p:nvPicPr>
          <p:cNvPr id="5122" name="Picture 2" descr="C:\Users\user\Desktop\새 폴더\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1628800"/>
            <a:ext cx="4176464" cy="2741801"/>
          </a:xfrm>
          <a:prstGeom prst="rect">
            <a:avLst/>
          </a:prstGeom>
          <a:noFill/>
        </p:spPr>
      </p:pic>
      <p:cxnSp>
        <p:nvCxnSpPr>
          <p:cNvPr id="9" name="직선 연결선 8"/>
          <p:cNvCxnSpPr/>
          <p:nvPr/>
        </p:nvCxnSpPr>
        <p:spPr>
          <a:xfrm flipH="1" flipV="1">
            <a:off x="3995936" y="4077072"/>
            <a:ext cx="72008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" name="그룹 12"/>
          <p:cNvGrpSpPr/>
          <p:nvPr/>
        </p:nvGrpSpPr>
        <p:grpSpPr>
          <a:xfrm>
            <a:off x="3419872" y="4437112"/>
            <a:ext cx="2736304" cy="288032"/>
            <a:chOff x="3419872" y="4581128"/>
            <a:chExt cx="2736304" cy="288032"/>
          </a:xfrm>
        </p:grpSpPr>
        <p:sp>
          <p:nvSpPr>
            <p:cNvPr id="11" name="직사각형 10"/>
            <p:cNvSpPr/>
            <p:nvPr/>
          </p:nvSpPr>
          <p:spPr>
            <a:xfrm>
              <a:off x="3419872" y="4581128"/>
              <a:ext cx="273630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버튼을 클릭하면 위에 </a:t>
              </a:r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쓴정보가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     에 있는지 확인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12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076056" y="4653136"/>
              <a:ext cx="176020" cy="1550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sz="2500" smtClean="0"/>
              <a:t>ID</a:t>
            </a:r>
            <a:r>
              <a:rPr lang="ko-KR" altLang="en-US" sz="2500" smtClean="0"/>
              <a:t>찾기</a:t>
            </a:r>
            <a:endParaRPr lang="ko-KR" altLang="en-US" sz="2500" dirty="0"/>
          </a:p>
        </p:txBody>
      </p:sp>
      <p:pic>
        <p:nvPicPr>
          <p:cNvPr id="5123" name="Picture 3" descr="C:\Users\user\Desktop\새 폴더\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1700808"/>
            <a:ext cx="2910480" cy="2880320"/>
          </a:xfrm>
          <a:prstGeom prst="rect">
            <a:avLst/>
          </a:prstGeom>
          <a:noFill/>
        </p:spPr>
      </p:pic>
      <p:grpSp>
        <p:nvGrpSpPr>
          <p:cNvPr id="23" name="그룹 22"/>
          <p:cNvGrpSpPr/>
          <p:nvPr/>
        </p:nvGrpSpPr>
        <p:grpSpPr>
          <a:xfrm>
            <a:off x="5940152" y="3501008"/>
            <a:ext cx="2808312" cy="288032"/>
            <a:chOff x="5940152" y="3501008"/>
            <a:chExt cx="2808312" cy="288032"/>
          </a:xfrm>
        </p:grpSpPr>
        <p:cxnSp>
          <p:nvCxnSpPr>
            <p:cNvPr id="5" name="직선 연결선 4"/>
            <p:cNvCxnSpPr/>
            <p:nvPr/>
          </p:nvCxnSpPr>
          <p:spPr>
            <a:xfrm flipH="1">
              <a:off x="5940152" y="3645024"/>
              <a:ext cx="36004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직사각형 6"/>
            <p:cNvSpPr/>
            <p:nvPr/>
          </p:nvSpPr>
          <p:spPr>
            <a:xfrm>
              <a:off x="6012160" y="3501008"/>
              <a:ext cx="273630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확인후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정보가 일치한 회원의 아이디가 나타남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</p:grpSp>
      <p:grpSp>
        <p:nvGrpSpPr>
          <p:cNvPr id="24" name="그룹 23"/>
          <p:cNvGrpSpPr/>
          <p:nvPr/>
        </p:nvGrpSpPr>
        <p:grpSpPr>
          <a:xfrm>
            <a:off x="5076056" y="4437112"/>
            <a:ext cx="2736304" cy="576064"/>
            <a:chOff x="5076056" y="4437112"/>
            <a:chExt cx="2736304" cy="576064"/>
          </a:xfrm>
        </p:grpSpPr>
        <p:cxnSp>
          <p:nvCxnSpPr>
            <p:cNvPr id="12" name="직선 연결선 11"/>
            <p:cNvCxnSpPr/>
            <p:nvPr/>
          </p:nvCxnSpPr>
          <p:spPr>
            <a:xfrm>
              <a:off x="5580112" y="4437112"/>
              <a:ext cx="360040" cy="36004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직사각형 16"/>
            <p:cNvSpPr/>
            <p:nvPr/>
          </p:nvSpPr>
          <p:spPr>
            <a:xfrm>
              <a:off x="5076056" y="4725144"/>
              <a:ext cx="273630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클릭시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</a:t>
              </a:r>
              <a:r>
                <a:rPr lang="en-US" altLang="ko-KR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PW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찾기 페이지로 넘어감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</p:grpSp>
      <p:grpSp>
        <p:nvGrpSpPr>
          <p:cNvPr id="25" name="그룹 24"/>
          <p:cNvGrpSpPr/>
          <p:nvPr/>
        </p:nvGrpSpPr>
        <p:grpSpPr>
          <a:xfrm>
            <a:off x="3635896" y="4437112"/>
            <a:ext cx="2736304" cy="936104"/>
            <a:chOff x="3635896" y="4437112"/>
            <a:chExt cx="2736304" cy="936104"/>
          </a:xfrm>
        </p:grpSpPr>
        <p:cxnSp>
          <p:nvCxnSpPr>
            <p:cNvPr id="11" name="직선 연결선 10"/>
            <p:cNvCxnSpPr/>
            <p:nvPr/>
          </p:nvCxnSpPr>
          <p:spPr>
            <a:xfrm>
              <a:off x="4355976" y="4437112"/>
              <a:ext cx="144016" cy="72008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직사각형 18"/>
            <p:cNvSpPr/>
            <p:nvPr/>
          </p:nvSpPr>
          <p:spPr>
            <a:xfrm>
              <a:off x="3635896" y="5085184"/>
              <a:ext cx="273630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클릭시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</a:t>
              </a:r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로그인창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페이지로 넘어감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06123" cy="6857143"/>
          </a:xfrm>
          <a:prstGeom prst="rect">
            <a:avLst/>
          </a:prstGeom>
        </p:spPr>
      </p:pic>
      <p:sp>
        <p:nvSpPr>
          <p:cNvPr id="32" name="제목 31"/>
          <p:cNvSpPr>
            <a:spLocks noGrp="1"/>
          </p:cNvSpPr>
          <p:nvPr>
            <p:ph type="title"/>
          </p:nvPr>
        </p:nvSpPr>
        <p:spPr>
          <a:xfrm>
            <a:off x="0" y="0"/>
            <a:ext cx="1979712" cy="864096"/>
          </a:xfrm>
          <a:ln w="952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sz="2500" smtClean="0"/>
              <a:t>ID</a:t>
            </a:r>
            <a:r>
              <a:rPr lang="ko-KR" altLang="en-US" sz="2500" smtClean="0"/>
              <a:t>찾기</a:t>
            </a:r>
            <a:endParaRPr lang="ko-KR" altLang="en-US" sz="2500" dirty="0"/>
          </a:p>
        </p:txBody>
      </p:sp>
      <p:pic>
        <p:nvPicPr>
          <p:cNvPr id="5123" name="Picture 3" descr="C:\Users\user\Desktop\새 폴더\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1700808"/>
            <a:ext cx="2910480" cy="2880320"/>
          </a:xfrm>
          <a:prstGeom prst="rect">
            <a:avLst/>
          </a:prstGeom>
          <a:noFill/>
        </p:spPr>
      </p:pic>
      <p:pic>
        <p:nvPicPr>
          <p:cNvPr id="5124" name="Picture 4" descr="C:\Users\user\Desktop\새 폴더\4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1" y="1700808"/>
            <a:ext cx="2962615" cy="2808312"/>
          </a:xfrm>
          <a:prstGeom prst="rect">
            <a:avLst/>
          </a:prstGeom>
          <a:noFill/>
        </p:spPr>
      </p:pic>
      <p:cxnSp>
        <p:nvCxnSpPr>
          <p:cNvPr id="6" name="직선 연결선 5"/>
          <p:cNvCxnSpPr/>
          <p:nvPr/>
        </p:nvCxnSpPr>
        <p:spPr>
          <a:xfrm flipH="1">
            <a:off x="5724128" y="3429000"/>
            <a:ext cx="36004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" name="그룹 8"/>
          <p:cNvGrpSpPr/>
          <p:nvPr/>
        </p:nvGrpSpPr>
        <p:grpSpPr>
          <a:xfrm>
            <a:off x="5976664" y="3284984"/>
            <a:ext cx="3347864" cy="288032"/>
            <a:chOff x="5940152" y="3284984"/>
            <a:chExt cx="3347864" cy="288032"/>
          </a:xfrm>
        </p:grpSpPr>
        <p:sp>
          <p:nvSpPr>
            <p:cNvPr id="7" name="직사각형 6"/>
            <p:cNvSpPr/>
            <p:nvPr/>
          </p:nvSpPr>
          <p:spPr>
            <a:xfrm>
              <a:off x="5940152" y="3284984"/>
              <a:ext cx="3347864" cy="288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에 저장된 정보가 일치하지 </a:t>
              </a:r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않을경우</a:t>
              </a:r>
              <a:r>
                <a:rPr lang="ko-KR" altLang="en-US" sz="800" dirty="0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아이디가 </a:t>
              </a:r>
              <a:r>
                <a:rPr lang="ko-KR" altLang="en-US" sz="800" dirty="0" err="1" smtClean="0">
                  <a:solidFill>
                    <a:schemeClr val="tx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나타나지않음</a:t>
              </a:r>
              <a:endParaRPr lang="en-US" altLang="ko-KR" sz="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8" name="Picture 2" descr="C:\Users\jaewoong\Desktop\제목 없음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084168" y="3356992"/>
              <a:ext cx="176020" cy="1550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3251</TotalTime>
  <Words>333</Words>
  <Application>Microsoft Office PowerPoint</Application>
  <PresentationFormat>화면 슬라이드 쇼(4:3)</PresentationFormat>
  <Paragraphs>101</Paragraphs>
  <Slides>22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3" baseType="lpstr">
      <vt:lpstr>Office 테마</vt:lpstr>
      <vt:lpstr>슬라이드 1</vt:lpstr>
      <vt:lpstr>슬라이드 2</vt:lpstr>
      <vt:lpstr>로그인창</vt:lpstr>
      <vt:lpstr>회원가입</vt:lpstr>
      <vt:lpstr>회원가입</vt:lpstr>
      <vt:lpstr>ID/PW 찾기</vt:lpstr>
      <vt:lpstr>ID찾기</vt:lpstr>
      <vt:lpstr>ID찾기</vt:lpstr>
      <vt:lpstr>ID찾기</vt:lpstr>
      <vt:lpstr>PW찾기</vt:lpstr>
      <vt:lpstr>PW찾기</vt:lpstr>
      <vt:lpstr>PW찾기</vt:lpstr>
      <vt:lpstr>로그인</vt:lpstr>
      <vt:lpstr>로그인</vt:lpstr>
      <vt:lpstr>회원리스트</vt:lpstr>
      <vt:lpstr>로그아웃</vt:lpstr>
      <vt:lpstr>정보수정</vt:lpstr>
      <vt:lpstr>정보수정</vt:lpstr>
      <vt:lpstr>정보수정</vt:lpstr>
      <vt:lpstr>회원탈퇴</vt:lpstr>
      <vt:lpstr>회원탈퇴</vt:lpstr>
      <vt:lpstr>회원탈퇴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[기본형]하늘색 템플릿</dc:title>
  <dc:creator>피피티월드(http://www.pptworld.co.kr)</dc:creator>
  <dc:description>본 저작물의 저작권은 피피티월드에 있습니다.
- (주)지커뮤니케이션</dc:description>
  <cp:lastModifiedBy>internet</cp:lastModifiedBy>
  <cp:revision>466</cp:revision>
  <dcterms:created xsi:type="dcterms:W3CDTF">2013-02-15T08:00:52Z</dcterms:created>
  <dcterms:modified xsi:type="dcterms:W3CDTF">2018-06-20T00:08:38Z</dcterms:modified>
</cp:coreProperties>
</file>