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65" r:id="rId5"/>
    <p:sldId id="274" r:id="rId6"/>
    <p:sldId id="269" r:id="rId7"/>
    <p:sldId id="266" r:id="rId8"/>
    <p:sldId id="271" r:id="rId9"/>
    <p:sldId id="270" r:id="rId10"/>
    <p:sldId id="272" r:id="rId11"/>
    <p:sldId id="273" r:id="rId12"/>
  </p:sldIdLst>
  <p:sldSz cx="12192000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81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81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9A8144-8ED4-4FA2-AB8F-86EF5BEC7DA5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53A2545-D41F-411E-95D2-0129A3304DAF}">
      <dgm:prSet phldrT="[텍스트]"/>
      <dgm:spPr/>
      <dgm:t>
        <a:bodyPr/>
        <a:lstStyle/>
        <a:p>
          <a:pPr latinLnBrk="1"/>
          <a:r>
            <a:rPr lang="en-US" altLang="ko-KR" dirty="0" smtClean="0"/>
            <a:t>Login</a:t>
          </a:r>
          <a:endParaRPr lang="ko-KR" altLang="en-US" dirty="0"/>
        </a:p>
      </dgm:t>
    </dgm:pt>
    <dgm:pt modelId="{B36AC903-2ADD-45F8-9994-334C34C4C57B}" type="parTrans" cxnId="{B7C7EC47-6C05-4151-954C-D1D5B0D5D0C9}">
      <dgm:prSet/>
      <dgm:spPr/>
      <dgm:t>
        <a:bodyPr/>
        <a:lstStyle/>
        <a:p>
          <a:pPr latinLnBrk="1"/>
          <a:endParaRPr lang="ko-KR" altLang="en-US"/>
        </a:p>
      </dgm:t>
    </dgm:pt>
    <dgm:pt modelId="{12D2E78E-BC38-48CE-8DA9-47F37D9EF3F2}" type="sibTrans" cxnId="{B7C7EC47-6C05-4151-954C-D1D5B0D5D0C9}">
      <dgm:prSet/>
      <dgm:spPr/>
      <dgm:t>
        <a:bodyPr/>
        <a:lstStyle/>
        <a:p>
          <a:pPr latinLnBrk="1"/>
          <a:endParaRPr lang="ko-KR" altLang="en-US"/>
        </a:p>
      </dgm:t>
    </dgm:pt>
    <dgm:pt modelId="{55FB3E8E-8ACC-4A9B-A2F1-B1F7AD0BE89C}">
      <dgm:prSet phldrT="[텍스트]"/>
      <dgm:spPr/>
      <dgm:t>
        <a:bodyPr/>
        <a:lstStyle/>
        <a:p>
          <a:pPr latinLnBrk="1"/>
          <a:r>
            <a:rPr lang="en-US" altLang="ko-KR" dirty="0" smtClean="0"/>
            <a:t>list</a:t>
          </a:r>
          <a:endParaRPr lang="ko-KR" altLang="en-US" dirty="0"/>
        </a:p>
      </dgm:t>
    </dgm:pt>
    <dgm:pt modelId="{D8D20192-C048-41BF-B930-81F9EE61F4A4}" type="sibTrans" cxnId="{934AB3AA-E23F-4085-94F4-94E83B75E818}">
      <dgm:prSet/>
      <dgm:spPr/>
      <dgm:t>
        <a:bodyPr/>
        <a:lstStyle/>
        <a:p>
          <a:pPr latinLnBrk="1"/>
          <a:endParaRPr lang="ko-KR" altLang="en-US"/>
        </a:p>
      </dgm:t>
    </dgm:pt>
    <dgm:pt modelId="{01688B41-1808-428D-A7C4-FA49BF3E5429}" type="parTrans" cxnId="{934AB3AA-E23F-4085-94F4-94E83B75E818}">
      <dgm:prSet/>
      <dgm:spPr/>
      <dgm:t>
        <a:bodyPr/>
        <a:lstStyle/>
        <a:p>
          <a:pPr latinLnBrk="1"/>
          <a:endParaRPr lang="ko-KR" altLang="en-US"/>
        </a:p>
      </dgm:t>
    </dgm:pt>
    <dgm:pt modelId="{5B35DB3A-F373-40C5-BC8A-6F57853BF5E6}">
      <dgm:prSet phldrT="[텍스트]"/>
      <dgm:spPr/>
      <dgm:t>
        <a:bodyPr/>
        <a:lstStyle/>
        <a:p>
          <a:pPr latinLnBrk="1"/>
          <a:r>
            <a:rPr lang="en-US" altLang="ko-KR" dirty="0" smtClean="0"/>
            <a:t>Logout</a:t>
          </a:r>
          <a:endParaRPr lang="ko-KR" altLang="en-US" dirty="0"/>
        </a:p>
      </dgm:t>
    </dgm:pt>
    <dgm:pt modelId="{2D393BF1-5951-49DF-B9A4-F2D14A70F89A}" type="sibTrans" cxnId="{50162E8F-93AD-4012-BE6D-60F680F232A6}">
      <dgm:prSet/>
      <dgm:spPr/>
      <dgm:t>
        <a:bodyPr/>
        <a:lstStyle/>
        <a:p>
          <a:pPr latinLnBrk="1"/>
          <a:endParaRPr lang="ko-KR" altLang="en-US"/>
        </a:p>
      </dgm:t>
    </dgm:pt>
    <dgm:pt modelId="{43D1BA05-ED99-47F1-8A1F-A279D45F521F}" type="parTrans" cxnId="{50162E8F-93AD-4012-BE6D-60F680F232A6}">
      <dgm:prSet/>
      <dgm:spPr/>
      <dgm:t>
        <a:bodyPr/>
        <a:lstStyle/>
        <a:p>
          <a:pPr latinLnBrk="1"/>
          <a:endParaRPr lang="ko-KR" altLang="en-US"/>
        </a:p>
      </dgm:t>
    </dgm:pt>
    <dgm:pt modelId="{7D4E092B-86F0-4994-B322-146CC03668BC}">
      <dgm:prSet phldrT="[텍스트]"/>
      <dgm:spPr/>
      <dgm:t>
        <a:bodyPr/>
        <a:lstStyle/>
        <a:p>
          <a:pPr latinLnBrk="1"/>
          <a:r>
            <a:rPr lang="en-US" altLang="ko-KR" dirty="0" smtClean="0"/>
            <a:t>Main</a:t>
          </a:r>
          <a:endParaRPr lang="ko-KR" altLang="en-US" dirty="0"/>
        </a:p>
      </dgm:t>
    </dgm:pt>
    <dgm:pt modelId="{43A8D6FA-353D-4843-9A8B-BD3C7CE07D2B}" type="sibTrans" cxnId="{5DEC878B-2B3A-4DF0-A11A-EE45A576D852}">
      <dgm:prSet/>
      <dgm:spPr/>
      <dgm:t>
        <a:bodyPr/>
        <a:lstStyle/>
        <a:p>
          <a:pPr latinLnBrk="1"/>
          <a:endParaRPr lang="ko-KR" altLang="en-US"/>
        </a:p>
      </dgm:t>
    </dgm:pt>
    <dgm:pt modelId="{02721CBE-6217-41AF-9676-AA5C0E1E0FB8}" type="parTrans" cxnId="{5DEC878B-2B3A-4DF0-A11A-EE45A576D852}">
      <dgm:prSet/>
      <dgm:spPr/>
      <dgm:t>
        <a:bodyPr/>
        <a:lstStyle/>
        <a:p>
          <a:pPr latinLnBrk="1"/>
          <a:endParaRPr lang="ko-KR" altLang="en-US"/>
        </a:p>
      </dgm:t>
    </dgm:pt>
    <dgm:pt modelId="{D0220041-2DCC-41C5-9212-6854DA66D991}">
      <dgm:prSet phldrT="[텍스트]"/>
      <dgm:spPr/>
      <dgm:t>
        <a:bodyPr/>
        <a:lstStyle/>
        <a:p>
          <a:pPr latinLnBrk="1"/>
          <a:r>
            <a:rPr lang="en-US" altLang="ko-KR" dirty="0" smtClean="0"/>
            <a:t>Member</a:t>
          </a:r>
          <a:endParaRPr lang="ko-KR" altLang="en-US" dirty="0"/>
        </a:p>
      </dgm:t>
    </dgm:pt>
    <dgm:pt modelId="{CEC6B17A-43F3-47A1-94E5-74EA72152CC1}" type="sibTrans" cxnId="{663E50BC-908A-499C-BF99-46A8D216404E}">
      <dgm:prSet/>
      <dgm:spPr/>
      <dgm:t>
        <a:bodyPr/>
        <a:lstStyle/>
        <a:p>
          <a:pPr latinLnBrk="1"/>
          <a:endParaRPr lang="ko-KR" altLang="en-US"/>
        </a:p>
      </dgm:t>
    </dgm:pt>
    <dgm:pt modelId="{4C367BF7-EFE6-4BEF-8D41-0A856B48C7CC}" type="parTrans" cxnId="{663E50BC-908A-499C-BF99-46A8D216404E}">
      <dgm:prSet/>
      <dgm:spPr/>
      <dgm:t>
        <a:bodyPr/>
        <a:lstStyle/>
        <a:p>
          <a:pPr latinLnBrk="1"/>
          <a:endParaRPr lang="ko-KR" altLang="en-US"/>
        </a:p>
      </dgm:t>
    </dgm:pt>
    <dgm:pt modelId="{2CA5ED9F-DB2C-455F-8A5A-EBFB45D44506}">
      <dgm:prSet phldrT="[텍스트]"/>
      <dgm:spPr/>
      <dgm:t>
        <a:bodyPr/>
        <a:lstStyle/>
        <a:p>
          <a:pPr latinLnBrk="1"/>
          <a:r>
            <a:rPr lang="en-US" altLang="ko-KR" dirty="0" smtClean="0"/>
            <a:t>Join</a:t>
          </a:r>
          <a:endParaRPr lang="ko-KR" altLang="en-US" dirty="0"/>
        </a:p>
      </dgm:t>
    </dgm:pt>
    <dgm:pt modelId="{031DDCD1-969A-4ED6-A494-B8EA02B1EDD3}" type="parTrans" cxnId="{2941493C-3F85-44C2-A4EE-999F4932141A}">
      <dgm:prSet/>
      <dgm:spPr/>
      <dgm:t>
        <a:bodyPr/>
        <a:lstStyle/>
        <a:p>
          <a:pPr latinLnBrk="1"/>
          <a:endParaRPr lang="ko-KR" altLang="en-US"/>
        </a:p>
      </dgm:t>
    </dgm:pt>
    <dgm:pt modelId="{AB0A81CF-2ED2-4B01-8F77-B6381919F7A3}" type="sibTrans" cxnId="{2941493C-3F85-44C2-A4EE-999F4932141A}">
      <dgm:prSet/>
      <dgm:spPr/>
      <dgm:t>
        <a:bodyPr/>
        <a:lstStyle/>
        <a:p>
          <a:pPr latinLnBrk="1"/>
          <a:endParaRPr lang="ko-KR" altLang="en-US"/>
        </a:p>
      </dgm:t>
    </dgm:pt>
    <dgm:pt modelId="{E0C52EB2-0745-47D9-881A-BB10DBF44041}">
      <dgm:prSet/>
      <dgm:spPr/>
      <dgm:t>
        <a:bodyPr/>
        <a:lstStyle/>
        <a:p>
          <a:pPr latinLnBrk="1"/>
          <a:r>
            <a:rPr lang="en-US" altLang="ko-KR" dirty="0" smtClean="0"/>
            <a:t>Update</a:t>
          </a:r>
          <a:endParaRPr lang="ko-KR" altLang="en-US" dirty="0"/>
        </a:p>
      </dgm:t>
    </dgm:pt>
    <dgm:pt modelId="{A332FC60-484C-48E4-89F0-59E844E662A3}" type="parTrans" cxnId="{54D600FF-353B-4FA1-9242-D2022603ADBC}">
      <dgm:prSet/>
      <dgm:spPr/>
      <dgm:t>
        <a:bodyPr/>
        <a:lstStyle/>
        <a:p>
          <a:pPr latinLnBrk="1"/>
          <a:endParaRPr lang="ko-KR" altLang="en-US"/>
        </a:p>
      </dgm:t>
    </dgm:pt>
    <dgm:pt modelId="{146D7D82-682B-47DA-B11C-D26CDF52B7B3}" type="sibTrans" cxnId="{54D600FF-353B-4FA1-9242-D2022603ADBC}">
      <dgm:prSet/>
      <dgm:spPr/>
      <dgm:t>
        <a:bodyPr/>
        <a:lstStyle/>
        <a:p>
          <a:pPr latinLnBrk="1"/>
          <a:endParaRPr lang="ko-KR" altLang="en-US"/>
        </a:p>
      </dgm:t>
    </dgm:pt>
    <dgm:pt modelId="{6814483E-5CB1-4C00-B9FC-63CD3657C74C}">
      <dgm:prSet/>
      <dgm:spPr/>
      <dgm:t>
        <a:bodyPr/>
        <a:lstStyle/>
        <a:p>
          <a:pPr latinLnBrk="1"/>
          <a:r>
            <a:rPr lang="en-US" altLang="ko-KR" dirty="0" err="1" smtClean="0"/>
            <a:t>DeleteTest</a:t>
          </a:r>
          <a:endParaRPr lang="ko-KR" altLang="en-US" dirty="0"/>
        </a:p>
      </dgm:t>
    </dgm:pt>
    <dgm:pt modelId="{1A69C11A-D8D1-4F58-9BEF-BA72B4DBE01F}" type="parTrans" cxnId="{34AB066D-44F4-4733-B7E6-8F9B3CE4EBC6}">
      <dgm:prSet/>
      <dgm:spPr/>
      <dgm:t>
        <a:bodyPr/>
        <a:lstStyle/>
        <a:p>
          <a:pPr latinLnBrk="1"/>
          <a:endParaRPr lang="ko-KR" altLang="en-US"/>
        </a:p>
      </dgm:t>
    </dgm:pt>
    <dgm:pt modelId="{C2FB88C2-6400-4D59-B401-7C6958FDB7FA}" type="sibTrans" cxnId="{34AB066D-44F4-4733-B7E6-8F9B3CE4EBC6}">
      <dgm:prSet/>
      <dgm:spPr/>
      <dgm:t>
        <a:bodyPr/>
        <a:lstStyle/>
        <a:p>
          <a:pPr latinLnBrk="1"/>
          <a:endParaRPr lang="ko-KR" altLang="en-US"/>
        </a:p>
      </dgm:t>
    </dgm:pt>
    <dgm:pt modelId="{C46E7B78-AFD4-474A-AB31-C71B142F6980}">
      <dgm:prSet phldrT="[텍스트]"/>
      <dgm:spPr/>
      <dgm:t>
        <a:bodyPr/>
        <a:lstStyle/>
        <a:p>
          <a:pPr latinLnBrk="1"/>
          <a:r>
            <a:rPr lang="en-US" altLang="ko-KR" dirty="0" smtClean="0"/>
            <a:t>Login</a:t>
          </a:r>
          <a:endParaRPr lang="ko-KR" altLang="en-US" dirty="0"/>
        </a:p>
      </dgm:t>
    </dgm:pt>
    <dgm:pt modelId="{7D443A92-7AC2-4784-B57A-37DBFAF3FA94}" type="sibTrans" cxnId="{5A4E4CAC-A80F-40A2-8F78-C5D5BA62C883}">
      <dgm:prSet/>
      <dgm:spPr/>
      <dgm:t>
        <a:bodyPr/>
        <a:lstStyle/>
        <a:p>
          <a:pPr latinLnBrk="1"/>
          <a:endParaRPr lang="ko-KR" altLang="en-US"/>
        </a:p>
      </dgm:t>
    </dgm:pt>
    <dgm:pt modelId="{38A86559-1524-484D-89FD-027E5AB5BE6E}" type="parTrans" cxnId="{5A4E4CAC-A80F-40A2-8F78-C5D5BA62C883}">
      <dgm:prSet/>
      <dgm:spPr/>
      <dgm:t>
        <a:bodyPr/>
        <a:lstStyle/>
        <a:p>
          <a:pPr latinLnBrk="1"/>
          <a:endParaRPr lang="ko-KR" altLang="en-US"/>
        </a:p>
      </dgm:t>
    </dgm:pt>
    <dgm:pt modelId="{5D4F9E36-7D8B-4042-8347-FCD086A1E0C1}" type="pres">
      <dgm:prSet presAssocID="{C19A8144-8ED4-4FA2-AB8F-86EF5BEC7D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7A4760-F47E-4886-9C61-8BFA8CFC00FC}" type="pres">
      <dgm:prSet presAssocID="{153A2545-D41F-411E-95D2-0129A3304DAF}" presName="root1" presStyleCnt="0"/>
      <dgm:spPr/>
    </dgm:pt>
    <dgm:pt modelId="{60BD737B-8DB7-45BE-939A-3315F43C2B8B}" type="pres">
      <dgm:prSet presAssocID="{153A2545-D41F-411E-95D2-0129A3304DAF}" presName="LevelOneTextNode" presStyleLbl="node0" presStyleIdx="0" presStyleCnt="2" custScaleX="58618" custScaleY="66880" custLinFactY="-63519" custLinFactNeighborX="-46233" custLinFactNeighborY="-100000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D94B7D-4864-434C-94B9-FE2E15140997}" type="pres">
      <dgm:prSet presAssocID="{153A2545-D41F-411E-95D2-0129A3304DAF}" presName="level2hierChild" presStyleCnt="0"/>
      <dgm:spPr/>
    </dgm:pt>
    <dgm:pt modelId="{6BD4FB36-2E06-4332-9513-90B64D910D3F}" type="pres">
      <dgm:prSet presAssocID="{02721CBE-6217-41AF-9676-AA5C0E1E0FB8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FC35132-C107-41CD-8F6A-8FC10BCE1ACB}" type="pres">
      <dgm:prSet presAssocID="{02721CBE-6217-41AF-9676-AA5C0E1E0FB8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B49BA499-0695-441D-A6A4-553A735C356B}" type="pres">
      <dgm:prSet presAssocID="{7D4E092B-86F0-4994-B322-146CC03668BC}" presName="root2" presStyleCnt="0"/>
      <dgm:spPr/>
    </dgm:pt>
    <dgm:pt modelId="{7B4B963E-F60E-4696-9126-83CBCBDA6DB1}" type="pres">
      <dgm:prSet presAssocID="{7D4E092B-86F0-4994-B322-146CC03668BC}" presName="LevelTwoTextNode" presStyleLbl="node2" presStyleIdx="0" presStyleCnt="2" custScaleX="72962" custScaleY="72330" custLinFactY="-21245" custLinFactNeighborX="-29595" custLinFactNeighborY="-100000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9E95FB-2392-47BF-998B-276CDB3C939A}" type="pres">
      <dgm:prSet presAssocID="{7D4E092B-86F0-4994-B322-146CC03668BC}" presName="level3hierChild" presStyleCnt="0"/>
      <dgm:spPr/>
    </dgm:pt>
    <dgm:pt modelId="{7D683C68-1ADE-4098-B060-82734744EF30}" type="pres">
      <dgm:prSet presAssocID="{01688B41-1808-428D-A7C4-FA49BF3E5429}" presName="conn2-1" presStyleLbl="parChTrans1D3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22D425A8-1911-495D-83FF-540349B86EAA}" type="pres">
      <dgm:prSet presAssocID="{01688B41-1808-428D-A7C4-FA49BF3E5429}" presName="connTx" presStyleLbl="parChTrans1D3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C35FD6CD-16A2-4DC1-BBAF-4A648F188FD4}" type="pres">
      <dgm:prSet presAssocID="{55FB3E8E-8ACC-4A9B-A2F1-B1F7AD0BE89C}" presName="root2" presStyleCnt="0"/>
      <dgm:spPr/>
    </dgm:pt>
    <dgm:pt modelId="{C343C637-76CF-4FC9-9AC7-AFC9E3413DE6}" type="pres">
      <dgm:prSet presAssocID="{55FB3E8E-8ACC-4A9B-A2F1-B1F7AD0BE89C}" presName="LevelTwoTextNode" presStyleLbl="node3" presStyleIdx="0" presStyleCnt="5" custScaleX="75666" custScaleY="7762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BCB1A4E-85ED-46A1-99F5-F7EFE223034F}" type="pres">
      <dgm:prSet presAssocID="{55FB3E8E-8ACC-4A9B-A2F1-B1F7AD0BE89C}" presName="level3hierChild" presStyleCnt="0"/>
      <dgm:spPr/>
    </dgm:pt>
    <dgm:pt modelId="{3C741B5C-F743-4220-A0E6-D13330B80489}" type="pres">
      <dgm:prSet presAssocID="{A332FC60-484C-48E4-89F0-59E844E662A3}" presName="conn2-1" presStyleLbl="parChTrans1D3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E6685E7D-E1F9-4684-A29B-13D92F6B3A07}" type="pres">
      <dgm:prSet presAssocID="{A332FC60-484C-48E4-89F0-59E844E662A3}" presName="connTx" presStyleLbl="parChTrans1D3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F8465B9-4160-431F-991C-0B4C59136DA9}" type="pres">
      <dgm:prSet presAssocID="{E0C52EB2-0745-47D9-881A-BB10DBF44041}" presName="root2" presStyleCnt="0"/>
      <dgm:spPr/>
    </dgm:pt>
    <dgm:pt modelId="{25DC6226-2EFA-4DCB-B25D-2AEC106FADA4}" type="pres">
      <dgm:prSet presAssocID="{E0C52EB2-0745-47D9-881A-BB10DBF44041}" presName="LevelTwoTextNode" presStyleLbl="node3" presStyleIdx="1" presStyleCnt="5" custScaleX="76000" custScaleY="76850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361C53-5BBD-4081-B9BE-76E65A3537FD}" type="pres">
      <dgm:prSet presAssocID="{E0C52EB2-0745-47D9-881A-BB10DBF44041}" presName="level3hierChild" presStyleCnt="0"/>
      <dgm:spPr/>
    </dgm:pt>
    <dgm:pt modelId="{B8366E57-B35E-4C69-9A1F-5153C8D61794}" type="pres">
      <dgm:prSet presAssocID="{1A69C11A-D8D1-4F58-9BEF-BA72B4DBE01F}" presName="conn2-1" presStyleLbl="parChTrans1D3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408B3008-A93A-48A3-8FF5-E4B23E8C8BB8}" type="pres">
      <dgm:prSet presAssocID="{1A69C11A-D8D1-4F58-9BEF-BA72B4DBE01F}" presName="connTx" presStyleLbl="parChTrans1D3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6320F796-64D6-4017-8BA9-B37A69AAEF80}" type="pres">
      <dgm:prSet presAssocID="{6814483E-5CB1-4C00-B9FC-63CD3657C74C}" presName="root2" presStyleCnt="0"/>
      <dgm:spPr/>
    </dgm:pt>
    <dgm:pt modelId="{BC126FE7-171F-475D-9A0C-53FFB1AD73F0}" type="pres">
      <dgm:prSet presAssocID="{6814483E-5CB1-4C00-B9FC-63CD3657C74C}" presName="LevelTwoTextNode" presStyleLbl="node3" presStyleIdx="2" presStyleCnt="5" custScaleX="78235" custScaleY="75528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3134CE-E6C9-4D0C-BE06-67909BBF0429}" type="pres">
      <dgm:prSet presAssocID="{6814483E-5CB1-4C00-B9FC-63CD3657C74C}" presName="level3hierChild" presStyleCnt="0"/>
      <dgm:spPr/>
    </dgm:pt>
    <dgm:pt modelId="{5A4BBF42-BAB5-40C5-AFB7-38A5F600659F}" type="pres">
      <dgm:prSet presAssocID="{43D1BA05-ED99-47F1-8A1F-A279D45F521F}" presName="conn2-1" presStyleLbl="parChTrans1D3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5AE612FC-6893-4076-9A20-8A78BE1DA712}" type="pres">
      <dgm:prSet presAssocID="{43D1BA05-ED99-47F1-8A1F-A279D45F521F}" presName="connTx" presStyleLbl="parChTrans1D3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911B828-EDE9-403C-A693-E4BC86F84B9A}" type="pres">
      <dgm:prSet presAssocID="{5B35DB3A-F373-40C5-BC8A-6F57853BF5E6}" presName="root2" presStyleCnt="0"/>
      <dgm:spPr/>
    </dgm:pt>
    <dgm:pt modelId="{B3731219-5CC6-418A-ADA0-AA37F5DACB5C}" type="pres">
      <dgm:prSet presAssocID="{5B35DB3A-F373-40C5-BC8A-6F57853BF5E6}" presName="LevelTwoTextNode" presStyleLbl="node3" presStyleIdx="3" presStyleCnt="5" custScaleX="80198" custScaleY="67214" custLinFactNeighborX="-740" custLinFactNeighborY="370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A0F52D-B464-4C7C-A24B-434CA4992150}" type="pres">
      <dgm:prSet presAssocID="{5B35DB3A-F373-40C5-BC8A-6F57853BF5E6}" presName="level3hierChild" presStyleCnt="0"/>
      <dgm:spPr/>
    </dgm:pt>
    <dgm:pt modelId="{3AC1CB90-3118-4792-872B-F61E7C722CCC}" type="pres">
      <dgm:prSet presAssocID="{4C367BF7-EFE6-4BEF-8D41-0A856B48C7CC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2BB17EC-80A2-4CFA-A526-EB311360CAB8}" type="pres">
      <dgm:prSet presAssocID="{4C367BF7-EFE6-4BEF-8D41-0A856B48C7CC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D7C1947F-BA6B-432C-A798-A92517A267B9}" type="pres">
      <dgm:prSet presAssocID="{D0220041-2DCC-41C5-9212-6854DA66D991}" presName="root2" presStyleCnt="0"/>
      <dgm:spPr/>
    </dgm:pt>
    <dgm:pt modelId="{61B1EE6E-AA4B-43C6-8B4A-7E7949B261D4}" type="pres">
      <dgm:prSet presAssocID="{D0220041-2DCC-41C5-9212-6854DA66D991}" presName="LevelTwoTextNode" presStyleLbl="node2" presStyleIdx="1" presStyleCnt="2" custScaleX="74426" custScaleY="69397" custLinFactY="-84491" custLinFactNeighborX="-74668" custLinFactNeighborY="-100000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A199CD1-B76B-4E8B-B0F0-D37C89EA7E59}" type="pres">
      <dgm:prSet presAssocID="{D0220041-2DCC-41C5-9212-6854DA66D991}" presName="level3hierChild" presStyleCnt="0"/>
      <dgm:spPr/>
    </dgm:pt>
    <dgm:pt modelId="{9C3B65AC-0B35-47A9-BB11-A4FD043EC769}" type="pres">
      <dgm:prSet presAssocID="{38A86559-1524-484D-89FD-027E5AB5BE6E}" presName="conn2-1" presStyleLbl="parChTrans1D3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F01015BF-220B-4859-ADF7-3A7511BD9EA3}" type="pres">
      <dgm:prSet presAssocID="{38A86559-1524-484D-89FD-027E5AB5BE6E}" presName="connTx" presStyleLbl="parChTrans1D3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EE4DE90C-766D-4028-8960-408C17EB0896}" type="pres">
      <dgm:prSet presAssocID="{C46E7B78-AFD4-474A-AB31-C71B142F6980}" presName="root2" presStyleCnt="0"/>
      <dgm:spPr/>
    </dgm:pt>
    <dgm:pt modelId="{B34E864A-744D-4DF0-B09A-B00066C91728}" type="pres">
      <dgm:prSet presAssocID="{C46E7B78-AFD4-474A-AB31-C71B142F6980}" presName="LevelTwoTextNode" presStyleLbl="node3" presStyleIdx="4" presStyleCnt="5" custScaleX="84870" custScaleY="72348" custLinFactX="-11451" custLinFactNeighborX="-100000" custLinFactNeighborY="-70498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20537C-3150-4F93-BAA1-CE3CD1B6B19D}" type="pres">
      <dgm:prSet presAssocID="{C46E7B78-AFD4-474A-AB31-C71B142F6980}" presName="level3hierChild" presStyleCnt="0"/>
      <dgm:spPr/>
    </dgm:pt>
    <dgm:pt modelId="{76B17761-2EFD-4809-AACE-01E46A7EB74D}" type="pres">
      <dgm:prSet presAssocID="{2CA5ED9F-DB2C-455F-8A5A-EBFB45D44506}" presName="root1" presStyleCnt="0"/>
      <dgm:spPr/>
    </dgm:pt>
    <dgm:pt modelId="{5B52A801-F248-42F0-A2CE-247AAD2CE423}" type="pres">
      <dgm:prSet presAssocID="{2CA5ED9F-DB2C-455F-8A5A-EBFB45D44506}" presName="LevelOneTextNode" presStyleLbl="node0" presStyleIdx="1" presStyleCnt="2" custScaleX="56620" custScaleY="59036" custLinFactY="-182837" custLinFactNeighborX="-89487" custLinFactNeighborY="-200000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A831C89-E5E0-49B9-B259-9BA73C2B8DD7}" type="pres">
      <dgm:prSet presAssocID="{2CA5ED9F-DB2C-455F-8A5A-EBFB45D44506}" presName="level2hierChild" presStyleCnt="0"/>
      <dgm:spPr/>
    </dgm:pt>
  </dgm:ptLst>
  <dgm:cxnLst>
    <dgm:cxn modelId="{8C2C35F3-35A7-4F83-AAA9-5699708688DF}" type="presOf" srcId="{153A2545-D41F-411E-95D2-0129A3304DAF}" destId="{60BD737B-8DB7-45BE-939A-3315F43C2B8B}" srcOrd="0" destOrd="0" presId="urn:microsoft.com/office/officeart/2005/8/layout/hierarchy2"/>
    <dgm:cxn modelId="{5CC6608C-EB0A-4E9A-A4A3-C4F3DFF89EB7}" type="presOf" srcId="{C46E7B78-AFD4-474A-AB31-C71B142F6980}" destId="{B34E864A-744D-4DF0-B09A-B00066C91728}" srcOrd="0" destOrd="0" presId="urn:microsoft.com/office/officeart/2005/8/layout/hierarchy2"/>
    <dgm:cxn modelId="{7957B642-8D49-4D03-B702-9874E289B143}" type="presOf" srcId="{E0C52EB2-0745-47D9-881A-BB10DBF44041}" destId="{25DC6226-2EFA-4DCB-B25D-2AEC106FADA4}" srcOrd="0" destOrd="0" presId="urn:microsoft.com/office/officeart/2005/8/layout/hierarchy2"/>
    <dgm:cxn modelId="{0F735CCF-EFEC-4F5D-A838-A70270EB006F}" type="presOf" srcId="{2CA5ED9F-DB2C-455F-8A5A-EBFB45D44506}" destId="{5B52A801-F248-42F0-A2CE-247AAD2CE423}" srcOrd="0" destOrd="0" presId="urn:microsoft.com/office/officeart/2005/8/layout/hierarchy2"/>
    <dgm:cxn modelId="{1CD53954-64D3-47AA-B018-D4B998DD37AA}" type="presOf" srcId="{D0220041-2DCC-41C5-9212-6854DA66D991}" destId="{61B1EE6E-AA4B-43C6-8B4A-7E7949B261D4}" srcOrd="0" destOrd="0" presId="urn:microsoft.com/office/officeart/2005/8/layout/hierarchy2"/>
    <dgm:cxn modelId="{5DEC878B-2B3A-4DF0-A11A-EE45A576D852}" srcId="{153A2545-D41F-411E-95D2-0129A3304DAF}" destId="{7D4E092B-86F0-4994-B322-146CC03668BC}" srcOrd="0" destOrd="0" parTransId="{02721CBE-6217-41AF-9676-AA5C0E1E0FB8}" sibTransId="{43A8D6FA-353D-4843-9A8B-BD3C7CE07D2B}"/>
    <dgm:cxn modelId="{663E50BC-908A-499C-BF99-46A8D216404E}" srcId="{153A2545-D41F-411E-95D2-0129A3304DAF}" destId="{D0220041-2DCC-41C5-9212-6854DA66D991}" srcOrd="1" destOrd="0" parTransId="{4C367BF7-EFE6-4BEF-8D41-0A856B48C7CC}" sibTransId="{CEC6B17A-43F3-47A1-94E5-74EA72152CC1}"/>
    <dgm:cxn modelId="{C66A309C-2241-4993-A5A9-132028241D1D}" type="presOf" srcId="{A332FC60-484C-48E4-89F0-59E844E662A3}" destId="{E6685E7D-E1F9-4684-A29B-13D92F6B3A07}" srcOrd="1" destOrd="0" presId="urn:microsoft.com/office/officeart/2005/8/layout/hierarchy2"/>
    <dgm:cxn modelId="{934AB3AA-E23F-4085-94F4-94E83B75E818}" srcId="{7D4E092B-86F0-4994-B322-146CC03668BC}" destId="{55FB3E8E-8ACC-4A9B-A2F1-B1F7AD0BE89C}" srcOrd="0" destOrd="0" parTransId="{01688B41-1808-428D-A7C4-FA49BF3E5429}" sibTransId="{D8D20192-C048-41BF-B930-81F9EE61F4A4}"/>
    <dgm:cxn modelId="{B7C7EC47-6C05-4151-954C-D1D5B0D5D0C9}" srcId="{C19A8144-8ED4-4FA2-AB8F-86EF5BEC7DA5}" destId="{153A2545-D41F-411E-95D2-0129A3304DAF}" srcOrd="0" destOrd="0" parTransId="{B36AC903-2ADD-45F8-9994-334C34C4C57B}" sibTransId="{12D2E78E-BC38-48CE-8DA9-47F37D9EF3F2}"/>
    <dgm:cxn modelId="{B50D6EFD-38A7-4BBD-9C3A-51B645CCE2A9}" type="presOf" srcId="{01688B41-1808-428D-A7C4-FA49BF3E5429}" destId="{7D683C68-1ADE-4098-B060-82734744EF30}" srcOrd="0" destOrd="0" presId="urn:microsoft.com/office/officeart/2005/8/layout/hierarchy2"/>
    <dgm:cxn modelId="{56F64BD1-4458-4028-B3AC-44D771FA7DE9}" type="presOf" srcId="{A332FC60-484C-48E4-89F0-59E844E662A3}" destId="{3C741B5C-F743-4220-A0E6-D13330B80489}" srcOrd="0" destOrd="0" presId="urn:microsoft.com/office/officeart/2005/8/layout/hierarchy2"/>
    <dgm:cxn modelId="{8F9A7ABE-29B1-49E0-91D6-7B3CE8EA5B62}" type="presOf" srcId="{43D1BA05-ED99-47F1-8A1F-A279D45F521F}" destId="{5AE612FC-6893-4076-9A20-8A78BE1DA712}" srcOrd="1" destOrd="0" presId="urn:microsoft.com/office/officeart/2005/8/layout/hierarchy2"/>
    <dgm:cxn modelId="{5A4E4CAC-A80F-40A2-8F78-C5D5BA62C883}" srcId="{D0220041-2DCC-41C5-9212-6854DA66D991}" destId="{C46E7B78-AFD4-474A-AB31-C71B142F6980}" srcOrd="0" destOrd="0" parTransId="{38A86559-1524-484D-89FD-027E5AB5BE6E}" sibTransId="{7D443A92-7AC2-4784-B57A-37DBFAF3FA94}"/>
    <dgm:cxn modelId="{4406A6FB-E758-47F1-870C-C0C6362497D8}" type="presOf" srcId="{6814483E-5CB1-4C00-B9FC-63CD3657C74C}" destId="{BC126FE7-171F-475D-9A0C-53FFB1AD73F0}" srcOrd="0" destOrd="0" presId="urn:microsoft.com/office/officeart/2005/8/layout/hierarchy2"/>
    <dgm:cxn modelId="{7B6EB8E4-90DB-4F36-A8BD-22547A46268B}" type="presOf" srcId="{1A69C11A-D8D1-4F58-9BEF-BA72B4DBE01F}" destId="{408B3008-A93A-48A3-8FF5-E4B23E8C8BB8}" srcOrd="1" destOrd="0" presId="urn:microsoft.com/office/officeart/2005/8/layout/hierarchy2"/>
    <dgm:cxn modelId="{BDD66C8C-564C-4224-B5E7-B0B8F80A3994}" type="presOf" srcId="{02721CBE-6217-41AF-9676-AA5C0E1E0FB8}" destId="{3FC35132-C107-41CD-8F6A-8FC10BCE1ACB}" srcOrd="1" destOrd="0" presId="urn:microsoft.com/office/officeart/2005/8/layout/hierarchy2"/>
    <dgm:cxn modelId="{620FA510-257B-47E6-9B63-B4A2F755984C}" type="presOf" srcId="{02721CBE-6217-41AF-9676-AA5C0E1E0FB8}" destId="{6BD4FB36-2E06-4332-9513-90B64D910D3F}" srcOrd="0" destOrd="0" presId="urn:microsoft.com/office/officeart/2005/8/layout/hierarchy2"/>
    <dgm:cxn modelId="{2C8F1E7D-0FBA-4B6C-A805-A2953B81E06A}" type="presOf" srcId="{38A86559-1524-484D-89FD-027E5AB5BE6E}" destId="{9C3B65AC-0B35-47A9-BB11-A4FD043EC769}" srcOrd="0" destOrd="0" presId="urn:microsoft.com/office/officeart/2005/8/layout/hierarchy2"/>
    <dgm:cxn modelId="{602E6D66-BCEE-4528-9101-E6125AC27DA2}" type="presOf" srcId="{4C367BF7-EFE6-4BEF-8D41-0A856B48C7CC}" destId="{32BB17EC-80A2-4CFA-A526-EB311360CAB8}" srcOrd="1" destOrd="0" presId="urn:microsoft.com/office/officeart/2005/8/layout/hierarchy2"/>
    <dgm:cxn modelId="{49AB390D-20C1-4C61-9A73-8771C65A1014}" type="presOf" srcId="{1A69C11A-D8D1-4F58-9BEF-BA72B4DBE01F}" destId="{B8366E57-B35E-4C69-9A1F-5153C8D61794}" srcOrd="0" destOrd="0" presId="urn:microsoft.com/office/officeart/2005/8/layout/hierarchy2"/>
    <dgm:cxn modelId="{2A652CD6-730C-4BBB-9DB9-16FF93270AB6}" type="presOf" srcId="{43D1BA05-ED99-47F1-8A1F-A279D45F521F}" destId="{5A4BBF42-BAB5-40C5-AFB7-38A5F600659F}" srcOrd="0" destOrd="0" presId="urn:microsoft.com/office/officeart/2005/8/layout/hierarchy2"/>
    <dgm:cxn modelId="{2941493C-3F85-44C2-A4EE-999F4932141A}" srcId="{C19A8144-8ED4-4FA2-AB8F-86EF5BEC7DA5}" destId="{2CA5ED9F-DB2C-455F-8A5A-EBFB45D44506}" srcOrd="1" destOrd="0" parTransId="{031DDCD1-969A-4ED6-A494-B8EA02B1EDD3}" sibTransId="{AB0A81CF-2ED2-4B01-8F77-B6381919F7A3}"/>
    <dgm:cxn modelId="{A2F43D39-8E74-4477-BCB6-542798F01DBD}" type="presOf" srcId="{7D4E092B-86F0-4994-B322-146CC03668BC}" destId="{7B4B963E-F60E-4696-9126-83CBCBDA6DB1}" srcOrd="0" destOrd="0" presId="urn:microsoft.com/office/officeart/2005/8/layout/hierarchy2"/>
    <dgm:cxn modelId="{6CE35AB1-25BD-4090-8C4F-44686DB97698}" type="presOf" srcId="{01688B41-1808-428D-A7C4-FA49BF3E5429}" destId="{22D425A8-1911-495D-83FF-540349B86EAA}" srcOrd="1" destOrd="0" presId="urn:microsoft.com/office/officeart/2005/8/layout/hierarchy2"/>
    <dgm:cxn modelId="{0F52D00D-CEF1-4F31-8D38-A136B66201DE}" type="presOf" srcId="{5B35DB3A-F373-40C5-BC8A-6F57853BF5E6}" destId="{B3731219-5CC6-418A-ADA0-AA37F5DACB5C}" srcOrd="0" destOrd="0" presId="urn:microsoft.com/office/officeart/2005/8/layout/hierarchy2"/>
    <dgm:cxn modelId="{44EECE8E-DEAF-4B77-9725-3E1755B9E698}" type="presOf" srcId="{55FB3E8E-8ACC-4A9B-A2F1-B1F7AD0BE89C}" destId="{C343C637-76CF-4FC9-9AC7-AFC9E3413DE6}" srcOrd="0" destOrd="0" presId="urn:microsoft.com/office/officeart/2005/8/layout/hierarchy2"/>
    <dgm:cxn modelId="{A19C4E81-E94D-4D47-84A8-CAAA2A65C29C}" type="presOf" srcId="{4C367BF7-EFE6-4BEF-8D41-0A856B48C7CC}" destId="{3AC1CB90-3118-4792-872B-F61E7C722CCC}" srcOrd="0" destOrd="0" presId="urn:microsoft.com/office/officeart/2005/8/layout/hierarchy2"/>
    <dgm:cxn modelId="{34AB066D-44F4-4733-B7E6-8F9B3CE4EBC6}" srcId="{7D4E092B-86F0-4994-B322-146CC03668BC}" destId="{6814483E-5CB1-4C00-B9FC-63CD3657C74C}" srcOrd="2" destOrd="0" parTransId="{1A69C11A-D8D1-4F58-9BEF-BA72B4DBE01F}" sibTransId="{C2FB88C2-6400-4D59-B401-7C6958FDB7FA}"/>
    <dgm:cxn modelId="{54D600FF-353B-4FA1-9242-D2022603ADBC}" srcId="{7D4E092B-86F0-4994-B322-146CC03668BC}" destId="{E0C52EB2-0745-47D9-881A-BB10DBF44041}" srcOrd="1" destOrd="0" parTransId="{A332FC60-484C-48E4-89F0-59E844E662A3}" sibTransId="{146D7D82-682B-47DA-B11C-D26CDF52B7B3}"/>
    <dgm:cxn modelId="{F2610D7D-517D-4D66-A2D1-F9BC8F59E8C4}" type="presOf" srcId="{38A86559-1524-484D-89FD-027E5AB5BE6E}" destId="{F01015BF-220B-4859-ADF7-3A7511BD9EA3}" srcOrd="1" destOrd="0" presId="urn:microsoft.com/office/officeart/2005/8/layout/hierarchy2"/>
    <dgm:cxn modelId="{50162E8F-93AD-4012-BE6D-60F680F232A6}" srcId="{7D4E092B-86F0-4994-B322-146CC03668BC}" destId="{5B35DB3A-F373-40C5-BC8A-6F57853BF5E6}" srcOrd="3" destOrd="0" parTransId="{43D1BA05-ED99-47F1-8A1F-A279D45F521F}" sibTransId="{2D393BF1-5951-49DF-B9A4-F2D14A70F89A}"/>
    <dgm:cxn modelId="{50F1140C-997C-43AE-9DB4-6D8DD409CFBB}" type="presOf" srcId="{C19A8144-8ED4-4FA2-AB8F-86EF5BEC7DA5}" destId="{5D4F9E36-7D8B-4042-8347-FCD086A1E0C1}" srcOrd="0" destOrd="0" presId="urn:microsoft.com/office/officeart/2005/8/layout/hierarchy2"/>
    <dgm:cxn modelId="{91E7CE96-5661-46BB-B268-EC3F0D907277}" type="presParOf" srcId="{5D4F9E36-7D8B-4042-8347-FCD086A1E0C1}" destId="{0C7A4760-F47E-4886-9C61-8BFA8CFC00FC}" srcOrd="0" destOrd="0" presId="urn:microsoft.com/office/officeart/2005/8/layout/hierarchy2"/>
    <dgm:cxn modelId="{B49E411D-319C-45AB-AAF5-CF162AF2E059}" type="presParOf" srcId="{0C7A4760-F47E-4886-9C61-8BFA8CFC00FC}" destId="{60BD737B-8DB7-45BE-939A-3315F43C2B8B}" srcOrd="0" destOrd="0" presId="urn:microsoft.com/office/officeart/2005/8/layout/hierarchy2"/>
    <dgm:cxn modelId="{92B7D6F7-7236-4729-9371-3397D5E29017}" type="presParOf" srcId="{0C7A4760-F47E-4886-9C61-8BFA8CFC00FC}" destId="{7BD94B7D-4864-434C-94B9-FE2E15140997}" srcOrd="1" destOrd="0" presId="urn:microsoft.com/office/officeart/2005/8/layout/hierarchy2"/>
    <dgm:cxn modelId="{BD29818F-0C84-4930-897E-03CA7E3BE948}" type="presParOf" srcId="{7BD94B7D-4864-434C-94B9-FE2E15140997}" destId="{6BD4FB36-2E06-4332-9513-90B64D910D3F}" srcOrd="0" destOrd="0" presId="urn:microsoft.com/office/officeart/2005/8/layout/hierarchy2"/>
    <dgm:cxn modelId="{2FC7C297-9DFE-44EC-BB05-DF15ACD36DFE}" type="presParOf" srcId="{6BD4FB36-2E06-4332-9513-90B64D910D3F}" destId="{3FC35132-C107-41CD-8F6A-8FC10BCE1ACB}" srcOrd="0" destOrd="0" presId="urn:microsoft.com/office/officeart/2005/8/layout/hierarchy2"/>
    <dgm:cxn modelId="{D1BB61BB-9634-4E85-B0F8-78C6EE1AD6C4}" type="presParOf" srcId="{7BD94B7D-4864-434C-94B9-FE2E15140997}" destId="{B49BA499-0695-441D-A6A4-553A735C356B}" srcOrd="1" destOrd="0" presId="urn:microsoft.com/office/officeart/2005/8/layout/hierarchy2"/>
    <dgm:cxn modelId="{FA8B18D8-88EE-49E8-8E0C-DA7DD81632FA}" type="presParOf" srcId="{B49BA499-0695-441D-A6A4-553A735C356B}" destId="{7B4B963E-F60E-4696-9126-83CBCBDA6DB1}" srcOrd="0" destOrd="0" presId="urn:microsoft.com/office/officeart/2005/8/layout/hierarchy2"/>
    <dgm:cxn modelId="{D2699C91-D58E-4F3A-908B-4B6CC4133B92}" type="presParOf" srcId="{B49BA499-0695-441D-A6A4-553A735C356B}" destId="{149E95FB-2392-47BF-998B-276CDB3C939A}" srcOrd="1" destOrd="0" presId="urn:microsoft.com/office/officeart/2005/8/layout/hierarchy2"/>
    <dgm:cxn modelId="{1B080E83-5936-4D89-B934-D96EA3917EA8}" type="presParOf" srcId="{149E95FB-2392-47BF-998B-276CDB3C939A}" destId="{7D683C68-1ADE-4098-B060-82734744EF30}" srcOrd="0" destOrd="0" presId="urn:microsoft.com/office/officeart/2005/8/layout/hierarchy2"/>
    <dgm:cxn modelId="{6D46CED7-E4CF-4F44-B42E-55F636BD4AD7}" type="presParOf" srcId="{7D683C68-1ADE-4098-B060-82734744EF30}" destId="{22D425A8-1911-495D-83FF-540349B86EAA}" srcOrd="0" destOrd="0" presId="urn:microsoft.com/office/officeart/2005/8/layout/hierarchy2"/>
    <dgm:cxn modelId="{BDAC5210-F659-4DF8-AB75-9ADFABDA95DA}" type="presParOf" srcId="{149E95FB-2392-47BF-998B-276CDB3C939A}" destId="{C35FD6CD-16A2-4DC1-BBAF-4A648F188FD4}" srcOrd="1" destOrd="0" presId="urn:microsoft.com/office/officeart/2005/8/layout/hierarchy2"/>
    <dgm:cxn modelId="{DD25A945-1F8D-44EF-BC7C-1B041970A488}" type="presParOf" srcId="{C35FD6CD-16A2-4DC1-BBAF-4A648F188FD4}" destId="{C343C637-76CF-4FC9-9AC7-AFC9E3413DE6}" srcOrd="0" destOrd="0" presId="urn:microsoft.com/office/officeart/2005/8/layout/hierarchy2"/>
    <dgm:cxn modelId="{66DBD37D-9244-4BC4-89A4-2AE764127CF0}" type="presParOf" srcId="{C35FD6CD-16A2-4DC1-BBAF-4A648F188FD4}" destId="{DBCB1A4E-85ED-46A1-99F5-F7EFE223034F}" srcOrd="1" destOrd="0" presId="urn:microsoft.com/office/officeart/2005/8/layout/hierarchy2"/>
    <dgm:cxn modelId="{096AE184-5CA2-4B20-ACDC-4C33F9D000B6}" type="presParOf" srcId="{149E95FB-2392-47BF-998B-276CDB3C939A}" destId="{3C741B5C-F743-4220-A0E6-D13330B80489}" srcOrd="2" destOrd="0" presId="urn:microsoft.com/office/officeart/2005/8/layout/hierarchy2"/>
    <dgm:cxn modelId="{2D11EEDE-C83B-40D3-ABC5-5AC3C4AFCBFE}" type="presParOf" srcId="{3C741B5C-F743-4220-A0E6-D13330B80489}" destId="{E6685E7D-E1F9-4684-A29B-13D92F6B3A07}" srcOrd="0" destOrd="0" presId="urn:microsoft.com/office/officeart/2005/8/layout/hierarchy2"/>
    <dgm:cxn modelId="{5AECDCEE-5B10-4F92-BEF1-1AB04E113E2B}" type="presParOf" srcId="{149E95FB-2392-47BF-998B-276CDB3C939A}" destId="{7F8465B9-4160-431F-991C-0B4C59136DA9}" srcOrd="3" destOrd="0" presId="urn:microsoft.com/office/officeart/2005/8/layout/hierarchy2"/>
    <dgm:cxn modelId="{FC150A1D-8054-4655-A00D-BF553EC66C34}" type="presParOf" srcId="{7F8465B9-4160-431F-991C-0B4C59136DA9}" destId="{25DC6226-2EFA-4DCB-B25D-2AEC106FADA4}" srcOrd="0" destOrd="0" presId="urn:microsoft.com/office/officeart/2005/8/layout/hierarchy2"/>
    <dgm:cxn modelId="{9503E9C8-D286-499A-8A19-9BDCFA65C9D0}" type="presParOf" srcId="{7F8465B9-4160-431F-991C-0B4C59136DA9}" destId="{18361C53-5BBD-4081-B9BE-76E65A3537FD}" srcOrd="1" destOrd="0" presId="urn:microsoft.com/office/officeart/2005/8/layout/hierarchy2"/>
    <dgm:cxn modelId="{D8DDB63C-A2F8-4542-A62D-F6F12B53E020}" type="presParOf" srcId="{149E95FB-2392-47BF-998B-276CDB3C939A}" destId="{B8366E57-B35E-4C69-9A1F-5153C8D61794}" srcOrd="4" destOrd="0" presId="urn:microsoft.com/office/officeart/2005/8/layout/hierarchy2"/>
    <dgm:cxn modelId="{E0507C27-BF7C-4629-B169-B73F76518AB4}" type="presParOf" srcId="{B8366E57-B35E-4C69-9A1F-5153C8D61794}" destId="{408B3008-A93A-48A3-8FF5-E4B23E8C8BB8}" srcOrd="0" destOrd="0" presId="urn:microsoft.com/office/officeart/2005/8/layout/hierarchy2"/>
    <dgm:cxn modelId="{7FF14E77-F07A-4C93-8966-01AF9B9A4901}" type="presParOf" srcId="{149E95FB-2392-47BF-998B-276CDB3C939A}" destId="{6320F796-64D6-4017-8BA9-B37A69AAEF80}" srcOrd="5" destOrd="0" presId="urn:microsoft.com/office/officeart/2005/8/layout/hierarchy2"/>
    <dgm:cxn modelId="{123E9F93-EDEB-4A7B-A2CF-6AD1B0A493C5}" type="presParOf" srcId="{6320F796-64D6-4017-8BA9-B37A69AAEF80}" destId="{BC126FE7-171F-475D-9A0C-53FFB1AD73F0}" srcOrd="0" destOrd="0" presId="urn:microsoft.com/office/officeart/2005/8/layout/hierarchy2"/>
    <dgm:cxn modelId="{2AB4CFA3-9A6D-48E8-BE3B-777F9DA9C44B}" type="presParOf" srcId="{6320F796-64D6-4017-8BA9-B37A69AAEF80}" destId="{923134CE-E6C9-4D0C-BE06-67909BBF0429}" srcOrd="1" destOrd="0" presId="urn:microsoft.com/office/officeart/2005/8/layout/hierarchy2"/>
    <dgm:cxn modelId="{43BA9226-3744-4CBF-A797-D5B6CEE9FCAE}" type="presParOf" srcId="{149E95FB-2392-47BF-998B-276CDB3C939A}" destId="{5A4BBF42-BAB5-40C5-AFB7-38A5F600659F}" srcOrd="6" destOrd="0" presId="urn:microsoft.com/office/officeart/2005/8/layout/hierarchy2"/>
    <dgm:cxn modelId="{8AB94952-421A-4C22-AE76-82D0F879EE5F}" type="presParOf" srcId="{5A4BBF42-BAB5-40C5-AFB7-38A5F600659F}" destId="{5AE612FC-6893-4076-9A20-8A78BE1DA712}" srcOrd="0" destOrd="0" presId="urn:microsoft.com/office/officeart/2005/8/layout/hierarchy2"/>
    <dgm:cxn modelId="{A84FF5A6-86FF-4B29-A3A5-9F25CD9EE004}" type="presParOf" srcId="{149E95FB-2392-47BF-998B-276CDB3C939A}" destId="{9911B828-EDE9-403C-A693-E4BC86F84B9A}" srcOrd="7" destOrd="0" presId="urn:microsoft.com/office/officeart/2005/8/layout/hierarchy2"/>
    <dgm:cxn modelId="{6D05DE40-D540-4297-8F76-EE9D3367E1A9}" type="presParOf" srcId="{9911B828-EDE9-403C-A693-E4BC86F84B9A}" destId="{B3731219-5CC6-418A-ADA0-AA37F5DACB5C}" srcOrd="0" destOrd="0" presId="urn:microsoft.com/office/officeart/2005/8/layout/hierarchy2"/>
    <dgm:cxn modelId="{80AC9E78-8FAA-4727-82E0-B1E2CEA1BDEA}" type="presParOf" srcId="{9911B828-EDE9-403C-A693-E4BC86F84B9A}" destId="{ACA0F52D-B464-4C7C-A24B-434CA4992150}" srcOrd="1" destOrd="0" presId="urn:microsoft.com/office/officeart/2005/8/layout/hierarchy2"/>
    <dgm:cxn modelId="{7B1FBD77-5506-47B1-8D85-024AA795B2A9}" type="presParOf" srcId="{7BD94B7D-4864-434C-94B9-FE2E15140997}" destId="{3AC1CB90-3118-4792-872B-F61E7C722CCC}" srcOrd="2" destOrd="0" presId="urn:microsoft.com/office/officeart/2005/8/layout/hierarchy2"/>
    <dgm:cxn modelId="{20FCFD72-0B93-4A4D-B440-03C20746E4D2}" type="presParOf" srcId="{3AC1CB90-3118-4792-872B-F61E7C722CCC}" destId="{32BB17EC-80A2-4CFA-A526-EB311360CAB8}" srcOrd="0" destOrd="0" presId="urn:microsoft.com/office/officeart/2005/8/layout/hierarchy2"/>
    <dgm:cxn modelId="{C1172BA1-D483-42C4-BB7E-5FA758E9D773}" type="presParOf" srcId="{7BD94B7D-4864-434C-94B9-FE2E15140997}" destId="{D7C1947F-BA6B-432C-A798-A92517A267B9}" srcOrd="3" destOrd="0" presId="urn:microsoft.com/office/officeart/2005/8/layout/hierarchy2"/>
    <dgm:cxn modelId="{7C0DE5BF-448F-41BA-A43C-8971F6889384}" type="presParOf" srcId="{D7C1947F-BA6B-432C-A798-A92517A267B9}" destId="{61B1EE6E-AA4B-43C6-8B4A-7E7949B261D4}" srcOrd="0" destOrd="0" presId="urn:microsoft.com/office/officeart/2005/8/layout/hierarchy2"/>
    <dgm:cxn modelId="{75698FB8-3D76-4E73-8D94-3C0C2871897E}" type="presParOf" srcId="{D7C1947F-BA6B-432C-A798-A92517A267B9}" destId="{4A199CD1-B76B-4E8B-B0F0-D37C89EA7E59}" srcOrd="1" destOrd="0" presId="urn:microsoft.com/office/officeart/2005/8/layout/hierarchy2"/>
    <dgm:cxn modelId="{166C40CE-4858-4FEF-938F-0F8A181368C5}" type="presParOf" srcId="{4A199CD1-B76B-4E8B-B0F0-D37C89EA7E59}" destId="{9C3B65AC-0B35-47A9-BB11-A4FD043EC769}" srcOrd="0" destOrd="0" presId="urn:microsoft.com/office/officeart/2005/8/layout/hierarchy2"/>
    <dgm:cxn modelId="{FBF35B7E-BD7D-49D5-9ADC-5D064C9C9E80}" type="presParOf" srcId="{9C3B65AC-0B35-47A9-BB11-A4FD043EC769}" destId="{F01015BF-220B-4859-ADF7-3A7511BD9EA3}" srcOrd="0" destOrd="0" presId="urn:microsoft.com/office/officeart/2005/8/layout/hierarchy2"/>
    <dgm:cxn modelId="{37D3B3D1-3385-46F3-B0A6-684545D09B28}" type="presParOf" srcId="{4A199CD1-B76B-4E8B-B0F0-D37C89EA7E59}" destId="{EE4DE90C-766D-4028-8960-408C17EB0896}" srcOrd="1" destOrd="0" presId="urn:microsoft.com/office/officeart/2005/8/layout/hierarchy2"/>
    <dgm:cxn modelId="{EFAF7B86-A6C8-49A3-9D25-01E6CA55DEB4}" type="presParOf" srcId="{EE4DE90C-766D-4028-8960-408C17EB0896}" destId="{B34E864A-744D-4DF0-B09A-B00066C91728}" srcOrd="0" destOrd="0" presId="urn:microsoft.com/office/officeart/2005/8/layout/hierarchy2"/>
    <dgm:cxn modelId="{1627C806-2D4F-4B91-B862-C9D6C329AEBF}" type="presParOf" srcId="{EE4DE90C-766D-4028-8960-408C17EB0896}" destId="{EA20537C-3150-4F93-BAA1-CE3CD1B6B19D}" srcOrd="1" destOrd="0" presId="urn:microsoft.com/office/officeart/2005/8/layout/hierarchy2"/>
    <dgm:cxn modelId="{34921F44-D270-41D4-B3B5-D5FC819EFB78}" type="presParOf" srcId="{5D4F9E36-7D8B-4042-8347-FCD086A1E0C1}" destId="{76B17761-2EFD-4809-AACE-01E46A7EB74D}" srcOrd="1" destOrd="0" presId="urn:microsoft.com/office/officeart/2005/8/layout/hierarchy2"/>
    <dgm:cxn modelId="{F1F04231-DC9D-4E33-A96C-BE6C71DAC056}" type="presParOf" srcId="{76B17761-2EFD-4809-AACE-01E46A7EB74D}" destId="{5B52A801-F248-42F0-A2CE-247AAD2CE423}" srcOrd="0" destOrd="0" presId="urn:microsoft.com/office/officeart/2005/8/layout/hierarchy2"/>
    <dgm:cxn modelId="{29312111-9FB2-4A81-BBAB-E32992B0345C}" type="presParOf" srcId="{76B17761-2EFD-4809-AACE-01E46A7EB74D}" destId="{6A831C89-E5E0-49B9-B259-9BA73C2B8DD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D737B-8DB7-45BE-939A-3315F43C2B8B}">
      <dsp:nvSpPr>
        <dsp:cNvPr id="0" name=""/>
        <dsp:cNvSpPr/>
      </dsp:nvSpPr>
      <dsp:spPr>
        <a:xfrm>
          <a:off x="0" y="1211583"/>
          <a:ext cx="1677481" cy="956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Login</a:t>
          </a:r>
          <a:endParaRPr lang="ko-KR" altLang="en-US" sz="3900" kern="1200" dirty="0"/>
        </a:p>
      </dsp:txBody>
      <dsp:txXfrm>
        <a:off x="28028" y="1239611"/>
        <a:ext cx="1621425" cy="900902"/>
      </dsp:txXfrm>
    </dsp:sp>
    <dsp:sp modelId="{6BD4FB36-2E06-4332-9513-90B64D910D3F}">
      <dsp:nvSpPr>
        <dsp:cNvPr id="0" name=""/>
        <dsp:cNvSpPr/>
      </dsp:nvSpPr>
      <dsp:spPr>
        <a:xfrm rot="19687548">
          <a:off x="1538285" y="1181672"/>
          <a:ext cx="1846207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846207" y="209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600" kern="1200"/>
        </a:p>
      </dsp:txBody>
      <dsp:txXfrm>
        <a:off x="2415234" y="1156457"/>
        <a:ext cx="92310" cy="92310"/>
      </dsp:txXfrm>
    </dsp:sp>
    <dsp:sp modelId="{7B4B963E-F60E-4696-9126-83CBCBDA6DB1}">
      <dsp:nvSpPr>
        <dsp:cNvPr id="0" name=""/>
        <dsp:cNvSpPr/>
      </dsp:nvSpPr>
      <dsp:spPr>
        <a:xfrm>
          <a:off x="3245297" y="197691"/>
          <a:ext cx="2087965" cy="10349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Main</a:t>
          </a:r>
          <a:endParaRPr lang="ko-KR" altLang="en-US" sz="3900" kern="1200" dirty="0"/>
        </a:p>
      </dsp:txBody>
      <dsp:txXfrm>
        <a:off x="3275609" y="228003"/>
        <a:ext cx="2027341" cy="974315"/>
      </dsp:txXfrm>
    </dsp:sp>
    <dsp:sp modelId="{7D683C68-1ADE-4098-B060-82734744EF30}">
      <dsp:nvSpPr>
        <dsp:cNvPr id="0" name=""/>
        <dsp:cNvSpPr/>
      </dsp:nvSpPr>
      <dsp:spPr>
        <a:xfrm rot="21327631">
          <a:off x="5330129" y="615159"/>
          <a:ext cx="1997878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997878" y="20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700" kern="1200"/>
        </a:p>
      </dsp:txBody>
      <dsp:txXfrm>
        <a:off x="6279122" y="586152"/>
        <a:ext cx="99893" cy="99893"/>
      </dsp:txXfrm>
    </dsp:sp>
    <dsp:sp modelId="{C343C637-76CF-4FC9-9AC7-AFC9E3413DE6}">
      <dsp:nvSpPr>
        <dsp:cNvPr id="0" name=""/>
        <dsp:cNvSpPr/>
      </dsp:nvSpPr>
      <dsp:spPr>
        <a:xfrm>
          <a:off x="7324875" y="1685"/>
          <a:ext cx="2165346" cy="1110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list</a:t>
          </a:r>
          <a:endParaRPr lang="ko-KR" altLang="en-US" sz="3900" kern="1200" dirty="0"/>
        </a:p>
      </dsp:txBody>
      <dsp:txXfrm>
        <a:off x="7357406" y="34216"/>
        <a:ext cx="2100284" cy="1045641"/>
      </dsp:txXfrm>
    </dsp:sp>
    <dsp:sp modelId="{3C741B5C-F743-4220-A0E6-D13330B80489}">
      <dsp:nvSpPr>
        <dsp:cNvPr id="0" name=""/>
        <dsp:cNvSpPr/>
      </dsp:nvSpPr>
      <dsp:spPr>
        <a:xfrm rot="1815245">
          <a:off x="5176249" y="1275053"/>
          <a:ext cx="2305640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2305640" y="20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6271428" y="1238352"/>
        <a:ext cx="115282" cy="115282"/>
      </dsp:txXfrm>
    </dsp:sp>
    <dsp:sp modelId="{25DC6226-2EFA-4DCB-B25D-2AEC106FADA4}">
      <dsp:nvSpPr>
        <dsp:cNvPr id="0" name=""/>
        <dsp:cNvSpPr/>
      </dsp:nvSpPr>
      <dsp:spPr>
        <a:xfrm>
          <a:off x="7324875" y="1327018"/>
          <a:ext cx="2174904" cy="10996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Update</a:t>
          </a:r>
          <a:endParaRPr lang="ko-KR" altLang="en-US" sz="3900" kern="1200" dirty="0"/>
        </a:p>
      </dsp:txBody>
      <dsp:txXfrm>
        <a:off x="7357082" y="1359225"/>
        <a:ext cx="2110490" cy="1035200"/>
      </dsp:txXfrm>
    </dsp:sp>
    <dsp:sp modelId="{B8366E57-B35E-4C69-9A1F-5153C8D61794}">
      <dsp:nvSpPr>
        <dsp:cNvPr id="0" name=""/>
        <dsp:cNvSpPr/>
      </dsp:nvSpPr>
      <dsp:spPr>
        <a:xfrm rot="3064786">
          <a:off x="4743991" y="1927446"/>
          <a:ext cx="3170155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3170155" y="20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100" kern="1200"/>
        </a:p>
      </dsp:txBody>
      <dsp:txXfrm>
        <a:off x="6249815" y="1869132"/>
        <a:ext cx="158507" cy="158507"/>
      </dsp:txXfrm>
    </dsp:sp>
    <dsp:sp modelId="{BC126FE7-171F-475D-9A0C-53FFB1AD73F0}">
      <dsp:nvSpPr>
        <dsp:cNvPr id="0" name=""/>
        <dsp:cNvSpPr/>
      </dsp:nvSpPr>
      <dsp:spPr>
        <a:xfrm>
          <a:off x="7324875" y="2641261"/>
          <a:ext cx="2238863" cy="10806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err="1" smtClean="0"/>
            <a:t>DeleteTest</a:t>
          </a:r>
          <a:endParaRPr lang="ko-KR" altLang="en-US" sz="3900" kern="1200" dirty="0"/>
        </a:p>
      </dsp:txBody>
      <dsp:txXfrm>
        <a:off x="7356528" y="2672914"/>
        <a:ext cx="2175557" cy="1017392"/>
      </dsp:txXfrm>
    </dsp:sp>
    <dsp:sp modelId="{5A4BBF42-BAB5-40C5-AFB7-38A5F600659F}">
      <dsp:nvSpPr>
        <dsp:cNvPr id="0" name=""/>
        <dsp:cNvSpPr/>
      </dsp:nvSpPr>
      <dsp:spPr>
        <a:xfrm rot="3738807">
          <a:off x="4198066" y="2571854"/>
          <a:ext cx="4240829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4240829" y="20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>
        <a:off x="6212460" y="2486774"/>
        <a:ext cx="212041" cy="212041"/>
      </dsp:txXfrm>
    </dsp:sp>
    <dsp:sp modelId="{B3731219-5CC6-418A-ADA0-AA37F5DACB5C}">
      <dsp:nvSpPr>
        <dsp:cNvPr id="0" name=""/>
        <dsp:cNvSpPr/>
      </dsp:nvSpPr>
      <dsp:spPr>
        <a:xfrm>
          <a:off x="7303698" y="3989559"/>
          <a:ext cx="2295039" cy="9617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Logout</a:t>
          </a:r>
          <a:endParaRPr lang="ko-KR" altLang="en-US" sz="3900" kern="1200" dirty="0"/>
        </a:p>
      </dsp:txBody>
      <dsp:txXfrm>
        <a:off x="7331866" y="4017727"/>
        <a:ext cx="2238703" cy="905401"/>
      </dsp:txXfrm>
    </dsp:sp>
    <dsp:sp modelId="{3AC1CB90-3118-4792-872B-F61E7C722CCC}">
      <dsp:nvSpPr>
        <dsp:cNvPr id="0" name=""/>
        <dsp:cNvSpPr/>
      </dsp:nvSpPr>
      <dsp:spPr>
        <a:xfrm rot="4676243">
          <a:off x="1151431" y="2319465"/>
          <a:ext cx="1330053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330053" y="209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783207" y="2307154"/>
        <a:ext cx="66502" cy="66502"/>
      </dsp:txXfrm>
    </dsp:sp>
    <dsp:sp modelId="{61B1EE6E-AA4B-43C6-8B4A-7E7949B261D4}">
      <dsp:nvSpPr>
        <dsp:cNvPr id="0" name=""/>
        <dsp:cNvSpPr/>
      </dsp:nvSpPr>
      <dsp:spPr>
        <a:xfrm>
          <a:off x="1955436" y="2494262"/>
          <a:ext cx="2129861" cy="992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Member</a:t>
          </a:r>
          <a:endParaRPr lang="ko-KR" altLang="en-US" sz="3900" kern="1200" dirty="0"/>
        </a:p>
      </dsp:txBody>
      <dsp:txXfrm>
        <a:off x="1984519" y="2523345"/>
        <a:ext cx="2071695" cy="934806"/>
      </dsp:txXfrm>
    </dsp:sp>
    <dsp:sp modelId="{9C3B65AC-0B35-47A9-BB11-A4FD043EC769}">
      <dsp:nvSpPr>
        <dsp:cNvPr id="0" name=""/>
        <dsp:cNvSpPr/>
      </dsp:nvSpPr>
      <dsp:spPr>
        <a:xfrm rot="5206172">
          <a:off x="3314491" y="3785347"/>
          <a:ext cx="1633674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633674" y="20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4090486" y="3765446"/>
        <a:ext cx="81683" cy="81683"/>
      </dsp:txXfrm>
    </dsp:sp>
    <dsp:sp modelId="{B34E864A-744D-4DF0-B09A-B00066C91728}">
      <dsp:nvSpPr>
        <dsp:cNvPr id="0" name=""/>
        <dsp:cNvSpPr/>
      </dsp:nvSpPr>
      <dsp:spPr>
        <a:xfrm>
          <a:off x="4177359" y="4104228"/>
          <a:ext cx="2428738" cy="10351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Login</a:t>
          </a:r>
          <a:endParaRPr lang="ko-KR" altLang="en-US" sz="3900" kern="1200" dirty="0"/>
        </a:p>
      </dsp:txBody>
      <dsp:txXfrm>
        <a:off x="4207679" y="4134548"/>
        <a:ext cx="2368098" cy="974557"/>
      </dsp:txXfrm>
    </dsp:sp>
    <dsp:sp modelId="{5B52A801-F248-42F0-A2CE-247AAD2CE423}">
      <dsp:nvSpPr>
        <dsp:cNvPr id="0" name=""/>
        <dsp:cNvSpPr/>
      </dsp:nvSpPr>
      <dsp:spPr>
        <a:xfrm>
          <a:off x="0" y="0"/>
          <a:ext cx="1620303" cy="844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900" kern="1200" dirty="0" smtClean="0"/>
            <a:t>Join</a:t>
          </a:r>
          <a:endParaRPr lang="ko-KR" altLang="en-US" sz="3900" kern="1200" dirty="0"/>
        </a:p>
      </dsp:txBody>
      <dsp:txXfrm>
        <a:off x="24741" y="24741"/>
        <a:ext cx="1570821" cy="795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8B8134-1ECB-43CD-9F8B-090BE76E2A70}" type="datetime1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2018-06-20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60BAA0F-0179-493F-892C-114A0C482279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10E1E9A-E921-4174-A0FC-51868D7AC568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5577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2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5623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3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61750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4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744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5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24628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6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87896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7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32614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ko-KR" noProof="0" smtClean="0"/>
              <a:t>8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669332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ko-KR" altLang="en-US" noProof="0" smtClean="0"/>
              <a:t>마스터 부제목 스타일 편집</a:t>
            </a:r>
            <a:endParaRPr lang="ko-KR" altLang="en-US" noProof="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6DA993B0-4674-4105-AAEC-0DDC7C007398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>
            <a:lvl1pPr rtl="0">
              <a:defRPr>
                <a:latin typeface="SimSun" panose="02010600030101010101" pitchFamily="2" charset="-122"/>
              </a:defRPr>
            </a:lvl1pPr>
            <a:lvl2pPr>
              <a:defRPr>
                <a:latin typeface="SimSun" panose="02010600030101010101" pitchFamily="2" charset="-122"/>
              </a:defRPr>
            </a:lvl2pPr>
            <a:lvl3pPr>
              <a:defRPr>
                <a:latin typeface="SimSun" panose="02010600030101010101" pitchFamily="2" charset="-122"/>
              </a:defRPr>
            </a:lvl3pPr>
            <a:lvl4pPr>
              <a:defRPr>
                <a:latin typeface="SimSun" panose="02010600030101010101" pitchFamily="2" charset="-122"/>
              </a:defRPr>
            </a:lvl4pPr>
            <a:lvl5pPr>
              <a:defRPr>
                <a:latin typeface="SimSun" panose="02010600030101010101" pitchFamily="2" charset="-122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1157CEF-04C9-4A0A-A99C-02C69125C8CE}" type="datetime1">
              <a:rPr lang="ko-KR" altLang="en-US" smtClean="0"/>
              <a:pPr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SimSun" panose="02010600030101010101" pitchFamily="2" charset="-122"/>
              </a:defRPr>
            </a:lvl1pPr>
          </a:lstStyle>
          <a:p>
            <a:r>
              <a:rPr lang="ko-KR" altLang="en-US" dirty="0"/>
              <a:t>바닥글 추가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>
            <a:lvl1pPr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>
            <a:lvl1pPr rtl="0"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F4830682-83D4-46EC-8E90-8AD3AAAF68CA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 smtClean="0"/>
              <a:t>그림을 추가하려면 아이콘을 클릭하십시오</a:t>
            </a:r>
            <a:endParaRPr lang="en-US" altLang="ko-KR" noProof="0" dirty="0"/>
          </a:p>
        </p:txBody>
      </p:sp>
      <p:sp>
        <p:nvSpPr>
          <p:cNvPr id="8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8A565DF-8D3A-445C-A9A0-6507E691639D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4E75FA7-27C3-45DD-85A0-F3CC8B22EE6E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 rtl="0">
              <a:buNone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9A5C9E5-E1C9-4D9B-9575-5D911A864761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 rtl="0"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86336F7-6ECC-4D61-8FEF-DA8954E49F2C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>
            <a:lvl1pPr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lnSpc>
                <a:spcPts val="2400"/>
              </a:lnSpc>
              <a:buNone/>
              <a:defRPr sz="2400" b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 rtl="0"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lnSpc>
                <a:spcPts val="2400"/>
              </a:lnSpc>
              <a:buNone/>
              <a:defRPr sz="2400" b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 rtl="0"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2F38590-A12E-4FEA-92BB-9D6580A15D19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45FA08B-9207-4856-BD79-257390EB60CD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F3344817-D9F0-486E-AA97-BB997D0BB48A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2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A535E793-5398-4196-8C3C-C95C4DB01058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>
                <a:latin typeface="Batang" panose="02030600000101010101" pitchFamily="18" charset="-127"/>
                <a:ea typeface="Batang" panose="02030600000101010101" pitchFamily="18" charset="-127"/>
              </a:defRPr>
            </a:lvl1pPr>
          </a:lstStyle>
          <a:p>
            <a:pPr rtl="0"/>
            <a:r>
              <a:rPr lang="ko-KR" altLang="en-US" noProof="0" smtClean="0"/>
              <a:t>마스터 제목 스타일 편집</a:t>
            </a:r>
            <a:endParaRPr lang="ko-KR" altLang="en-US" noProof="0" dirty="0"/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 smtClean="0"/>
              <a:t>그림을 추가하려면 아이콘을 클릭하십시오</a:t>
            </a:r>
            <a:endParaRPr lang="en-US" altLang="ko-KR" noProof="0" dirty="0"/>
          </a:p>
        </p:txBody>
      </p:sp>
      <p:sp>
        <p:nvSpPr>
          <p:cNvPr id="8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1486501-4EC8-4110-A8F2-68B1A99B9559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07877C1-4F4D-4C68-BAD9-1A1B53853303}" type="datetime1">
              <a:rPr lang="ko-KR" altLang="en-US" smtClean="0"/>
              <a:t>2018-06-20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1B7BAC7-FE87-40F6-AA24-4F4685D1B02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985416"/>
            <a:ext cx="9144000" cy="2387600"/>
          </a:xfrm>
        </p:spPr>
        <p:txBody>
          <a:bodyPr rtlCol="0"/>
          <a:lstStyle/>
          <a:p>
            <a:pPr rtl="0"/>
            <a:r>
              <a:rPr lang="en-US" altLang="ko-KR" dirty="0" smtClean="0"/>
              <a:t>JSP </a:t>
            </a:r>
            <a:r>
              <a:rPr lang="ko-KR" altLang="en-US" dirty="0" smtClean="0"/>
              <a:t>기말평가</a:t>
            </a:r>
            <a:endParaRPr lang="ko-KR" altLang="en-US" dirty="0"/>
          </a:p>
        </p:txBody>
      </p:sp>
      <p:sp>
        <p:nvSpPr>
          <p:cNvPr id="3" name="부제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US" altLang="ko-KR" dirty="0" smtClean="0"/>
              <a:t>20172280 </a:t>
            </a:r>
            <a:r>
              <a:rPr lang="ko-KR" altLang="en-US" dirty="0" smtClean="0"/>
              <a:t>신강철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92509140"/>
              </p:ext>
            </p:extLst>
          </p:nvPr>
        </p:nvGraphicFramePr>
        <p:xfrm>
          <a:off x="132522" y="212035"/>
          <a:ext cx="11065565" cy="6149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배지 5"/>
          <p:cNvSpPr/>
          <p:nvPr/>
        </p:nvSpPr>
        <p:spPr>
          <a:xfrm>
            <a:off x="1683027" y="2385391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11" name="배지 10"/>
          <p:cNvSpPr/>
          <p:nvPr/>
        </p:nvSpPr>
        <p:spPr>
          <a:xfrm>
            <a:off x="2332383" y="1258956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12" name="배지 11"/>
          <p:cNvSpPr/>
          <p:nvPr/>
        </p:nvSpPr>
        <p:spPr>
          <a:xfrm>
            <a:off x="3922644" y="3896139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13" name="배지 12"/>
          <p:cNvSpPr/>
          <p:nvPr/>
        </p:nvSpPr>
        <p:spPr>
          <a:xfrm>
            <a:off x="6765234" y="2690191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14" name="배지 13"/>
          <p:cNvSpPr/>
          <p:nvPr/>
        </p:nvSpPr>
        <p:spPr>
          <a:xfrm>
            <a:off x="6195391" y="735496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15" name="배지 14"/>
          <p:cNvSpPr/>
          <p:nvPr/>
        </p:nvSpPr>
        <p:spPr>
          <a:xfrm>
            <a:off x="6427303" y="1523999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>
            <a:off x="940904" y="1040296"/>
            <a:ext cx="0" cy="33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배지 16"/>
          <p:cNvSpPr/>
          <p:nvPr/>
        </p:nvSpPr>
        <p:spPr>
          <a:xfrm>
            <a:off x="6480312" y="3551583"/>
            <a:ext cx="569843" cy="304800"/>
          </a:xfrm>
          <a:prstGeom prst="plaqu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470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10" name="내용 개체 틀 9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en-US" altLang="ko-KR" dirty="0" smtClean="0"/>
              <a:t>1.</a:t>
            </a:r>
            <a:r>
              <a:rPr lang="ko-KR" altLang="en-US" dirty="0" smtClean="0"/>
              <a:t>로그인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2.</a:t>
            </a:r>
            <a:r>
              <a:rPr lang="ko-KR" altLang="en-US" dirty="0" smtClean="0"/>
              <a:t>회원가입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3.</a:t>
            </a:r>
            <a:r>
              <a:rPr lang="ko-KR" altLang="en-US" dirty="0" smtClean="0"/>
              <a:t>메인 페이지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4.</a:t>
            </a:r>
            <a:r>
              <a:rPr lang="ko-KR" altLang="en-US" dirty="0" smtClean="0"/>
              <a:t>회원 목록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5.</a:t>
            </a:r>
            <a:r>
              <a:rPr lang="ko-KR" altLang="en-US" dirty="0" smtClean="0"/>
              <a:t>로그아웃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6.</a:t>
            </a:r>
            <a:r>
              <a:rPr lang="ko-KR" altLang="en-US" dirty="0" smtClean="0"/>
              <a:t>회원 탈퇴</a:t>
            </a:r>
            <a:endParaRPr lang="en-US" altLang="ko-KR" dirty="0" smtClean="0"/>
          </a:p>
          <a:p>
            <a:pPr rtl="0"/>
            <a:r>
              <a:rPr lang="en-US" altLang="ko-KR" dirty="0" smtClean="0"/>
              <a:t>7.</a:t>
            </a:r>
            <a:r>
              <a:rPr lang="ko-KR" altLang="en-US" dirty="0" smtClean="0"/>
              <a:t>회원 정보 수정</a:t>
            </a:r>
            <a:endParaRPr lang="en-US" altLang="ko-KR" dirty="0" smtClean="0"/>
          </a:p>
          <a:p>
            <a:pPr rtl="0"/>
            <a:endParaRPr lang="en-US" altLang="ko-KR" dirty="0" smtClean="0"/>
          </a:p>
          <a:p>
            <a:pPr rt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ko-KR" dirty="0" err="1" smtClean="0"/>
              <a:t>LoginForm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ko-KR" altLang="en-US" dirty="0" smtClean="0"/>
              <a:t>홈페이지의 시작인 로그인 폼에서 아이디와 비밀번호를 </a:t>
            </a:r>
            <a:r>
              <a:rPr lang="ko-KR" altLang="en-US" dirty="0" err="1" smtClean="0"/>
              <a:t>입력받는</a:t>
            </a:r>
            <a:r>
              <a:rPr lang="ko-KR" altLang="en-US" dirty="0" smtClean="0"/>
              <a:t> 라벨을 만들고 회원가입 페이지로 이동하는 폼을 넣어 로그인 페이지 구성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ko-KR" dirty="0" err="1" smtClean="0"/>
              <a:t>MemberForm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ko-KR" altLang="en-US" dirty="0" err="1" smtClean="0"/>
              <a:t>로그인을</a:t>
            </a:r>
            <a:r>
              <a:rPr lang="ko-KR" altLang="en-US" dirty="0" smtClean="0"/>
              <a:t> 하기 위하여 아이디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비밀번호를 작성하는 회원가입 페이지 회원가입을 하면 </a:t>
            </a:r>
            <a:r>
              <a:rPr lang="en-US" altLang="ko-KR" dirty="0" smtClean="0"/>
              <a:t>DB</a:t>
            </a:r>
            <a:r>
              <a:rPr lang="ko-KR" altLang="en-US" dirty="0" smtClean="0"/>
              <a:t>로 연동되어 계정이 생기고 그 계정으로만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가능하다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518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ko-KR" dirty="0" smtClean="0"/>
              <a:t>Main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ko-KR" altLang="en-US" dirty="0" err="1" smtClean="0"/>
              <a:t>로그인을</a:t>
            </a:r>
            <a:r>
              <a:rPr lang="ko-KR" altLang="en-US" dirty="0" smtClean="0"/>
              <a:t> 하고 난 후 본격적으로 홈페이지에 접속하게 되면</a:t>
            </a:r>
            <a:r>
              <a:rPr lang="ko-KR" altLang="en-US" dirty="0"/>
              <a:t> </a:t>
            </a:r>
            <a:r>
              <a:rPr lang="ko-KR" altLang="en-US" dirty="0" smtClean="0"/>
              <a:t>메인 페이지로 이동된다</a:t>
            </a:r>
            <a:r>
              <a:rPr lang="en-US" altLang="ko-KR" dirty="0" smtClean="0"/>
              <a:t>.</a:t>
            </a:r>
          </a:p>
          <a:p>
            <a:pPr lvl="0"/>
            <a:r>
              <a:rPr lang="ko-KR" altLang="en-US" dirty="0" smtClean="0"/>
              <a:t>메인 페이지에선 환영 메시지가 나오고 회원 리스트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로그아웃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회원탈퇴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정보 수정을 할 수 있는 폼들이 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90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409700" y="2684462"/>
            <a:ext cx="9029700" cy="1325563"/>
          </a:xfrm>
        </p:spPr>
        <p:txBody>
          <a:bodyPr rtlCol="0">
            <a:normAutofit/>
          </a:bodyPr>
          <a:lstStyle/>
          <a:p>
            <a:pPr rtl="0"/>
            <a:r>
              <a:rPr lang="en-US" altLang="ko-KR" dirty="0" smtClean="0"/>
              <a:t>    Logout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ko-KR" altLang="en-US" dirty="0" smtClean="0"/>
              <a:t>이 페이지에선 회원들의 목록과 아이디 비밀번호 이름이 보인다</a:t>
            </a:r>
            <a:r>
              <a:rPr lang="en-US" altLang="ko-KR" dirty="0" smtClean="0"/>
              <a:t>.</a:t>
            </a:r>
          </a:p>
          <a:p>
            <a:pPr lvl="0"/>
            <a:endParaRPr lang="en-US" altLang="ko-KR" dirty="0"/>
          </a:p>
          <a:p>
            <a:pPr lvl="0"/>
            <a:r>
              <a:rPr lang="en-US" altLang="ko-KR" dirty="0" smtClean="0"/>
              <a:t>    </a:t>
            </a:r>
          </a:p>
          <a:p>
            <a:pPr lvl="0"/>
            <a:endParaRPr lang="en-US" altLang="ko-KR" dirty="0"/>
          </a:p>
          <a:p>
            <a:pPr lvl="0"/>
            <a:r>
              <a:rPr lang="ko-KR" altLang="en-US" dirty="0" smtClean="0"/>
              <a:t>이 홈페이지를 다 활용하고 난 후 자신의 계정을 종료시키기 위하여 있는 폼</a:t>
            </a:r>
            <a:endParaRPr lang="en-US" altLang="ko-KR" dirty="0" smtClean="0"/>
          </a:p>
        </p:txBody>
      </p:sp>
      <p:sp>
        <p:nvSpPr>
          <p:cNvPr id="4" name="제목 12"/>
          <p:cNvSpPr txBox="1">
            <a:spLocks/>
          </p:cNvSpPr>
          <p:nvPr/>
        </p:nvSpPr>
        <p:spPr>
          <a:xfrm>
            <a:off x="2476500" y="5175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defRPr>
            </a:lvl1pPr>
          </a:lstStyle>
          <a:p>
            <a:r>
              <a:rPr lang="en-US" altLang="ko-KR" smtClean="0"/>
              <a:t>List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744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876231" y="3524217"/>
            <a:ext cx="9029700" cy="1325563"/>
          </a:xfrm>
        </p:spPr>
        <p:txBody>
          <a:bodyPr rtlCol="0">
            <a:normAutofit/>
          </a:bodyPr>
          <a:lstStyle/>
          <a:p>
            <a:pPr rtl="0"/>
            <a:r>
              <a:rPr lang="en-US" altLang="ko-KR" dirty="0"/>
              <a:t> </a:t>
            </a:r>
            <a:r>
              <a:rPr lang="en-US" altLang="ko-KR" dirty="0" smtClean="0"/>
              <a:t>   Update 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>
          <a:xfrm>
            <a:off x="1524778" y="2011329"/>
            <a:ext cx="9791700" cy="4351338"/>
          </a:xfrm>
        </p:spPr>
        <p:txBody>
          <a:bodyPr rtlCol="0">
            <a:normAutofit fontScale="92500" lnSpcReduction="10000"/>
          </a:bodyPr>
          <a:lstStyle/>
          <a:p>
            <a:pPr lvl="0"/>
            <a:endParaRPr lang="en-US" altLang="ko-KR" dirty="0"/>
          </a:p>
          <a:p>
            <a:pPr lvl="0"/>
            <a:r>
              <a:rPr lang="ko-KR" altLang="en-US" dirty="0" smtClean="0"/>
              <a:t>이 페이지는 사용자가 홈페이지에 앞으로 올 일이 없다고 판단하여 자신의 정보를 남기는 것을 꺼려 할 때 정보가 담겨있는 아이디를 삭제하는 폼</a:t>
            </a:r>
            <a:endParaRPr lang="en-US" altLang="ko-KR" dirty="0" smtClean="0"/>
          </a:p>
          <a:p>
            <a:pPr lvl="0"/>
            <a:endParaRPr lang="en-US" altLang="ko-KR" dirty="0"/>
          </a:p>
          <a:p>
            <a:pPr marL="0" lvl="0" indent="0"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 lvl="0"/>
            <a:endParaRPr lang="en-US" altLang="ko-KR" dirty="0" smtClean="0"/>
          </a:p>
          <a:p>
            <a:pPr lvl="0"/>
            <a:r>
              <a:rPr lang="ko-KR" altLang="en-US" dirty="0" smtClean="0"/>
              <a:t>자신의 정보를 잘못 넣거나 비밀번호를 바꾸고 싶을 때 이 페이지로 들어가서 정보를 수정하면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정보 수정 후 다시 로그인 페이지로 이동 가능한 폼을 만들어 두어 바로 정보 확인이 가능하다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제목 12"/>
          <p:cNvSpPr txBox="1">
            <a:spLocks/>
          </p:cNvSpPr>
          <p:nvPr/>
        </p:nvSpPr>
        <p:spPr>
          <a:xfrm>
            <a:off x="2476500" y="5175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defRPr>
            </a:lvl1pPr>
          </a:lstStyle>
          <a:p>
            <a:r>
              <a:rPr lang="en-US" altLang="ko-KR" dirty="0" err="1" smtClean="0"/>
              <a:t>DeleteTestForm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912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클라우드 스키퍼 디자인 서식 파일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62_TF03460508" id="{189ED2D5-F015-47D3-A3CB-59ECADF46C49}" vid="{030432A2-387B-444A-953A-328DCB176602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클라우드 스키퍼 디자인 슬라이드</Template>
  <TotalTime>76</TotalTime>
  <Words>210</Words>
  <Application>Microsoft Office PowerPoint</Application>
  <PresentationFormat>와이드스크린</PresentationFormat>
  <Paragraphs>56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SimSun</vt:lpstr>
      <vt:lpstr>맑은 고딕</vt:lpstr>
      <vt:lpstr>Batang</vt:lpstr>
      <vt:lpstr>Arial</vt:lpstr>
      <vt:lpstr>Calibri</vt:lpstr>
      <vt:lpstr>클라우드 스키퍼 디자인 서식 파일</vt:lpstr>
      <vt:lpstr>JSP 기말평가</vt:lpstr>
      <vt:lpstr>PowerPoint 프레젠테이션</vt:lpstr>
      <vt:lpstr>목차</vt:lpstr>
      <vt:lpstr>LoginForm</vt:lpstr>
      <vt:lpstr>MemberForm</vt:lpstr>
      <vt:lpstr>Main</vt:lpstr>
      <vt:lpstr>    Logout</vt:lpstr>
      <vt:lpstr>    Update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기말평가</dc:title>
  <dc:creator>Windows 사용자</dc:creator>
  <cp:lastModifiedBy>Windows 사용자</cp:lastModifiedBy>
  <cp:revision>5</cp:revision>
  <dcterms:created xsi:type="dcterms:W3CDTF">2018-06-20T01:19:02Z</dcterms:created>
  <dcterms:modified xsi:type="dcterms:W3CDTF">2018-06-20T02:48:31Z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