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0" r:id="rId1"/>
  </p:sldMasterIdLst>
  <p:sldIdLst>
    <p:sldId id="256" r:id="rId2"/>
    <p:sldId id="257" r:id="rId3"/>
    <p:sldId id="273" r:id="rId4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85" d="100"/>
          <a:sy n="85" d="100"/>
        </p:scale>
        <p:origin x="41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D049FDF-F859-4B85-99E2-CF3D4C37ECE7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E9487B4B-1C2A-44E5-B3EB-81E30A15A711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89566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49FDF-F859-4B85-99E2-CF3D4C37ECE7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87B4B-1C2A-44E5-B3EB-81E30A15A71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12304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49FDF-F859-4B85-99E2-CF3D4C37ECE7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87B4B-1C2A-44E5-B3EB-81E30A15A71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95701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49FDF-F859-4B85-99E2-CF3D4C37ECE7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87B4B-1C2A-44E5-B3EB-81E30A15A71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07712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D049FDF-F859-4B85-99E2-CF3D4C37ECE7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E9487B4B-1C2A-44E5-B3EB-81E30A15A711}" type="slidenum">
              <a:rPr lang="ko-KR" altLang="en-US" smtClean="0"/>
              <a:t>‹#›</a:t>
            </a:fld>
            <a:endParaRPr lang="ko-KR" alt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40369630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49FDF-F859-4B85-99E2-CF3D4C37ECE7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87B4B-1C2A-44E5-B3EB-81E30A15A71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6970657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49FDF-F859-4B85-99E2-CF3D4C37ECE7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87B4B-1C2A-44E5-B3EB-81E30A15A71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21648976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49FDF-F859-4B85-99E2-CF3D4C37ECE7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87B4B-1C2A-44E5-B3EB-81E30A15A71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521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49FDF-F859-4B85-99E2-CF3D4C37ECE7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87B4B-1C2A-44E5-B3EB-81E30A15A71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33505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D049FDF-F859-4B85-99E2-CF3D4C37ECE7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E9487B4B-1C2A-44E5-B3EB-81E30A15A711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1612323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D049FDF-F859-4B85-99E2-CF3D4C37ECE7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E9487B4B-1C2A-44E5-B3EB-81E30A15A71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4151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D049FDF-F859-4B85-99E2-CF3D4C37ECE7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E9487B4B-1C2A-44E5-B3EB-81E30A15A711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88240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1" r:id="rId1"/>
    <p:sldLayoutId id="2147483812" r:id="rId2"/>
    <p:sldLayoutId id="2147483813" r:id="rId3"/>
    <p:sldLayoutId id="2147483814" r:id="rId4"/>
    <p:sldLayoutId id="2147483815" r:id="rId5"/>
    <p:sldLayoutId id="2147483816" r:id="rId6"/>
    <p:sldLayoutId id="2147483817" r:id="rId7"/>
    <p:sldLayoutId id="2147483818" r:id="rId8"/>
    <p:sldLayoutId id="2147483819" r:id="rId9"/>
    <p:sldLayoutId id="2147483820" r:id="rId10"/>
    <p:sldLayoutId id="214748382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 smtClean="0"/>
              <a:t>JSP </a:t>
            </a:r>
            <a:r>
              <a:rPr lang="ko-KR" altLang="en-US" dirty="0" smtClean="0"/>
              <a:t>기말고사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ko-KR" dirty="0" smtClean="0"/>
              <a:t>20172294_A_</a:t>
            </a:r>
            <a:r>
              <a:rPr lang="ko-KR" altLang="en-US" dirty="0" smtClean="0"/>
              <a:t>박지성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52298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그룹 32"/>
          <p:cNvGrpSpPr/>
          <p:nvPr/>
        </p:nvGrpSpPr>
        <p:grpSpPr>
          <a:xfrm>
            <a:off x="879021" y="1206508"/>
            <a:ext cx="2884714" cy="2576234"/>
            <a:chOff x="748394" y="1810069"/>
            <a:chExt cx="2884714" cy="2576234"/>
          </a:xfrm>
        </p:grpSpPr>
        <p:sp>
          <p:nvSpPr>
            <p:cNvPr id="6" name="모서리가 둥근 직사각형 5"/>
            <p:cNvSpPr/>
            <p:nvPr/>
          </p:nvSpPr>
          <p:spPr>
            <a:xfrm>
              <a:off x="1189264" y="2511498"/>
              <a:ext cx="2024743" cy="5334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sz="1600" b="1" dirty="0" err="1" smtClean="0"/>
                <a:t>MemberForm.jsp</a:t>
              </a:r>
              <a:endParaRPr lang="ko-KR" altLang="en-US" b="1" dirty="0"/>
            </a:p>
          </p:txBody>
        </p:sp>
        <p:sp>
          <p:nvSpPr>
            <p:cNvPr id="7" name="모서리가 둥근 직사각형 6"/>
            <p:cNvSpPr/>
            <p:nvPr/>
          </p:nvSpPr>
          <p:spPr>
            <a:xfrm>
              <a:off x="1189264" y="3690459"/>
              <a:ext cx="2024743" cy="5334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b="1" dirty="0" err="1" smtClean="0"/>
                <a:t>Memberpro.jsp</a:t>
              </a:r>
              <a:endParaRPr lang="ko-KR" altLang="en-US" b="1" dirty="0"/>
            </a:p>
          </p:txBody>
        </p:sp>
        <p:sp>
          <p:nvSpPr>
            <p:cNvPr id="10" name="모서리가 둥근 직사각형 9"/>
            <p:cNvSpPr/>
            <p:nvPr/>
          </p:nvSpPr>
          <p:spPr>
            <a:xfrm>
              <a:off x="748394" y="1810069"/>
              <a:ext cx="2884714" cy="2576234"/>
            </a:xfrm>
            <a:prstGeom prst="roundRect">
              <a:avLst/>
            </a:prstGeom>
            <a:noFill/>
            <a:ln w="381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b="1"/>
            </a:p>
          </p:txBody>
        </p:sp>
        <p:sp>
          <p:nvSpPr>
            <p:cNvPr id="15" name="TextBox 17"/>
            <p:cNvSpPr txBox="1"/>
            <p:nvPr/>
          </p:nvSpPr>
          <p:spPr>
            <a:xfrm>
              <a:off x="1608365" y="2081135"/>
              <a:ext cx="202474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altLang="ko-KR" b="1" dirty="0" smtClean="0"/>
                <a:t>&lt;</a:t>
              </a:r>
              <a:r>
                <a:rPr lang="ko-KR" altLang="en-US" b="1" dirty="0" smtClean="0"/>
                <a:t>회원가입</a:t>
              </a:r>
              <a:r>
                <a:rPr lang="en-US" altLang="ko-KR" b="1" dirty="0" smtClean="0"/>
                <a:t>&gt;</a:t>
              </a:r>
              <a:endParaRPr lang="ko-KR" altLang="en-US" b="1" dirty="0"/>
            </a:p>
          </p:txBody>
        </p:sp>
      </p:grpSp>
      <p:grpSp>
        <p:nvGrpSpPr>
          <p:cNvPr id="35" name="그룹 34"/>
          <p:cNvGrpSpPr/>
          <p:nvPr/>
        </p:nvGrpSpPr>
        <p:grpSpPr>
          <a:xfrm>
            <a:off x="4583295" y="1509244"/>
            <a:ext cx="2516845" cy="2065703"/>
            <a:chOff x="4798636" y="2126516"/>
            <a:chExt cx="2516845" cy="2065703"/>
          </a:xfrm>
        </p:grpSpPr>
        <p:sp>
          <p:nvSpPr>
            <p:cNvPr id="4" name="모서리가 둥근 직사각형 3"/>
            <p:cNvSpPr/>
            <p:nvPr/>
          </p:nvSpPr>
          <p:spPr>
            <a:xfrm>
              <a:off x="4798636" y="2488977"/>
              <a:ext cx="2024743" cy="5334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b="1" dirty="0" err="1" smtClean="0"/>
                <a:t>loginForm.jsp</a:t>
              </a:r>
              <a:endParaRPr lang="ko-KR" altLang="en-US" b="1" dirty="0"/>
            </a:p>
          </p:txBody>
        </p:sp>
        <p:grpSp>
          <p:nvGrpSpPr>
            <p:cNvPr id="34" name="그룹 33"/>
            <p:cNvGrpSpPr/>
            <p:nvPr/>
          </p:nvGrpSpPr>
          <p:grpSpPr>
            <a:xfrm>
              <a:off x="4812201" y="2126516"/>
              <a:ext cx="2503280" cy="2065703"/>
              <a:chOff x="4811916" y="2108708"/>
              <a:chExt cx="2503280" cy="2065703"/>
            </a:xfrm>
          </p:grpSpPr>
          <p:sp>
            <p:nvSpPr>
              <p:cNvPr id="5" name="모서리가 둥근 직사각형 4"/>
              <p:cNvSpPr/>
              <p:nvPr/>
            </p:nvSpPr>
            <p:spPr>
              <a:xfrm>
                <a:off x="4811916" y="3641011"/>
                <a:ext cx="2024743" cy="533400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ko-KR" b="1" dirty="0" err="1" smtClean="0"/>
                  <a:t>testLogin.jsp</a:t>
                </a:r>
                <a:endParaRPr lang="ko-KR" altLang="en-US" b="1" dirty="0"/>
              </a:p>
            </p:txBody>
          </p:sp>
          <p:sp>
            <p:nvSpPr>
              <p:cNvPr id="16" name="TextBox 18"/>
              <p:cNvSpPr txBox="1"/>
              <p:nvPr/>
            </p:nvSpPr>
            <p:spPr>
              <a:xfrm>
                <a:off x="5290453" y="2108708"/>
                <a:ext cx="202474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altLang="ko-KR" b="1" dirty="0" smtClean="0"/>
                  <a:t>&lt;</a:t>
                </a:r>
                <a:r>
                  <a:rPr lang="ko-KR" altLang="en-US" b="1" dirty="0" smtClean="0"/>
                  <a:t>로그인</a:t>
                </a:r>
                <a:r>
                  <a:rPr lang="en-US" altLang="ko-KR" b="1" dirty="0" smtClean="0"/>
                  <a:t>&gt;</a:t>
                </a:r>
                <a:endParaRPr lang="ko-KR" altLang="en-US" b="1" dirty="0"/>
              </a:p>
            </p:txBody>
          </p:sp>
        </p:grpSp>
      </p:grpSp>
      <p:grpSp>
        <p:nvGrpSpPr>
          <p:cNvPr id="39" name="그룹 38"/>
          <p:cNvGrpSpPr/>
          <p:nvPr/>
        </p:nvGrpSpPr>
        <p:grpSpPr>
          <a:xfrm>
            <a:off x="9381717" y="1359579"/>
            <a:ext cx="2525272" cy="1862388"/>
            <a:chOff x="8455472" y="465416"/>
            <a:chExt cx="2525272" cy="1862388"/>
          </a:xfrm>
        </p:grpSpPr>
        <p:sp>
          <p:nvSpPr>
            <p:cNvPr id="12" name="모서리가 둥근 직사각형 11"/>
            <p:cNvSpPr/>
            <p:nvPr/>
          </p:nvSpPr>
          <p:spPr>
            <a:xfrm>
              <a:off x="8455473" y="808667"/>
              <a:ext cx="2024743" cy="471959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b="1" dirty="0" err="1" smtClean="0"/>
                <a:t>update.jsp</a:t>
              </a:r>
              <a:endParaRPr lang="ko-KR" altLang="en-US" b="1" dirty="0"/>
            </a:p>
          </p:txBody>
        </p:sp>
        <p:sp>
          <p:nvSpPr>
            <p:cNvPr id="13" name="모서리가 둥근 직사각형 12"/>
            <p:cNvSpPr/>
            <p:nvPr/>
          </p:nvSpPr>
          <p:spPr>
            <a:xfrm>
              <a:off x="8455472" y="1878814"/>
              <a:ext cx="2024743" cy="4489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b="1" dirty="0" err="1" smtClean="0"/>
                <a:t>updatepro.jsp</a:t>
              </a:r>
              <a:endParaRPr lang="ko-KR" altLang="en-US" b="1" dirty="0"/>
            </a:p>
          </p:txBody>
        </p:sp>
        <p:sp>
          <p:nvSpPr>
            <p:cNvPr id="17" name="TextBox 19"/>
            <p:cNvSpPr txBox="1"/>
            <p:nvPr/>
          </p:nvSpPr>
          <p:spPr>
            <a:xfrm>
              <a:off x="8956001" y="465416"/>
              <a:ext cx="202474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altLang="ko-KR" b="1" dirty="0" smtClean="0"/>
                <a:t>&lt;</a:t>
              </a:r>
              <a:r>
                <a:rPr lang="ko-KR" altLang="en-US" b="1" dirty="0" smtClean="0"/>
                <a:t>정보수정</a:t>
              </a:r>
              <a:r>
                <a:rPr lang="en-US" altLang="ko-KR" b="1" dirty="0" smtClean="0"/>
                <a:t>&gt;</a:t>
              </a:r>
              <a:endParaRPr lang="ko-KR" altLang="en-US" b="1" dirty="0"/>
            </a:p>
          </p:txBody>
        </p:sp>
      </p:grpSp>
      <p:grpSp>
        <p:nvGrpSpPr>
          <p:cNvPr id="37" name="그룹 36"/>
          <p:cNvGrpSpPr/>
          <p:nvPr/>
        </p:nvGrpSpPr>
        <p:grpSpPr>
          <a:xfrm>
            <a:off x="9374275" y="3466496"/>
            <a:ext cx="2509244" cy="1845516"/>
            <a:chOff x="8885461" y="3658930"/>
            <a:chExt cx="2509244" cy="1845516"/>
          </a:xfrm>
        </p:grpSpPr>
        <p:sp>
          <p:nvSpPr>
            <p:cNvPr id="21" name="모서리가 둥근 직사각형 20"/>
            <p:cNvSpPr/>
            <p:nvPr/>
          </p:nvSpPr>
          <p:spPr>
            <a:xfrm>
              <a:off x="8885461" y="4012589"/>
              <a:ext cx="2024743" cy="420169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b="1" dirty="0" err="1" smtClean="0"/>
                <a:t>Delete.jsp</a:t>
              </a:r>
              <a:endParaRPr lang="ko-KR" altLang="en-US" b="1" dirty="0"/>
            </a:p>
          </p:txBody>
        </p:sp>
        <p:sp>
          <p:nvSpPr>
            <p:cNvPr id="22" name="모서리가 둥근 직사각형 21"/>
            <p:cNvSpPr/>
            <p:nvPr/>
          </p:nvSpPr>
          <p:spPr>
            <a:xfrm>
              <a:off x="8892662" y="5049479"/>
              <a:ext cx="2024743" cy="45496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b="1" dirty="0" err="1" smtClean="0"/>
                <a:t>Deletepro.jsp</a:t>
              </a:r>
              <a:endParaRPr lang="ko-KR" altLang="en-US" b="1" dirty="0"/>
            </a:p>
          </p:txBody>
        </p:sp>
        <p:sp>
          <p:nvSpPr>
            <p:cNvPr id="24" name="TextBox 52"/>
            <p:cNvSpPr txBox="1"/>
            <p:nvPr/>
          </p:nvSpPr>
          <p:spPr>
            <a:xfrm>
              <a:off x="9369962" y="3658930"/>
              <a:ext cx="202474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altLang="ko-KR" b="1" dirty="0" smtClean="0"/>
                <a:t>&lt;</a:t>
              </a:r>
              <a:r>
                <a:rPr lang="ko-KR" altLang="en-US" b="1" dirty="0" smtClean="0"/>
                <a:t>회원탈퇴</a:t>
              </a:r>
              <a:r>
                <a:rPr lang="en-US" altLang="ko-KR" b="1" dirty="0" smtClean="0"/>
                <a:t>&gt;</a:t>
              </a:r>
              <a:endParaRPr lang="ko-KR" altLang="en-US" b="1" dirty="0"/>
            </a:p>
          </p:txBody>
        </p:sp>
      </p:grpSp>
      <p:cxnSp>
        <p:nvCxnSpPr>
          <p:cNvPr id="41" name="직선 화살표 연결선 40"/>
          <p:cNvCxnSpPr/>
          <p:nvPr/>
        </p:nvCxnSpPr>
        <p:spPr>
          <a:xfrm flipV="1">
            <a:off x="7983061" y="1416993"/>
            <a:ext cx="12166" cy="4614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직선 화살표 연결선 42"/>
          <p:cNvCxnSpPr/>
          <p:nvPr/>
        </p:nvCxnSpPr>
        <p:spPr>
          <a:xfrm>
            <a:off x="7117716" y="2483318"/>
            <a:ext cx="265786" cy="99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6" name="그룹 65"/>
          <p:cNvGrpSpPr/>
          <p:nvPr/>
        </p:nvGrpSpPr>
        <p:grpSpPr>
          <a:xfrm>
            <a:off x="7418654" y="1969530"/>
            <a:ext cx="1490083" cy="1147416"/>
            <a:chOff x="7481273" y="926482"/>
            <a:chExt cx="1490083" cy="1147416"/>
          </a:xfrm>
        </p:grpSpPr>
        <p:sp>
          <p:nvSpPr>
            <p:cNvPr id="40" name="모서리가 둥근 직사각형 39"/>
            <p:cNvSpPr/>
            <p:nvPr/>
          </p:nvSpPr>
          <p:spPr>
            <a:xfrm>
              <a:off x="7481273" y="926482"/>
              <a:ext cx="1190206" cy="1147416"/>
            </a:xfrm>
            <a:prstGeom prst="roundRect">
              <a:avLst/>
            </a:prstGeom>
            <a:noFill/>
            <a:ln w="381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b="1"/>
            </a:p>
          </p:txBody>
        </p:sp>
        <p:sp>
          <p:nvSpPr>
            <p:cNvPr id="50" name="모서리가 둥근 직사각형 49"/>
            <p:cNvSpPr/>
            <p:nvPr/>
          </p:nvSpPr>
          <p:spPr>
            <a:xfrm>
              <a:off x="7646759" y="1481345"/>
              <a:ext cx="905499" cy="328348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b="1" dirty="0" smtClean="0"/>
                <a:t>main</a:t>
              </a:r>
              <a:endParaRPr lang="ko-KR" altLang="en-US" b="1" dirty="0"/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7671619" y="1068217"/>
              <a:ext cx="12997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dirty="0" smtClean="0"/>
                <a:t>&lt;</a:t>
              </a:r>
              <a:r>
                <a:rPr lang="ko-KR" altLang="en-US" dirty="0" smtClean="0"/>
                <a:t>메인</a:t>
              </a:r>
              <a:r>
                <a:rPr lang="en-US" altLang="ko-KR" dirty="0" smtClean="0"/>
                <a:t>&gt;</a:t>
              </a:r>
              <a:endParaRPr lang="ko-KR" altLang="en-US" dirty="0"/>
            </a:p>
          </p:txBody>
        </p:sp>
      </p:grpSp>
      <p:cxnSp>
        <p:nvCxnSpPr>
          <p:cNvPr id="55" name="직선 화살표 연결선 54"/>
          <p:cNvCxnSpPr/>
          <p:nvPr/>
        </p:nvCxnSpPr>
        <p:spPr>
          <a:xfrm>
            <a:off x="8688385" y="2509343"/>
            <a:ext cx="256986" cy="150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4" name="그룹 63"/>
          <p:cNvGrpSpPr/>
          <p:nvPr/>
        </p:nvGrpSpPr>
        <p:grpSpPr>
          <a:xfrm>
            <a:off x="9223467" y="5561540"/>
            <a:ext cx="2454323" cy="1288017"/>
            <a:chOff x="8321487" y="4580767"/>
            <a:chExt cx="2454323" cy="1288017"/>
          </a:xfrm>
        </p:grpSpPr>
        <p:grpSp>
          <p:nvGrpSpPr>
            <p:cNvPr id="38" name="그룹 37"/>
            <p:cNvGrpSpPr/>
            <p:nvPr/>
          </p:nvGrpSpPr>
          <p:grpSpPr>
            <a:xfrm>
              <a:off x="8479496" y="4794958"/>
              <a:ext cx="2296314" cy="861351"/>
              <a:chOff x="1597482" y="4973991"/>
              <a:chExt cx="2296314" cy="861351"/>
            </a:xfrm>
          </p:grpSpPr>
          <p:sp>
            <p:nvSpPr>
              <p:cNvPr id="8" name="모서리가 둥근 직사각형 7"/>
              <p:cNvSpPr/>
              <p:nvPr/>
            </p:nvSpPr>
            <p:spPr>
              <a:xfrm>
                <a:off x="1597482" y="5366108"/>
                <a:ext cx="2024743" cy="46923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ko-KR" b="1" dirty="0" err="1" smtClean="0"/>
                  <a:t>list.jsp</a:t>
                </a:r>
                <a:endParaRPr lang="ko-KR" altLang="en-US" b="1" dirty="0"/>
              </a:p>
            </p:txBody>
          </p:sp>
          <p:sp>
            <p:nvSpPr>
              <p:cNvPr id="32" name="TextBox 31"/>
              <p:cNvSpPr txBox="1"/>
              <p:nvPr/>
            </p:nvSpPr>
            <p:spPr>
              <a:xfrm>
                <a:off x="1976754" y="4973991"/>
                <a:ext cx="191704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mtClean="0"/>
                  <a:t>&lt;</a:t>
                </a:r>
                <a:r>
                  <a:rPr lang="ko-KR" altLang="en-US" dirty="0" smtClean="0"/>
                  <a:t>회원 조회</a:t>
                </a:r>
                <a:r>
                  <a:rPr lang="en-US" altLang="ko-KR" dirty="0" smtClean="0"/>
                  <a:t>&gt;</a:t>
                </a:r>
                <a:endParaRPr lang="ko-KR" altLang="en-US" dirty="0"/>
              </a:p>
            </p:txBody>
          </p:sp>
        </p:grpSp>
        <p:sp>
          <p:nvSpPr>
            <p:cNvPr id="60" name="모서리가 둥근 직사각형 59"/>
            <p:cNvSpPr/>
            <p:nvPr/>
          </p:nvSpPr>
          <p:spPr>
            <a:xfrm>
              <a:off x="8321487" y="4580767"/>
              <a:ext cx="2451808" cy="1288017"/>
            </a:xfrm>
            <a:prstGeom prst="roundRect">
              <a:avLst/>
            </a:prstGeom>
            <a:noFill/>
            <a:ln w="381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b="1"/>
            </a:p>
          </p:txBody>
        </p:sp>
      </p:grpSp>
      <p:grpSp>
        <p:nvGrpSpPr>
          <p:cNvPr id="76" name="그룹 75"/>
          <p:cNvGrpSpPr/>
          <p:nvPr/>
        </p:nvGrpSpPr>
        <p:grpSpPr>
          <a:xfrm>
            <a:off x="7097434" y="357644"/>
            <a:ext cx="2417191" cy="1027346"/>
            <a:chOff x="4216667" y="4954385"/>
            <a:chExt cx="3740607" cy="1404850"/>
          </a:xfrm>
        </p:grpSpPr>
        <p:sp>
          <p:nvSpPr>
            <p:cNvPr id="9" name="모서리가 둥근 직사각형 8"/>
            <p:cNvSpPr/>
            <p:nvPr/>
          </p:nvSpPr>
          <p:spPr>
            <a:xfrm>
              <a:off x="4592702" y="5452374"/>
              <a:ext cx="2102789" cy="509528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b="1" dirty="0" err="1" smtClean="0"/>
                <a:t>Logout.jsp</a:t>
              </a:r>
              <a:endParaRPr lang="ko-KR" altLang="en-US" b="1" dirty="0"/>
            </a:p>
          </p:txBody>
        </p:sp>
        <p:sp>
          <p:nvSpPr>
            <p:cNvPr id="73" name="모서리가 둥근 직사각형 72"/>
            <p:cNvSpPr/>
            <p:nvPr/>
          </p:nvSpPr>
          <p:spPr>
            <a:xfrm>
              <a:off x="4216667" y="4954385"/>
              <a:ext cx="2821538" cy="1404850"/>
            </a:xfrm>
            <a:prstGeom prst="roundRect">
              <a:avLst/>
            </a:prstGeom>
            <a:noFill/>
            <a:ln w="381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b="1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4784939" y="5044649"/>
              <a:ext cx="3172335" cy="5050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dirty="0" smtClean="0"/>
                <a:t>&lt;</a:t>
              </a:r>
              <a:r>
                <a:rPr lang="ko-KR" altLang="en-US" dirty="0" smtClean="0"/>
                <a:t>로그아웃</a:t>
              </a:r>
              <a:r>
                <a:rPr lang="en-US" altLang="ko-KR" dirty="0" smtClean="0"/>
                <a:t>&gt;</a:t>
              </a:r>
              <a:endParaRPr lang="ko-KR" altLang="en-US" dirty="0"/>
            </a:p>
          </p:txBody>
        </p:sp>
      </p:grpSp>
      <p:sp>
        <p:nvSpPr>
          <p:cNvPr id="77" name="TextBox 76"/>
          <p:cNvSpPr txBox="1"/>
          <p:nvPr/>
        </p:nvSpPr>
        <p:spPr>
          <a:xfrm>
            <a:off x="957346" y="209609"/>
            <a:ext cx="463850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400" dirty="0"/>
              <a:t>*</a:t>
            </a:r>
            <a:r>
              <a:rPr lang="ko-KR" altLang="en-US" sz="4400" dirty="0" err="1" smtClean="0"/>
              <a:t>파일구성</a:t>
            </a:r>
            <a:endParaRPr lang="ko-KR" altLang="en-US" sz="4400" dirty="0"/>
          </a:p>
        </p:txBody>
      </p:sp>
      <p:cxnSp>
        <p:nvCxnSpPr>
          <p:cNvPr id="78" name="직선 화살표 연결선 77"/>
          <p:cNvCxnSpPr/>
          <p:nvPr/>
        </p:nvCxnSpPr>
        <p:spPr>
          <a:xfrm flipH="1" flipV="1">
            <a:off x="3813329" y="2376630"/>
            <a:ext cx="309356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직선 화살표 연결선 61"/>
          <p:cNvCxnSpPr/>
          <p:nvPr/>
        </p:nvCxnSpPr>
        <p:spPr>
          <a:xfrm>
            <a:off x="3786602" y="2644319"/>
            <a:ext cx="287364" cy="197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아래쪽 화살표 47"/>
          <p:cNvSpPr/>
          <p:nvPr/>
        </p:nvSpPr>
        <p:spPr>
          <a:xfrm>
            <a:off x="2089946" y="2490152"/>
            <a:ext cx="484632" cy="56056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1" name="아래쪽 화살표 70"/>
          <p:cNvSpPr/>
          <p:nvPr/>
        </p:nvSpPr>
        <p:spPr>
          <a:xfrm>
            <a:off x="5397547" y="2568285"/>
            <a:ext cx="484632" cy="56056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2" name="아래쪽 화살표 71"/>
          <p:cNvSpPr/>
          <p:nvPr/>
        </p:nvSpPr>
        <p:spPr>
          <a:xfrm>
            <a:off x="10145412" y="2220183"/>
            <a:ext cx="484632" cy="56056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4" name="아래쪽 화살표 73"/>
          <p:cNvSpPr/>
          <p:nvPr/>
        </p:nvSpPr>
        <p:spPr>
          <a:xfrm>
            <a:off x="10185724" y="4309479"/>
            <a:ext cx="484632" cy="56056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7" name="모서리가 둥근 직사각형 56"/>
          <p:cNvSpPr/>
          <p:nvPr/>
        </p:nvSpPr>
        <p:spPr>
          <a:xfrm>
            <a:off x="4202210" y="1236276"/>
            <a:ext cx="2884714" cy="2576234"/>
          </a:xfrm>
          <a:prstGeom prst="roundRect">
            <a:avLst/>
          </a:prstGeom>
          <a:noFill/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b="1"/>
          </a:p>
        </p:txBody>
      </p:sp>
      <p:sp>
        <p:nvSpPr>
          <p:cNvPr id="58" name="모서리가 둥근 직사각형 57"/>
          <p:cNvSpPr/>
          <p:nvPr/>
        </p:nvSpPr>
        <p:spPr>
          <a:xfrm>
            <a:off x="8951490" y="1206507"/>
            <a:ext cx="2884714" cy="2177197"/>
          </a:xfrm>
          <a:prstGeom prst="roundRect">
            <a:avLst/>
          </a:prstGeom>
          <a:noFill/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b="1"/>
          </a:p>
        </p:txBody>
      </p:sp>
      <p:sp>
        <p:nvSpPr>
          <p:cNvPr id="59" name="모서리가 둥근 직사각형 58"/>
          <p:cNvSpPr/>
          <p:nvPr/>
        </p:nvSpPr>
        <p:spPr>
          <a:xfrm>
            <a:off x="9007014" y="3342520"/>
            <a:ext cx="2884714" cy="2177197"/>
          </a:xfrm>
          <a:prstGeom prst="roundRect">
            <a:avLst/>
          </a:prstGeom>
          <a:noFill/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b="1"/>
          </a:p>
        </p:txBody>
      </p:sp>
      <p:grpSp>
        <p:nvGrpSpPr>
          <p:cNvPr id="3" name="그룹 2"/>
          <p:cNvGrpSpPr/>
          <p:nvPr/>
        </p:nvGrpSpPr>
        <p:grpSpPr>
          <a:xfrm>
            <a:off x="4021876" y="4505218"/>
            <a:ext cx="3055145" cy="1676824"/>
            <a:chOff x="1586213" y="5019880"/>
            <a:chExt cx="2565477" cy="1259048"/>
          </a:xfrm>
        </p:grpSpPr>
        <p:sp>
          <p:nvSpPr>
            <p:cNvPr id="2" name="순서도: 자기 디스크 1"/>
            <p:cNvSpPr/>
            <p:nvPr/>
          </p:nvSpPr>
          <p:spPr>
            <a:xfrm>
              <a:off x="1961170" y="5435884"/>
              <a:ext cx="1025139" cy="714322"/>
            </a:xfrm>
            <a:prstGeom prst="flowChartMagneticDisk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3" name="모서리가 둥근 직사각형 62"/>
            <p:cNvSpPr/>
            <p:nvPr/>
          </p:nvSpPr>
          <p:spPr>
            <a:xfrm>
              <a:off x="1586213" y="5019880"/>
              <a:ext cx="1769138" cy="1259048"/>
            </a:xfrm>
            <a:prstGeom prst="roundRect">
              <a:avLst/>
            </a:prstGeom>
            <a:noFill/>
            <a:ln w="381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b="1"/>
            </a:p>
          </p:txBody>
        </p:sp>
        <p:sp>
          <p:nvSpPr>
            <p:cNvPr id="65" name="TextBox 17"/>
            <p:cNvSpPr txBox="1"/>
            <p:nvPr/>
          </p:nvSpPr>
          <p:spPr>
            <a:xfrm>
              <a:off x="2126947" y="5066552"/>
              <a:ext cx="202474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altLang="ko-KR" b="1" dirty="0" smtClean="0"/>
                <a:t>&lt;DB&gt;</a:t>
              </a:r>
              <a:endParaRPr lang="ko-KR" altLang="en-US" b="1" dirty="0"/>
            </a:p>
          </p:txBody>
        </p:sp>
      </p:grpSp>
      <p:cxnSp>
        <p:nvCxnSpPr>
          <p:cNvPr id="84" name="직선 화살표 연결선 83"/>
          <p:cNvCxnSpPr/>
          <p:nvPr/>
        </p:nvCxnSpPr>
        <p:spPr>
          <a:xfrm>
            <a:off x="8052834" y="3253564"/>
            <a:ext cx="855442" cy="10559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직선 화살표 연결선 86"/>
          <p:cNvCxnSpPr/>
          <p:nvPr/>
        </p:nvCxnSpPr>
        <p:spPr>
          <a:xfrm>
            <a:off x="8009077" y="3306650"/>
            <a:ext cx="1009668" cy="28611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모서리가 둥근 직사각형 99"/>
          <p:cNvSpPr/>
          <p:nvPr/>
        </p:nvSpPr>
        <p:spPr>
          <a:xfrm>
            <a:off x="1251854" y="4016571"/>
            <a:ext cx="2024743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 err="1" smtClean="0"/>
              <a:t>Memberpro.jsp</a:t>
            </a:r>
            <a:endParaRPr lang="ko-KR" altLang="en-US" b="1" dirty="0"/>
          </a:p>
        </p:txBody>
      </p:sp>
      <p:sp>
        <p:nvSpPr>
          <p:cNvPr id="101" name="모서리가 둥근 직사각형 100"/>
          <p:cNvSpPr/>
          <p:nvPr/>
        </p:nvSpPr>
        <p:spPr>
          <a:xfrm>
            <a:off x="1247424" y="4603341"/>
            <a:ext cx="2024743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 err="1" smtClean="0"/>
              <a:t>testLogin.jsp</a:t>
            </a:r>
            <a:endParaRPr lang="ko-KR" altLang="en-US" b="1" dirty="0"/>
          </a:p>
        </p:txBody>
      </p:sp>
      <p:sp>
        <p:nvSpPr>
          <p:cNvPr id="102" name="모서리가 둥근 직사각형 101"/>
          <p:cNvSpPr/>
          <p:nvPr/>
        </p:nvSpPr>
        <p:spPr>
          <a:xfrm>
            <a:off x="1247423" y="5190111"/>
            <a:ext cx="2024743" cy="4489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 err="1" smtClean="0"/>
              <a:t>updatepro.jsp</a:t>
            </a:r>
            <a:endParaRPr lang="ko-KR" altLang="en-US" b="1" dirty="0"/>
          </a:p>
        </p:txBody>
      </p:sp>
      <p:sp>
        <p:nvSpPr>
          <p:cNvPr id="103" name="모서리가 둥근 직사각형 102"/>
          <p:cNvSpPr/>
          <p:nvPr/>
        </p:nvSpPr>
        <p:spPr>
          <a:xfrm>
            <a:off x="1247423" y="5712246"/>
            <a:ext cx="2024743" cy="45496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 err="1" smtClean="0"/>
              <a:t>Deletepro.jsp</a:t>
            </a:r>
            <a:endParaRPr lang="ko-KR" altLang="en-US" b="1" dirty="0"/>
          </a:p>
        </p:txBody>
      </p:sp>
      <p:sp>
        <p:nvSpPr>
          <p:cNvPr id="104" name="모서리가 둥근 직사각형 103"/>
          <p:cNvSpPr/>
          <p:nvPr/>
        </p:nvSpPr>
        <p:spPr>
          <a:xfrm>
            <a:off x="1247422" y="6252491"/>
            <a:ext cx="2024743" cy="46923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 err="1" smtClean="0"/>
              <a:t>list.jsp</a:t>
            </a:r>
            <a:endParaRPr lang="ko-KR" altLang="en-US" b="1" dirty="0"/>
          </a:p>
        </p:txBody>
      </p:sp>
      <p:sp>
        <p:nvSpPr>
          <p:cNvPr id="56" name="오른쪽 중괄호 55"/>
          <p:cNvSpPr/>
          <p:nvPr/>
        </p:nvSpPr>
        <p:spPr>
          <a:xfrm>
            <a:off x="3476887" y="4240324"/>
            <a:ext cx="389150" cy="2270203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16509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23578" y="2719185"/>
            <a:ext cx="10178322" cy="1492132"/>
          </a:xfrm>
        </p:spPr>
        <p:txBody>
          <a:bodyPr/>
          <a:lstStyle/>
          <a:p>
            <a:r>
              <a:rPr lang="en-US" altLang="ko-KR" dirty="0" smtClean="0"/>
              <a:t>The End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93251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TM10001106[[fn=배지]]</Template>
  <TotalTime>268</TotalTime>
  <Words>50</Words>
  <Application>Microsoft Office PowerPoint</Application>
  <PresentationFormat>와이드스크린</PresentationFormat>
  <Paragraphs>28</Paragraphs>
  <Slides>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9" baseType="lpstr">
      <vt:lpstr>Gill Sans MT</vt:lpstr>
      <vt:lpstr>맑은 고딕</vt:lpstr>
      <vt:lpstr>휴먼매직체</vt:lpstr>
      <vt:lpstr>Arial</vt:lpstr>
      <vt:lpstr>Impact</vt:lpstr>
      <vt:lpstr>Badge</vt:lpstr>
      <vt:lpstr>JSP 기말고사</vt:lpstr>
      <vt:lpstr>PowerPoint 프레젠테이션</vt:lpstr>
      <vt:lpstr>The End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JSP 기말고사</dc:title>
  <dc:creator>Windows 사용자</dc:creator>
  <cp:lastModifiedBy>Windows 사용자</cp:lastModifiedBy>
  <cp:revision>19</cp:revision>
  <dcterms:created xsi:type="dcterms:W3CDTF">2018-06-09T11:58:22Z</dcterms:created>
  <dcterms:modified xsi:type="dcterms:W3CDTF">2018-06-19T16:54:50Z</dcterms:modified>
</cp:coreProperties>
</file>