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60" y="1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8E5B-0D98-4FE1-9B26-D1041E3A89F9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02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34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5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49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357F-39F6-401C-9FF8-3072724998F3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71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32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5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620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7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26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A624-F501-46A9-B8CA-4949E24E27C8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063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smtClean="0"/>
              <a:t>6/20/2018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8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-9144" y="754380"/>
            <a:ext cx="2353056" cy="2084832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LoginForm.jsp</a:t>
            </a:r>
            <a:endParaRPr lang="en-US" altLang="ko-KR" dirty="0" smtClean="0"/>
          </a:p>
          <a:p>
            <a:pPr algn="ctr"/>
            <a:r>
              <a:rPr lang="en-US" altLang="ko-KR" dirty="0" err="1" smtClean="0"/>
              <a:t>MemberForm.jsp</a:t>
            </a:r>
            <a:endParaRPr lang="ko-KR" altLang="en-US" dirty="0"/>
          </a:p>
        </p:txBody>
      </p:sp>
      <p:sp>
        <p:nvSpPr>
          <p:cNvPr id="5" name="타원 4"/>
          <p:cNvSpPr/>
          <p:nvPr/>
        </p:nvSpPr>
        <p:spPr>
          <a:xfrm>
            <a:off x="137160" y="908304"/>
            <a:ext cx="2060448" cy="451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메인</a:t>
            </a:r>
            <a:endParaRPr lang="ko-KR" altLang="en-US" dirty="0"/>
          </a:p>
        </p:txBody>
      </p:sp>
      <p:sp>
        <p:nvSpPr>
          <p:cNvPr id="8" name="아래쪽 화살표 7"/>
          <p:cNvSpPr/>
          <p:nvPr/>
        </p:nvSpPr>
        <p:spPr>
          <a:xfrm>
            <a:off x="716243" y="3085925"/>
            <a:ext cx="520534" cy="9753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33528" y="4223004"/>
            <a:ext cx="1978152" cy="59283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List.jsp</a:t>
            </a:r>
            <a:endParaRPr lang="ko-KR" altLang="en-US" dirty="0"/>
          </a:p>
        </p:txBody>
      </p:sp>
      <p:sp>
        <p:nvSpPr>
          <p:cNvPr id="10" name="왼쪽/오른쪽 화살표 9"/>
          <p:cNvSpPr/>
          <p:nvPr/>
        </p:nvSpPr>
        <p:spPr>
          <a:xfrm>
            <a:off x="2468880" y="1080516"/>
            <a:ext cx="1243584" cy="3459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3749040" y="414528"/>
            <a:ext cx="2499360" cy="20238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MemberForm.jsp</a:t>
            </a:r>
            <a:endParaRPr lang="en-US" altLang="ko-KR" dirty="0" smtClean="0"/>
          </a:p>
          <a:p>
            <a:pPr algn="ctr"/>
            <a:r>
              <a:rPr lang="en-US" altLang="ko-KR" dirty="0" err="1" smtClean="0"/>
              <a:t>MemberPro.jsp</a:t>
            </a:r>
            <a:endParaRPr lang="ko-KR" altLang="en-US" dirty="0"/>
          </a:p>
        </p:txBody>
      </p:sp>
      <p:sp>
        <p:nvSpPr>
          <p:cNvPr id="12" name="타원 11"/>
          <p:cNvSpPr/>
          <p:nvPr/>
        </p:nvSpPr>
        <p:spPr>
          <a:xfrm>
            <a:off x="3971544" y="537972"/>
            <a:ext cx="2060448" cy="5425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회원가입</a:t>
            </a:r>
            <a:endParaRPr lang="ko-KR" altLang="en-US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7316724" y="218313"/>
            <a:ext cx="2560320" cy="183615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LoginForm.jsp</a:t>
            </a:r>
            <a:endParaRPr lang="en-US" altLang="ko-KR" dirty="0" smtClean="0"/>
          </a:p>
          <a:p>
            <a:pPr algn="ctr"/>
            <a:r>
              <a:rPr lang="en-US" altLang="ko-KR" dirty="0" err="1" smtClean="0"/>
              <a:t>TestLogin.jsp</a:t>
            </a:r>
            <a:endParaRPr lang="ko-KR" altLang="en-US" dirty="0"/>
          </a:p>
        </p:txBody>
      </p:sp>
      <p:sp>
        <p:nvSpPr>
          <p:cNvPr id="15" name="타원 14"/>
          <p:cNvSpPr/>
          <p:nvPr/>
        </p:nvSpPr>
        <p:spPr>
          <a:xfrm>
            <a:off x="7785354" y="328803"/>
            <a:ext cx="1591056" cy="502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로그인</a:t>
            </a:r>
            <a:endParaRPr lang="ko-KR" altLang="en-US" dirty="0"/>
          </a:p>
        </p:txBody>
      </p:sp>
      <p:sp>
        <p:nvSpPr>
          <p:cNvPr id="19" name="왼쪽/오른쪽 화살표 18"/>
          <p:cNvSpPr/>
          <p:nvPr/>
        </p:nvSpPr>
        <p:spPr>
          <a:xfrm>
            <a:off x="6339840" y="1118329"/>
            <a:ext cx="926592" cy="36906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오른쪽 화살표 19"/>
          <p:cNvSpPr/>
          <p:nvPr/>
        </p:nvSpPr>
        <p:spPr>
          <a:xfrm>
            <a:off x="10015728" y="1318260"/>
            <a:ext cx="633984" cy="4785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10741152" y="1318260"/>
            <a:ext cx="1450848" cy="69342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Logout.jsp</a:t>
            </a:r>
            <a:endParaRPr lang="ko-KR" altLang="en-US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3736086" y="4920305"/>
            <a:ext cx="2418588" cy="168249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Update.jsp</a:t>
            </a:r>
            <a:endParaRPr lang="en-US" altLang="ko-KR" dirty="0" smtClean="0"/>
          </a:p>
          <a:p>
            <a:pPr algn="ctr"/>
            <a:r>
              <a:rPr lang="en-US" altLang="ko-KR" dirty="0" err="1" smtClean="0"/>
              <a:t>UpdatePro.jsp</a:t>
            </a:r>
            <a:endParaRPr lang="ko-KR" altLang="en-US" dirty="0"/>
          </a:p>
        </p:txBody>
      </p:sp>
      <p:sp>
        <p:nvSpPr>
          <p:cNvPr id="23" name="타원 22"/>
          <p:cNvSpPr/>
          <p:nvPr/>
        </p:nvSpPr>
        <p:spPr>
          <a:xfrm>
            <a:off x="3948684" y="5001316"/>
            <a:ext cx="1840992" cy="487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정보수정</a:t>
            </a:r>
            <a:endParaRPr lang="ko-KR" altLang="en-US" dirty="0"/>
          </a:p>
        </p:txBody>
      </p:sp>
      <p:sp>
        <p:nvSpPr>
          <p:cNvPr id="25" name="모서리가 둥근 직사각형 24"/>
          <p:cNvSpPr/>
          <p:nvPr/>
        </p:nvSpPr>
        <p:spPr>
          <a:xfrm>
            <a:off x="8292770" y="4457700"/>
            <a:ext cx="2877312" cy="185318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DeleteTestForm.jsp</a:t>
            </a:r>
            <a:endParaRPr lang="en-US" altLang="ko-KR" dirty="0" smtClean="0"/>
          </a:p>
          <a:p>
            <a:pPr algn="ctr"/>
            <a:r>
              <a:rPr lang="en-US" altLang="ko-KR" dirty="0" err="1" smtClean="0"/>
              <a:t>DeleteTestPro.jsp</a:t>
            </a:r>
            <a:endParaRPr lang="ko-KR" altLang="en-US" dirty="0"/>
          </a:p>
        </p:txBody>
      </p:sp>
      <p:sp>
        <p:nvSpPr>
          <p:cNvPr id="26" name="타원 25"/>
          <p:cNvSpPr/>
          <p:nvPr/>
        </p:nvSpPr>
        <p:spPr>
          <a:xfrm>
            <a:off x="8772144" y="4508754"/>
            <a:ext cx="1877568" cy="5753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회원탈퇴</a:t>
            </a:r>
            <a:endParaRPr lang="ko-KR" altLang="en-US" dirty="0"/>
          </a:p>
        </p:txBody>
      </p:sp>
      <p:sp>
        <p:nvSpPr>
          <p:cNvPr id="27" name="왼쪽/오른쪽 화살표 26"/>
          <p:cNvSpPr/>
          <p:nvPr/>
        </p:nvSpPr>
        <p:spPr>
          <a:xfrm>
            <a:off x="6248400" y="5563343"/>
            <a:ext cx="1949196" cy="48768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정오각형 27"/>
          <p:cNvSpPr/>
          <p:nvPr/>
        </p:nvSpPr>
        <p:spPr>
          <a:xfrm>
            <a:off x="6856599" y="2977354"/>
            <a:ext cx="1584960" cy="1368171"/>
          </a:xfrm>
          <a:prstGeom prst="pentagon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b="1" dirty="0" smtClean="0"/>
              <a:t>DB</a:t>
            </a:r>
            <a:endParaRPr lang="ko-KR" altLang="en-US" sz="2200" b="1" dirty="0"/>
          </a:p>
        </p:txBody>
      </p:sp>
      <p:sp>
        <p:nvSpPr>
          <p:cNvPr id="29" name="위로 굽은 화살표 28"/>
          <p:cNvSpPr/>
          <p:nvPr/>
        </p:nvSpPr>
        <p:spPr>
          <a:xfrm>
            <a:off x="2507899" y="2130784"/>
            <a:ext cx="5347716" cy="69951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왼쪽/오른쪽 화살표 29"/>
          <p:cNvSpPr/>
          <p:nvPr/>
        </p:nvSpPr>
        <p:spPr>
          <a:xfrm rot="2431111">
            <a:off x="1281193" y="3743399"/>
            <a:ext cx="2686871" cy="4472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왼쪽/오른쪽 화살표 30"/>
          <p:cNvSpPr/>
          <p:nvPr/>
        </p:nvSpPr>
        <p:spPr>
          <a:xfrm rot="1210727">
            <a:off x="2328535" y="3793597"/>
            <a:ext cx="5229402" cy="48768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왼쪽/오른쪽/위쪽 화살표 31"/>
          <p:cNvSpPr/>
          <p:nvPr/>
        </p:nvSpPr>
        <p:spPr>
          <a:xfrm rot="16200000">
            <a:off x="8076012" y="2890864"/>
            <a:ext cx="2041489" cy="86783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624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18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3</cp:revision>
  <dcterms:created xsi:type="dcterms:W3CDTF">2018-06-20T02:45:41Z</dcterms:created>
  <dcterms:modified xsi:type="dcterms:W3CDTF">2018-06-20T03:11:07Z</dcterms:modified>
</cp:coreProperties>
</file>