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7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33EE-D5B9-4814-A75F-82850EBCEAF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7513-518D-4069-966E-DF5A6DA94E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4741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33EE-D5B9-4814-A75F-82850EBCEAF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7513-518D-4069-966E-DF5A6DA94E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5583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33EE-D5B9-4814-A75F-82850EBCEAF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7513-518D-4069-966E-DF5A6DA94E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144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33EE-D5B9-4814-A75F-82850EBCEAF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7513-518D-4069-966E-DF5A6DA94E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496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33EE-D5B9-4814-A75F-82850EBCEAF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7513-518D-4069-966E-DF5A6DA94E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837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33EE-D5B9-4814-A75F-82850EBCEAF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7513-518D-4069-966E-DF5A6DA94E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3931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33EE-D5B9-4814-A75F-82850EBCEAF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7513-518D-4069-966E-DF5A6DA94E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9052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33EE-D5B9-4814-A75F-82850EBCEAF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7513-518D-4069-966E-DF5A6DA94E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2440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33EE-D5B9-4814-A75F-82850EBCEAF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7513-518D-4069-966E-DF5A6DA94E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9784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33EE-D5B9-4814-A75F-82850EBCEAF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7513-518D-4069-966E-DF5A6DA94E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772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33EE-D5B9-4814-A75F-82850EBCEAF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7513-518D-4069-966E-DF5A6DA94E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8098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033EE-D5B9-4814-A75F-82850EBCEAF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77513-518D-4069-966E-DF5A6DA94E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1321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JSP </a:t>
            </a:r>
            <a:r>
              <a:rPr lang="ko-KR" altLang="en-US" dirty="0" smtClean="0"/>
              <a:t>기말과제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20172304 </a:t>
            </a:r>
            <a:r>
              <a:rPr lang="ko-KR" altLang="en-US" dirty="0" smtClean="0"/>
              <a:t>김수빈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78746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3501081" y="3338148"/>
            <a:ext cx="1365422" cy="1062681"/>
          </a:xfrm>
          <a:prstGeom prst="roundRect">
            <a:avLst/>
          </a:prstGeom>
          <a:ln>
            <a:solidFill>
              <a:srgbClr val="F573E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dirty="0" smtClean="0"/>
              <a:t>Login</a:t>
            </a:r>
          </a:p>
          <a:p>
            <a:pPr algn="ctr"/>
            <a:r>
              <a:rPr lang="en-US" altLang="ko-KR" sz="1600" dirty="0" smtClean="0"/>
              <a:t>Form</a:t>
            </a:r>
          </a:p>
        </p:txBody>
      </p:sp>
      <p:sp>
        <p:nvSpPr>
          <p:cNvPr id="6" name="모서리가 둥근 직사각형 5"/>
          <p:cNvSpPr/>
          <p:nvPr/>
        </p:nvSpPr>
        <p:spPr>
          <a:xfrm>
            <a:off x="6742089" y="3302383"/>
            <a:ext cx="1219200" cy="1062681"/>
          </a:xfrm>
          <a:prstGeom prst="roundRect">
            <a:avLst/>
          </a:prstGeom>
          <a:ln>
            <a:solidFill>
              <a:srgbClr val="F573E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Main</a:t>
            </a:r>
            <a:endParaRPr lang="ko-KR" altLang="en-US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3501081" y="981774"/>
            <a:ext cx="1365422" cy="1062681"/>
          </a:xfrm>
          <a:prstGeom prst="roundRect">
            <a:avLst/>
          </a:prstGeom>
          <a:ln>
            <a:solidFill>
              <a:srgbClr val="F573E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Join</a:t>
            </a:r>
            <a:endParaRPr lang="ko-KR" altLang="en-US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8447000" y="4813663"/>
            <a:ext cx="1219200" cy="1062681"/>
          </a:xfrm>
          <a:prstGeom prst="roundRect">
            <a:avLst/>
          </a:prstGeom>
          <a:ln>
            <a:solidFill>
              <a:srgbClr val="F573E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Member</a:t>
            </a:r>
          </a:p>
          <a:p>
            <a:pPr algn="ctr"/>
            <a:r>
              <a:rPr lang="en-US" altLang="ko-KR" dirty="0" smtClean="0"/>
              <a:t>List</a:t>
            </a:r>
            <a:endParaRPr lang="ko-KR" altLang="en-US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9956843" y="3382363"/>
            <a:ext cx="1219200" cy="1062681"/>
          </a:xfrm>
          <a:prstGeom prst="roundRect">
            <a:avLst/>
          </a:prstGeom>
          <a:ln>
            <a:solidFill>
              <a:srgbClr val="F573E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Member</a:t>
            </a:r>
          </a:p>
          <a:p>
            <a:pPr algn="ctr"/>
            <a:r>
              <a:rPr lang="en-US" altLang="ko-KR" dirty="0" smtClean="0"/>
              <a:t>Delete</a:t>
            </a:r>
            <a:endParaRPr lang="ko-KR" altLang="en-US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9954784" y="1540843"/>
            <a:ext cx="1219200" cy="1062681"/>
          </a:xfrm>
          <a:prstGeom prst="roundRect">
            <a:avLst/>
          </a:prstGeom>
          <a:ln>
            <a:solidFill>
              <a:srgbClr val="F573E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Member</a:t>
            </a:r>
          </a:p>
          <a:p>
            <a:pPr algn="ctr"/>
            <a:r>
              <a:rPr lang="en-US" altLang="ko-KR" dirty="0" smtClean="0"/>
              <a:t>Update</a:t>
            </a:r>
            <a:endParaRPr lang="ko-KR" altLang="en-US" dirty="0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5102504" y="4806103"/>
            <a:ext cx="1365421" cy="1062681"/>
          </a:xfrm>
          <a:prstGeom prst="roundRect">
            <a:avLst/>
          </a:prstGeom>
          <a:ln>
            <a:solidFill>
              <a:srgbClr val="F573E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Logout</a:t>
            </a:r>
            <a:endParaRPr lang="ko-KR" altLang="en-US" dirty="0"/>
          </a:p>
        </p:txBody>
      </p:sp>
      <p:cxnSp>
        <p:nvCxnSpPr>
          <p:cNvPr id="15" name="직선 화살표 연결선 14"/>
          <p:cNvCxnSpPr/>
          <p:nvPr/>
        </p:nvCxnSpPr>
        <p:spPr>
          <a:xfrm flipV="1">
            <a:off x="4866503" y="3354211"/>
            <a:ext cx="331573" cy="31162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>
            <a:stCxn id="6" idx="2"/>
            <a:endCxn id="11" idx="3"/>
          </p:cNvCxnSpPr>
          <p:nvPr/>
        </p:nvCxnSpPr>
        <p:spPr>
          <a:xfrm flipH="1">
            <a:off x="6467925" y="4365064"/>
            <a:ext cx="883764" cy="9723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>
            <a:stCxn id="11" idx="1"/>
            <a:endCxn id="5" idx="2"/>
          </p:cNvCxnSpPr>
          <p:nvPr/>
        </p:nvCxnSpPr>
        <p:spPr>
          <a:xfrm flipH="1" flipV="1">
            <a:off x="4183792" y="4400829"/>
            <a:ext cx="918712" cy="9366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 flipH="1" flipV="1">
            <a:off x="3913486" y="2044455"/>
            <a:ext cx="30893" cy="12936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/>
          <p:nvPr/>
        </p:nvCxnSpPr>
        <p:spPr>
          <a:xfrm>
            <a:off x="4316627" y="2064622"/>
            <a:ext cx="29864" cy="12735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>
            <a:endCxn id="9" idx="1"/>
          </p:cNvCxnSpPr>
          <p:nvPr/>
        </p:nvCxnSpPr>
        <p:spPr>
          <a:xfrm>
            <a:off x="8006276" y="3848789"/>
            <a:ext cx="1950567" cy="649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화살표 연결선 29"/>
          <p:cNvCxnSpPr/>
          <p:nvPr/>
        </p:nvCxnSpPr>
        <p:spPr>
          <a:xfrm>
            <a:off x="8006276" y="4204739"/>
            <a:ext cx="541638" cy="6089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화살표 연결선 31"/>
          <p:cNvCxnSpPr/>
          <p:nvPr/>
        </p:nvCxnSpPr>
        <p:spPr>
          <a:xfrm flipV="1">
            <a:off x="7978989" y="2511424"/>
            <a:ext cx="1975795" cy="9203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꺾인 연결선 38"/>
          <p:cNvCxnSpPr/>
          <p:nvPr/>
        </p:nvCxnSpPr>
        <p:spPr>
          <a:xfrm rot="10800000" flipV="1">
            <a:off x="2948119" y="1410965"/>
            <a:ext cx="527220" cy="3563539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49"/>
          <p:cNvCxnSpPr/>
          <p:nvPr/>
        </p:nvCxnSpPr>
        <p:spPr>
          <a:xfrm>
            <a:off x="2984222" y="6059395"/>
            <a:ext cx="6090913" cy="130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화살표 연결선 51"/>
          <p:cNvCxnSpPr>
            <a:endCxn id="8" idx="2"/>
          </p:cNvCxnSpPr>
          <p:nvPr/>
        </p:nvCxnSpPr>
        <p:spPr>
          <a:xfrm flipH="1" flipV="1">
            <a:off x="9056600" y="5876344"/>
            <a:ext cx="18535" cy="21074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모서리가 둥근 직사각형 52"/>
          <p:cNvSpPr/>
          <p:nvPr/>
        </p:nvSpPr>
        <p:spPr>
          <a:xfrm>
            <a:off x="1275836" y="3870218"/>
            <a:ext cx="1589903" cy="34599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Data </a:t>
            </a:r>
            <a:r>
              <a:rPr lang="ko-KR" altLang="en-US" dirty="0" smtClean="0">
                <a:solidFill>
                  <a:schemeClr val="tx1"/>
                </a:solidFill>
              </a:rPr>
              <a:t>전송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4" name="타원 53"/>
          <p:cNvSpPr/>
          <p:nvPr/>
        </p:nvSpPr>
        <p:spPr>
          <a:xfrm>
            <a:off x="386149" y="415395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타원 55"/>
          <p:cNvSpPr/>
          <p:nvPr/>
        </p:nvSpPr>
        <p:spPr>
          <a:xfrm>
            <a:off x="386148" y="495375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타원 56"/>
          <p:cNvSpPr/>
          <p:nvPr/>
        </p:nvSpPr>
        <p:spPr>
          <a:xfrm>
            <a:off x="386148" y="595613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타원 57"/>
          <p:cNvSpPr/>
          <p:nvPr/>
        </p:nvSpPr>
        <p:spPr>
          <a:xfrm>
            <a:off x="386148" y="692096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타원 58"/>
          <p:cNvSpPr/>
          <p:nvPr/>
        </p:nvSpPr>
        <p:spPr>
          <a:xfrm>
            <a:off x="2663395" y="3833724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타원 59"/>
          <p:cNvSpPr/>
          <p:nvPr/>
        </p:nvSpPr>
        <p:spPr>
          <a:xfrm>
            <a:off x="2663394" y="3913704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타원 60"/>
          <p:cNvSpPr/>
          <p:nvPr/>
        </p:nvSpPr>
        <p:spPr>
          <a:xfrm>
            <a:off x="2663394" y="4013942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타원 61"/>
          <p:cNvSpPr/>
          <p:nvPr/>
        </p:nvSpPr>
        <p:spPr>
          <a:xfrm>
            <a:off x="2663394" y="4110425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9" name="직선 화살표 연결선 68"/>
          <p:cNvCxnSpPr/>
          <p:nvPr/>
        </p:nvCxnSpPr>
        <p:spPr>
          <a:xfrm flipH="1">
            <a:off x="7889275" y="2346317"/>
            <a:ext cx="2061390" cy="10078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직선 연결선 78"/>
          <p:cNvCxnSpPr/>
          <p:nvPr/>
        </p:nvCxnSpPr>
        <p:spPr>
          <a:xfrm flipH="1" flipV="1">
            <a:off x="10244908" y="790156"/>
            <a:ext cx="8238" cy="750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직선 연결선 80"/>
          <p:cNvCxnSpPr/>
          <p:nvPr/>
        </p:nvCxnSpPr>
        <p:spPr>
          <a:xfrm>
            <a:off x="10228433" y="773680"/>
            <a:ext cx="67550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화살표 연결선 82"/>
          <p:cNvCxnSpPr/>
          <p:nvPr/>
        </p:nvCxnSpPr>
        <p:spPr>
          <a:xfrm>
            <a:off x="10920411" y="790156"/>
            <a:ext cx="24714" cy="7506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직선 연결선 86"/>
          <p:cNvCxnSpPr/>
          <p:nvPr/>
        </p:nvCxnSpPr>
        <p:spPr>
          <a:xfrm flipH="1" flipV="1">
            <a:off x="10285068" y="4450206"/>
            <a:ext cx="8238" cy="750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연결선 87"/>
          <p:cNvCxnSpPr/>
          <p:nvPr/>
        </p:nvCxnSpPr>
        <p:spPr>
          <a:xfrm>
            <a:off x="10293306" y="5200893"/>
            <a:ext cx="67550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화살표 연결선 88"/>
          <p:cNvCxnSpPr/>
          <p:nvPr/>
        </p:nvCxnSpPr>
        <p:spPr>
          <a:xfrm flipH="1" flipV="1">
            <a:off x="10945125" y="4445045"/>
            <a:ext cx="23683" cy="7506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화살표 연결선 92"/>
          <p:cNvCxnSpPr/>
          <p:nvPr/>
        </p:nvCxnSpPr>
        <p:spPr>
          <a:xfrm flipH="1" flipV="1">
            <a:off x="8018377" y="4069478"/>
            <a:ext cx="662373" cy="7420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직선 화살표 연결선 97"/>
          <p:cNvCxnSpPr/>
          <p:nvPr/>
        </p:nvCxnSpPr>
        <p:spPr>
          <a:xfrm flipH="1" flipV="1">
            <a:off x="8005247" y="3747201"/>
            <a:ext cx="1949537" cy="147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타원 102"/>
          <p:cNvSpPr/>
          <p:nvPr/>
        </p:nvSpPr>
        <p:spPr>
          <a:xfrm>
            <a:off x="10323169" y="4999064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타원 103"/>
          <p:cNvSpPr/>
          <p:nvPr/>
        </p:nvSpPr>
        <p:spPr>
          <a:xfrm>
            <a:off x="10323168" y="5079044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타원 104"/>
          <p:cNvSpPr/>
          <p:nvPr/>
        </p:nvSpPr>
        <p:spPr>
          <a:xfrm>
            <a:off x="10323168" y="5179282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타원 105"/>
          <p:cNvSpPr/>
          <p:nvPr/>
        </p:nvSpPr>
        <p:spPr>
          <a:xfrm>
            <a:off x="10323168" y="5275765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7" name="타원 106"/>
          <p:cNvSpPr/>
          <p:nvPr/>
        </p:nvSpPr>
        <p:spPr>
          <a:xfrm>
            <a:off x="10254434" y="567795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타원 107"/>
          <p:cNvSpPr/>
          <p:nvPr/>
        </p:nvSpPr>
        <p:spPr>
          <a:xfrm>
            <a:off x="10254433" y="647775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타원 108"/>
          <p:cNvSpPr/>
          <p:nvPr/>
        </p:nvSpPr>
        <p:spPr>
          <a:xfrm>
            <a:off x="10254433" y="748013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" name="타원 109"/>
          <p:cNvSpPr/>
          <p:nvPr/>
        </p:nvSpPr>
        <p:spPr>
          <a:xfrm>
            <a:off x="10254433" y="844496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4" name="직선 연결선 113"/>
          <p:cNvCxnSpPr/>
          <p:nvPr/>
        </p:nvCxnSpPr>
        <p:spPr>
          <a:xfrm>
            <a:off x="2950752" y="4910845"/>
            <a:ext cx="33470" cy="11686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화살표 연결선 117"/>
          <p:cNvCxnSpPr/>
          <p:nvPr/>
        </p:nvCxnSpPr>
        <p:spPr>
          <a:xfrm>
            <a:off x="337751" y="1301578"/>
            <a:ext cx="83202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1052126" y="418898"/>
            <a:ext cx="728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= DB</a:t>
            </a:r>
            <a:endParaRPr lang="ko-KR" altLang="en-US" dirty="0"/>
          </a:p>
        </p:txBody>
      </p:sp>
      <p:sp>
        <p:nvSpPr>
          <p:cNvPr id="120" name="TextBox 119"/>
          <p:cNvSpPr txBox="1"/>
          <p:nvPr/>
        </p:nvSpPr>
        <p:spPr>
          <a:xfrm>
            <a:off x="1169773" y="1116912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mtClean="0"/>
              <a:t>= </a:t>
            </a:r>
            <a:r>
              <a:rPr lang="ko-KR" altLang="en-US" dirty="0" smtClean="0"/>
              <a:t>이동경로</a:t>
            </a:r>
            <a:endParaRPr lang="ko-KR" altLang="en-US" dirty="0"/>
          </a:p>
        </p:txBody>
      </p:sp>
      <p:sp>
        <p:nvSpPr>
          <p:cNvPr id="123" name="모서리가 둥근 직사각형 122"/>
          <p:cNvSpPr/>
          <p:nvPr/>
        </p:nvSpPr>
        <p:spPr>
          <a:xfrm>
            <a:off x="5102504" y="2291530"/>
            <a:ext cx="1365422" cy="1062681"/>
          </a:xfrm>
          <a:prstGeom prst="roundRect">
            <a:avLst/>
          </a:prstGeom>
          <a:ln>
            <a:solidFill>
              <a:srgbClr val="F573E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Test</a:t>
            </a:r>
          </a:p>
          <a:p>
            <a:pPr algn="ctr"/>
            <a:r>
              <a:rPr lang="en-US" altLang="ko-KR" dirty="0" smtClean="0"/>
              <a:t>Login</a:t>
            </a:r>
            <a:endParaRPr lang="ko-KR" altLang="en-US" dirty="0"/>
          </a:p>
        </p:txBody>
      </p:sp>
      <p:cxnSp>
        <p:nvCxnSpPr>
          <p:cNvPr id="127" name="직선 화살표 연결선 126"/>
          <p:cNvCxnSpPr>
            <a:endCxn id="6" idx="1"/>
          </p:cNvCxnSpPr>
          <p:nvPr/>
        </p:nvCxnSpPr>
        <p:spPr>
          <a:xfrm>
            <a:off x="6340046" y="3327092"/>
            <a:ext cx="402043" cy="5066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타원 140"/>
          <p:cNvSpPr/>
          <p:nvPr/>
        </p:nvSpPr>
        <p:spPr>
          <a:xfrm>
            <a:off x="4909849" y="2225844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2" name="타원 141"/>
          <p:cNvSpPr/>
          <p:nvPr/>
        </p:nvSpPr>
        <p:spPr>
          <a:xfrm>
            <a:off x="4909848" y="2305824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" name="타원 142"/>
          <p:cNvSpPr/>
          <p:nvPr/>
        </p:nvSpPr>
        <p:spPr>
          <a:xfrm>
            <a:off x="4909848" y="2406062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" name="타원 143"/>
          <p:cNvSpPr/>
          <p:nvPr/>
        </p:nvSpPr>
        <p:spPr>
          <a:xfrm>
            <a:off x="4909848" y="2502545"/>
            <a:ext cx="617838" cy="14483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4304141" y="158032"/>
            <a:ext cx="3451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Form</a:t>
            </a:r>
            <a:r>
              <a:rPr lang="ko-KR" altLang="en-US" dirty="0" smtClean="0"/>
              <a:t>과 </a:t>
            </a:r>
            <a:r>
              <a:rPr lang="en-US" altLang="ko-KR" dirty="0" smtClean="0"/>
              <a:t>pro</a:t>
            </a:r>
            <a:r>
              <a:rPr lang="ko-KR" altLang="en-US" dirty="0" smtClean="0"/>
              <a:t>는 </a:t>
            </a:r>
            <a:r>
              <a:rPr lang="ko-KR" altLang="en-US" dirty="0" err="1" smtClean="0"/>
              <a:t>구분없이</a:t>
            </a:r>
            <a:r>
              <a:rPr lang="ko-KR" altLang="en-US" dirty="0" smtClean="0"/>
              <a:t> 적었음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04115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30</Words>
  <Application>Microsoft Office PowerPoint</Application>
  <PresentationFormat>와이드스크린</PresentationFormat>
  <Paragraphs>19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JSP 기말과제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 기말과제</dc:title>
  <dc:creator>Windows 사용자</dc:creator>
  <cp:lastModifiedBy>Windows 사용자</cp:lastModifiedBy>
  <cp:revision>7</cp:revision>
  <dcterms:created xsi:type="dcterms:W3CDTF">2018-06-12T00:42:22Z</dcterms:created>
  <dcterms:modified xsi:type="dcterms:W3CDTF">2018-06-20T02:32:00Z</dcterms:modified>
</cp:coreProperties>
</file>