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A7E"/>
    <a:srgbClr val="E4B2CB"/>
    <a:srgbClr val="6BF1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652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417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0657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456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4406900"/>
            <a:ext cx="10515600" cy="1362075"/>
          </a:xfrm>
        </p:spPr>
        <p:txBody>
          <a:bodyPr anchor="t"/>
          <a:lstStyle>
            <a:lvl1pPr>
              <a:defRPr sz="4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906713"/>
            <a:ext cx="105156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964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0863"/>
            <a:ext cx="5181600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0863"/>
            <a:ext cx="5181600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663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535113"/>
            <a:ext cx="5156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74875"/>
            <a:ext cx="51562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535113"/>
            <a:ext cx="51577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74875"/>
            <a:ext cx="5157787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357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540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778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685800"/>
            <a:ext cx="4013200" cy="1160463"/>
          </a:xfrm>
        </p:spPr>
        <p:txBody>
          <a:bodyPr anchor="b"/>
          <a:lstStyle>
            <a:lvl1pPr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6663" y="685800"/>
            <a:ext cx="6300787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1850" y="1846263"/>
            <a:ext cx="4013200" cy="43259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5590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5075" y="4800600"/>
            <a:ext cx="7177088" cy="566738"/>
          </a:xfrm>
        </p:spPr>
        <p:txBody>
          <a:bodyPr anchor="b"/>
          <a:lstStyle>
            <a:lvl1pPr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5075" y="685800"/>
            <a:ext cx="7177088" cy="4041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5075" y="5367338"/>
            <a:ext cx="71770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8820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086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7229E-A7A4-4A39-A0BD-8E309A9FDA1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BA10-F874-4E50-BD1F-170C22BBD0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3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JSP </a:t>
            </a:r>
            <a:r>
              <a:rPr lang="ko-KR" altLang="en-US" dirty="0" smtClean="0"/>
              <a:t>과제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20172312 </a:t>
            </a:r>
            <a:r>
              <a:rPr lang="ko-KR" altLang="en-US" dirty="0" smtClean="0"/>
              <a:t>이재경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39642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모서리가 둥근 직사각형 5"/>
          <p:cNvSpPr/>
          <p:nvPr/>
        </p:nvSpPr>
        <p:spPr>
          <a:xfrm>
            <a:off x="289642" y="211548"/>
            <a:ext cx="2477942" cy="23461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ko-KR" altLang="en-US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메인</a:t>
            </a:r>
            <a:r>
              <a:rPr lang="en-US" altLang="ko-KR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n-US" altLang="ko-KR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Main.jsp</a:t>
            </a:r>
            <a:r>
              <a:rPr lang="en-US" altLang="ko-KR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ko-KR" altLang="en-US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모서리가 둥근 직사각형 1"/>
          <p:cNvSpPr/>
          <p:nvPr/>
        </p:nvSpPr>
        <p:spPr>
          <a:xfrm>
            <a:off x="387178" y="1031538"/>
            <a:ext cx="2282870" cy="479445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LoginForm.jsp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387178" y="1675822"/>
            <a:ext cx="2282870" cy="477301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MemberForm.jsp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4439888" y="1296043"/>
            <a:ext cx="2477942" cy="23461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ko-KR" altLang="en-US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회원가입</a:t>
            </a:r>
            <a:endParaRPr lang="ko-KR" altLang="en-US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4562726" y="1888459"/>
            <a:ext cx="2282870" cy="479445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MemberForm.jsp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4537424" y="2760317"/>
            <a:ext cx="2282870" cy="477301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MemberPro.jsp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7248308" y="71461"/>
            <a:ext cx="2477942" cy="23461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ko-KR" altLang="en-US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로그인</a:t>
            </a:r>
            <a:endParaRPr lang="ko-KR" altLang="en-US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7345844" y="717462"/>
            <a:ext cx="2282870" cy="479445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LoginForm.jsp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7345844" y="1535735"/>
            <a:ext cx="2282870" cy="477301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testlogin.jsp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2260132" y="4318600"/>
            <a:ext cx="2477942" cy="23461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ko-KR" altLang="en-US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정보 수정</a:t>
            </a:r>
            <a:endParaRPr lang="ko-KR" altLang="en-US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357668" y="4939142"/>
            <a:ext cx="2282870" cy="479445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update.jsp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2357668" y="5782874"/>
            <a:ext cx="2282870" cy="477301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updatePro.jsp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5015937" y="3914039"/>
            <a:ext cx="2477942" cy="23461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ko-KR" altLang="en-US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회원 탈퇴</a:t>
            </a:r>
            <a:endParaRPr lang="ko-KR" altLang="en-US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5126784" y="4558983"/>
            <a:ext cx="2282870" cy="479445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</a:t>
            </a:r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eleteTestForm.jsp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5113473" y="5378313"/>
            <a:ext cx="2282870" cy="477301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DeleteTestPro.jsp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모서리가 둥근 직사각형 18"/>
          <p:cNvSpPr/>
          <p:nvPr/>
        </p:nvSpPr>
        <p:spPr>
          <a:xfrm>
            <a:off x="242357" y="3710967"/>
            <a:ext cx="2282870" cy="479445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list.jsp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아래쪽 화살표 20"/>
          <p:cNvSpPr/>
          <p:nvPr/>
        </p:nvSpPr>
        <p:spPr>
          <a:xfrm>
            <a:off x="1085088" y="2610975"/>
            <a:ext cx="597408" cy="1046701"/>
          </a:xfrm>
          <a:prstGeom prst="downArrow">
            <a:avLst/>
          </a:prstGeom>
          <a:solidFill>
            <a:srgbClr val="E4B2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9823786" y="1086688"/>
            <a:ext cx="2282870" cy="479445"/>
          </a:xfrm>
          <a:prstGeom prst="roundRect">
            <a:avLst/>
          </a:prstGeom>
          <a:solidFill>
            <a:srgbClr val="6B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Logout.jsp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왼쪽/오른쪽 화살표 22"/>
          <p:cNvSpPr/>
          <p:nvPr/>
        </p:nvSpPr>
        <p:spPr>
          <a:xfrm rot="1726708">
            <a:off x="2845613" y="1477721"/>
            <a:ext cx="1596411" cy="610920"/>
          </a:xfrm>
          <a:prstGeom prst="leftRightArrow">
            <a:avLst/>
          </a:prstGeom>
          <a:solidFill>
            <a:srgbClr val="E4B2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아래쪽 화살표 23"/>
          <p:cNvSpPr/>
          <p:nvPr/>
        </p:nvSpPr>
        <p:spPr>
          <a:xfrm rot="16200000">
            <a:off x="4562304" y="-824402"/>
            <a:ext cx="597408" cy="3466767"/>
          </a:xfrm>
          <a:prstGeom prst="downArrow">
            <a:avLst/>
          </a:prstGeom>
          <a:solidFill>
            <a:srgbClr val="E4B2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왼쪽/오른쪽 화살표 24"/>
          <p:cNvSpPr/>
          <p:nvPr/>
        </p:nvSpPr>
        <p:spPr>
          <a:xfrm rot="3750742">
            <a:off x="2208545" y="3097605"/>
            <a:ext cx="1787750" cy="610920"/>
          </a:xfrm>
          <a:prstGeom prst="leftRightArrow">
            <a:avLst/>
          </a:prstGeom>
          <a:solidFill>
            <a:srgbClr val="E4B2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왼쪽/오른쪽 화살표 25"/>
          <p:cNvSpPr/>
          <p:nvPr/>
        </p:nvSpPr>
        <p:spPr>
          <a:xfrm rot="3047589">
            <a:off x="2468772" y="2795905"/>
            <a:ext cx="2951464" cy="610920"/>
          </a:xfrm>
          <a:prstGeom prst="leftRightArrow">
            <a:avLst/>
          </a:prstGeom>
          <a:solidFill>
            <a:srgbClr val="E4B2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왼쪽/오른쪽 화살표 26"/>
          <p:cNvSpPr/>
          <p:nvPr/>
        </p:nvSpPr>
        <p:spPr>
          <a:xfrm>
            <a:off x="9923629" y="5782874"/>
            <a:ext cx="1186810" cy="610920"/>
          </a:xfrm>
          <a:prstGeom prst="leftRightArrow">
            <a:avLst/>
          </a:prstGeom>
          <a:solidFill>
            <a:srgbClr val="E4B2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11110439" y="5903668"/>
            <a:ext cx="966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페이지</a:t>
            </a:r>
            <a:r>
              <a:rPr lang="en-US" altLang="ko-KR" dirty="0" smtClean="0"/>
              <a:t> </a:t>
            </a:r>
            <a:r>
              <a:rPr lang="ko-KR" altLang="en-US" dirty="0" smtClean="0"/>
              <a:t>연결</a:t>
            </a:r>
            <a:endParaRPr lang="ko-KR" altLang="en-US" dirty="0"/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260" y="4988745"/>
            <a:ext cx="1042384" cy="866869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591407" y="5187788"/>
            <a:ext cx="4780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/>
              <a:t>DB</a:t>
            </a:r>
            <a:endParaRPr lang="ko-KR" altLang="en-US" sz="2000" dirty="0"/>
          </a:p>
        </p:txBody>
      </p:sp>
      <p:cxnSp>
        <p:nvCxnSpPr>
          <p:cNvPr id="37" name="꺾인 연결선 36"/>
          <p:cNvCxnSpPr/>
          <p:nvPr/>
        </p:nvCxnSpPr>
        <p:spPr>
          <a:xfrm rot="5400000" flipH="1" flipV="1">
            <a:off x="6464846" y="1611592"/>
            <a:ext cx="1224582" cy="2808420"/>
          </a:xfrm>
          <a:prstGeom prst="bentConnector3">
            <a:avLst>
              <a:gd name="adj1" fmla="val -18668"/>
            </a:avLst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꺾인 연결선 39"/>
          <p:cNvCxnSpPr>
            <a:stCxn id="13" idx="2"/>
            <a:endCxn id="16" idx="2"/>
          </p:cNvCxnSpPr>
          <p:nvPr/>
        </p:nvCxnSpPr>
        <p:spPr>
          <a:xfrm rot="5400000" flipH="1" flipV="1">
            <a:off x="4674724" y="5084553"/>
            <a:ext cx="404561" cy="2755805"/>
          </a:xfrm>
          <a:prstGeom prst="bentConnector3">
            <a:avLst>
              <a:gd name="adj1" fmla="val -56506"/>
            </a:avLst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직선 화살표 연결선 41"/>
          <p:cNvCxnSpPr/>
          <p:nvPr/>
        </p:nvCxnSpPr>
        <p:spPr>
          <a:xfrm>
            <a:off x="7021488" y="3854670"/>
            <a:ext cx="1760164" cy="10747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꺾인 연결선 48"/>
          <p:cNvCxnSpPr>
            <a:endCxn id="34" idx="2"/>
          </p:cNvCxnSpPr>
          <p:nvPr/>
        </p:nvCxnSpPr>
        <p:spPr>
          <a:xfrm flipV="1">
            <a:off x="4738074" y="5855614"/>
            <a:ext cx="4092378" cy="106417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 flipV="1">
            <a:off x="10021807" y="5559879"/>
            <a:ext cx="943414" cy="118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0965221" y="5392878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DB </a:t>
            </a:r>
            <a:r>
              <a:rPr lang="ko-KR" altLang="en-US" dirty="0" smtClean="0"/>
              <a:t>연결</a:t>
            </a:r>
            <a:endParaRPr lang="ko-KR" altLang="en-US" dirty="0"/>
          </a:p>
        </p:txBody>
      </p:sp>
      <p:cxnSp>
        <p:nvCxnSpPr>
          <p:cNvPr id="55" name="직선 화살표 연결선 54"/>
          <p:cNvCxnSpPr/>
          <p:nvPr/>
        </p:nvCxnSpPr>
        <p:spPr>
          <a:xfrm>
            <a:off x="6248975" y="5038428"/>
            <a:ext cx="0" cy="3388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9" name="직선 화살표 연결선 58"/>
          <p:cNvCxnSpPr>
            <a:endCxn id="22" idx="2"/>
          </p:cNvCxnSpPr>
          <p:nvPr/>
        </p:nvCxnSpPr>
        <p:spPr>
          <a:xfrm flipV="1">
            <a:off x="9726250" y="1566133"/>
            <a:ext cx="1238971" cy="2170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1" name="직선 화살표 연결선 60"/>
          <p:cNvCxnSpPr/>
          <p:nvPr/>
        </p:nvCxnSpPr>
        <p:spPr>
          <a:xfrm>
            <a:off x="8481347" y="1172155"/>
            <a:ext cx="0" cy="3388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2" name="직선 화살표 연결선 61"/>
          <p:cNvCxnSpPr/>
          <p:nvPr/>
        </p:nvCxnSpPr>
        <p:spPr>
          <a:xfrm>
            <a:off x="5606424" y="2388270"/>
            <a:ext cx="0" cy="3388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3" name="직선 화살표 연결선 62"/>
          <p:cNvCxnSpPr/>
          <p:nvPr/>
        </p:nvCxnSpPr>
        <p:spPr>
          <a:xfrm>
            <a:off x="3499102" y="5428250"/>
            <a:ext cx="0" cy="3388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8" name="직선 화살표 연결선 67"/>
          <p:cNvCxnSpPr/>
          <p:nvPr/>
        </p:nvCxnSpPr>
        <p:spPr>
          <a:xfrm flipH="1">
            <a:off x="2767584" y="596620"/>
            <a:ext cx="448072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9" name="직선 화살표 연결선 68"/>
          <p:cNvCxnSpPr>
            <a:stCxn id="22" idx="1"/>
          </p:cNvCxnSpPr>
          <p:nvPr/>
        </p:nvCxnSpPr>
        <p:spPr>
          <a:xfrm flipH="1" flipV="1">
            <a:off x="2767584" y="762147"/>
            <a:ext cx="7056202" cy="5642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1" name="직선 화살표 연결선 70"/>
          <p:cNvCxnSpPr/>
          <p:nvPr/>
        </p:nvCxnSpPr>
        <p:spPr>
          <a:xfrm flipV="1">
            <a:off x="10019146" y="5159198"/>
            <a:ext cx="946075" cy="94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0965221" y="4991232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데이터흐름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4843586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6E747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85296"/>
      </a:hlink>
      <a:folHlink>
        <a:srgbClr val="9933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TM02836342[[fn=이온]]</Template>
  <TotalTime>37</TotalTime>
  <Words>32</Words>
  <Application>Microsoft Office PowerPoint</Application>
  <PresentationFormat>와이드스크린</PresentationFormat>
  <Paragraphs>23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Calibri</vt:lpstr>
      <vt:lpstr>Blank</vt:lpstr>
      <vt:lpstr>JSP 과제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과제</dc:title>
  <dc:creator>Windows 사용자</dc:creator>
  <cp:lastModifiedBy>Windows 사용자</cp:lastModifiedBy>
  <cp:revision>5</cp:revision>
  <dcterms:created xsi:type="dcterms:W3CDTF">2018-06-19T05:07:17Z</dcterms:created>
  <dcterms:modified xsi:type="dcterms:W3CDTF">2018-06-19T05:44:22Z</dcterms:modified>
</cp:coreProperties>
</file>