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57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캡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인용문 있는 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참 또는 거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1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589212" y="1063752"/>
            <a:ext cx="8915399" cy="2262781"/>
          </a:xfrm>
        </p:spPr>
        <p:txBody>
          <a:bodyPr/>
          <a:lstStyle/>
          <a:p>
            <a:pPr algn="ctr"/>
            <a:r>
              <a:rPr lang="en-US" altLang="ko-KR" dirty="0" smtClean="0"/>
              <a:t>JSP </a:t>
            </a:r>
            <a:r>
              <a:rPr lang="ko-KR" altLang="en-US" dirty="0" smtClean="0"/>
              <a:t>기말고사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dirty="0" smtClean="0"/>
              <a:t>인터넷 정보통신과</a:t>
            </a:r>
            <a:endParaRPr lang="en-US" altLang="ko-KR" dirty="0" smtClean="0"/>
          </a:p>
          <a:p>
            <a:pPr algn="ctr"/>
            <a:r>
              <a:rPr lang="en-US" altLang="ko-KR" dirty="0" smtClean="0"/>
              <a:t>A_20172275</a:t>
            </a:r>
            <a:r>
              <a:rPr lang="en-US" altLang="ko-KR" dirty="0"/>
              <a:t>_</a:t>
            </a:r>
            <a:r>
              <a:rPr lang="ko-KR" altLang="en-US" dirty="0" smtClean="0"/>
              <a:t>이규섭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14061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회원가입하기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352800"/>
          </a:xfrm>
        </p:spPr>
        <p:txBody>
          <a:bodyPr/>
          <a:lstStyle/>
          <a:p>
            <a:pPr marL="0" indent="0">
              <a:buNone/>
            </a:pPr>
            <a:r>
              <a:rPr lang="en-US" altLang="ko-KR" dirty="0" err="1" smtClean="0"/>
              <a:t>insertmemberForm.jsp</a:t>
            </a:r>
            <a:r>
              <a:rPr lang="ko-KR" altLang="en-US" dirty="0" smtClean="0"/>
              <a:t>에서 회원가입에 필요한 회원 정보를 입력한다</a:t>
            </a:r>
            <a:r>
              <a:rPr lang="en-US" altLang="ko-KR" dirty="0" smtClean="0"/>
              <a:t>.</a:t>
            </a:r>
          </a:p>
          <a:p>
            <a:pPr marL="0" indent="0">
              <a:buNone/>
            </a:pPr>
            <a:r>
              <a:rPr lang="ko-KR" altLang="en-US" dirty="0" smtClean="0"/>
              <a:t>입력한 정보를 </a:t>
            </a:r>
            <a:r>
              <a:rPr lang="en-US" altLang="ko-KR" dirty="0" err="1" smtClean="0"/>
              <a:t>insertmemberPro.jsp</a:t>
            </a:r>
            <a:r>
              <a:rPr lang="en-US" altLang="ko-KR" dirty="0" smtClean="0"/>
              <a:t> </a:t>
            </a:r>
            <a:r>
              <a:rPr lang="ko-KR" altLang="en-US" dirty="0" smtClean="0"/>
              <a:t>에서 받아 데이터베이스에</a:t>
            </a:r>
            <a:endParaRPr lang="en-US" altLang="ko-KR" dirty="0" smtClean="0"/>
          </a:p>
          <a:p>
            <a:pPr marL="0" indent="0">
              <a:buNone/>
            </a:pPr>
            <a:r>
              <a:rPr lang="ko-KR" altLang="en-US" dirty="0" smtClean="0"/>
              <a:t>회원</a:t>
            </a:r>
            <a:r>
              <a:rPr lang="en-US" altLang="ko-KR" dirty="0" smtClean="0"/>
              <a:t>(</a:t>
            </a:r>
            <a:r>
              <a:rPr lang="ko-KR" altLang="en-US" dirty="0" smtClean="0"/>
              <a:t>정보</a:t>
            </a:r>
            <a:r>
              <a:rPr lang="en-US" altLang="ko-KR" dirty="0" smtClean="0"/>
              <a:t>)</a:t>
            </a:r>
            <a:r>
              <a:rPr lang="ko-KR" altLang="en-US" dirty="0" smtClean="0"/>
              <a:t>를 추가한다</a:t>
            </a:r>
            <a:r>
              <a:rPr lang="en-US" altLang="ko-KR" dirty="0" smtClean="0"/>
              <a:t>. </a:t>
            </a:r>
            <a:endParaRPr lang="ko-KR" altLang="en-US" dirty="0"/>
          </a:p>
        </p:txBody>
      </p:sp>
      <p:sp>
        <p:nvSpPr>
          <p:cNvPr id="4" name="모서리가 둥근 직사각형 3"/>
          <p:cNvSpPr/>
          <p:nvPr/>
        </p:nvSpPr>
        <p:spPr>
          <a:xfrm>
            <a:off x="7979229" y="3780642"/>
            <a:ext cx="2024743" cy="5334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600" b="1" dirty="0" err="1" smtClean="0"/>
              <a:t>insertmemberForm.jsp</a:t>
            </a:r>
            <a:endParaRPr lang="ko-KR" altLang="en-US" b="1" dirty="0"/>
          </a:p>
        </p:txBody>
      </p:sp>
      <p:sp>
        <p:nvSpPr>
          <p:cNvPr id="5" name="모서리가 둥근 직사각형 4"/>
          <p:cNvSpPr/>
          <p:nvPr/>
        </p:nvSpPr>
        <p:spPr>
          <a:xfrm>
            <a:off x="7979229" y="4560900"/>
            <a:ext cx="2024743" cy="5334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 err="1" smtClean="0"/>
              <a:t>insertmemberpro.jsp</a:t>
            </a:r>
            <a:endParaRPr lang="ko-KR" altLang="en-US" b="1" dirty="0"/>
          </a:p>
        </p:txBody>
      </p:sp>
      <p:sp>
        <p:nvSpPr>
          <p:cNvPr id="6" name="TextBox 17"/>
          <p:cNvSpPr txBox="1"/>
          <p:nvPr/>
        </p:nvSpPr>
        <p:spPr>
          <a:xfrm>
            <a:off x="8229601" y="3171522"/>
            <a:ext cx="1414271" cy="3693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b="1" dirty="0" smtClean="0">
                <a:solidFill>
                  <a:schemeClr val="bg1"/>
                </a:solidFill>
              </a:rPr>
              <a:t>&lt;</a:t>
            </a:r>
            <a:r>
              <a:rPr lang="ko-KR" altLang="en-US" b="1" dirty="0" smtClean="0">
                <a:solidFill>
                  <a:schemeClr val="bg1"/>
                </a:solidFill>
              </a:rPr>
              <a:t>회원가입</a:t>
            </a:r>
            <a:r>
              <a:rPr lang="en-US" altLang="ko-KR" b="1" dirty="0" smtClean="0">
                <a:solidFill>
                  <a:schemeClr val="bg1"/>
                </a:solidFill>
              </a:rPr>
              <a:t>&gt;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cxnSp>
        <p:nvCxnSpPr>
          <p:cNvPr id="7" name="직선 화살표 연결선 6"/>
          <p:cNvCxnSpPr>
            <a:stCxn id="4" idx="2"/>
            <a:endCxn id="5" idx="0"/>
          </p:cNvCxnSpPr>
          <p:nvPr/>
        </p:nvCxnSpPr>
        <p:spPr>
          <a:xfrm>
            <a:off x="8991601" y="4314042"/>
            <a:ext cx="0" cy="24685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cxnSp>
    </p:spTree>
    <p:extLst>
      <p:ext uri="{BB962C8B-B14F-4D97-AF65-F5344CB8AC3E}">
        <p14:creationId xmlns:p14="http://schemas.microsoft.com/office/powerpoint/2010/main" val="330291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007254"/>
          </a:xfrm>
        </p:spPr>
        <p:txBody>
          <a:bodyPr/>
          <a:lstStyle/>
          <a:p>
            <a:r>
              <a:rPr lang="ko-KR" altLang="en-US" dirty="0" smtClean="0"/>
              <a:t>로그인하기</a:t>
            </a: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767584" y="240182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760140" y="1830247"/>
            <a:ext cx="627928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회원가입이 완료된 회원</a:t>
            </a:r>
            <a:r>
              <a:rPr lang="en-US" altLang="ko-KR" dirty="0" smtClean="0"/>
              <a:t>(</a:t>
            </a:r>
            <a:r>
              <a:rPr lang="ko-KR" altLang="en-US" dirty="0" smtClean="0"/>
              <a:t>정보</a:t>
            </a:r>
            <a:r>
              <a:rPr lang="en-US" altLang="ko-KR" dirty="0" smtClean="0"/>
              <a:t>)</a:t>
            </a:r>
            <a:r>
              <a:rPr lang="ko-KR" altLang="en-US" dirty="0" smtClean="0"/>
              <a:t>를 </a:t>
            </a:r>
            <a:r>
              <a:rPr lang="en-US" altLang="ko-KR" dirty="0" err="1" smtClean="0"/>
              <a:t>loginForm.jsp</a:t>
            </a:r>
            <a:r>
              <a:rPr lang="en-US" altLang="ko-KR" dirty="0" smtClean="0"/>
              <a:t> </a:t>
            </a:r>
            <a:r>
              <a:rPr lang="ko-KR" altLang="en-US" dirty="0" smtClean="0"/>
              <a:t>에</a:t>
            </a:r>
            <a:endParaRPr lang="en-US" altLang="ko-KR" dirty="0" smtClean="0"/>
          </a:p>
          <a:p>
            <a:r>
              <a:rPr lang="ko-KR" altLang="en-US" dirty="0" smtClean="0"/>
              <a:t> 입력하면 </a:t>
            </a:r>
            <a:r>
              <a:rPr lang="en-US" altLang="ko-KR" dirty="0" err="1" smtClean="0"/>
              <a:t>Testlogin.jsp</a:t>
            </a:r>
            <a:r>
              <a:rPr lang="en-US" altLang="ko-KR" dirty="0" smtClean="0"/>
              <a:t> </a:t>
            </a:r>
            <a:r>
              <a:rPr lang="ko-KR" altLang="en-US" dirty="0" smtClean="0"/>
              <a:t>에서 데이터베이스에 있는</a:t>
            </a:r>
            <a:endParaRPr lang="en-US" altLang="ko-KR" dirty="0" smtClean="0"/>
          </a:p>
          <a:p>
            <a:r>
              <a:rPr lang="ko-KR" altLang="en-US" dirty="0" smtClean="0"/>
              <a:t>회원</a:t>
            </a:r>
            <a:r>
              <a:rPr lang="en-US" altLang="ko-KR" dirty="0" smtClean="0"/>
              <a:t>(</a:t>
            </a:r>
            <a:r>
              <a:rPr lang="ko-KR" altLang="en-US" dirty="0" smtClean="0"/>
              <a:t>정보</a:t>
            </a:r>
            <a:r>
              <a:rPr lang="en-US" altLang="ko-KR" dirty="0" smtClean="0"/>
              <a:t>)</a:t>
            </a:r>
            <a:r>
              <a:rPr lang="ko-KR" altLang="en-US" dirty="0" smtClean="0"/>
              <a:t>를 확인하고 있는 </a:t>
            </a:r>
            <a:r>
              <a:rPr lang="ko-KR" altLang="en-US" dirty="0" err="1" smtClean="0"/>
              <a:t>정보일경우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로그인이</a:t>
            </a:r>
            <a:r>
              <a:rPr lang="ko-KR" altLang="en-US" dirty="0" smtClean="0"/>
              <a:t> 가능하고</a:t>
            </a:r>
            <a:r>
              <a:rPr lang="en-US" altLang="ko-KR" dirty="0" smtClean="0"/>
              <a:t>,</a:t>
            </a:r>
          </a:p>
          <a:p>
            <a:r>
              <a:rPr lang="ko-KR" altLang="en-US" dirty="0" err="1" smtClean="0"/>
              <a:t>없을경우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로그인이</a:t>
            </a:r>
            <a:r>
              <a:rPr lang="ko-KR" altLang="en-US" dirty="0" smtClean="0"/>
              <a:t> 되지 않는다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  </a:t>
            </a:r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/>
          </a:p>
        </p:txBody>
      </p:sp>
      <p:sp>
        <p:nvSpPr>
          <p:cNvPr id="5" name="모서리가 둥근 직사각형 4"/>
          <p:cNvSpPr/>
          <p:nvPr/>
        </p:nvSpPr>
        <p:spPr>
          <a:xfrm>
            <a:off x="9337521" y="890815"/>
            <a:ext cx="2167090" cy="585701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 err="1" smtClean="0"/>
              <a:t>loginForm.jsp</a:t>
            </a:r>
            <a:endParaRPr lang="ko-KR" altLang="en-US" b="1" dirty="0"/>
          </a:p>
        </p:txBody>
      </p:sp>
      <p:sp>
        <p:nvSpPr>
          <p:cNvPr id="6" name="모서리가 둥근 직사각형 5"/>
          <p:cNvSpPr/>
          <p:nvPr/>
        </p:nvSpPr>
        <p:spPr>
          <a:xfrm>
            <a:off x="9337521" y="1710747"/>
            <a:ext cx="2167090" cy="585701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 err="1" smtClean="0"/>
              <a:t>testLogin.jsp</a:t>
            </a:r>
            <a:endParaRPr lang="ko-KR" altLang="en-US" b="1" dirty="0"/>
          </a:p>
        </p:txBody>
      </p:sp>
      <p:sp>
        <p:nvSpPr>
          <p:cNvPr id="7" name="모서리가 둥근 직사각형 6"/>
          <p:cNvSpPr/>
          <p:nvPr/>
        </p:nvSpPr>
        <p:spPr>
          <a:xfrm>
            <a:off x="9327357" y="2891706"/>
            <a:ext cx="2167090" cy="559487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 err="1" smtClean="0"/>
              <a:t>Logout.jsp</a:t>
            </a:r>
            <a:endParaRPr lang="ko-KR" altLang="en-US" b="1" dirty="0"/>
          </a:p>
        </p:txBody>
      </p:sp>
      <p:sp>
        <p:nvSpPr>
          <p:cNvPr id="8" name="TextBox 18"/>
          <p:cNvSpPr txBox="1"/>
          <p:nvPr/>
        </p:nvSpPr>
        <p:spPr>
          <a:xfrm>
            <a:off x="9726246" y="322601"/>
            <a:ext cx="1224292" cy="3693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b="1" dirty="0">
                <a:solidFill>
                  <a:schemeClr val="bg1"/>
                </a:solidFill>
              </a:rPr>
              <a:t>&lt;</a:t>
            </a:r>
            <a:r>
              <a:rPr lang="ko-KR" altLang="en-US" b="1" dirty="0">
                <a:solidFill>
                  <a:schemeClr val="bg1"/>
                </a:solidFill>
              </a:rPr>
              <a:t>로그인</a:t>
            </a:r>
            <a:r>
              <a:rPr lang="en-US" altLang="ko-KR" b="1" dirty="0">
                <a:solidFill>
                  <a:schemeClr val="bg1"/>
                </a:solidFill>
              </a:rPr>
              <a:t>&gt;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cxnSp>
        <p:nvCxnSpPr>
          <p:cNvPr id="9" name="직선 화살표 연결선 8"/>
          <p:cNvCxnSpPr/>
          <p:nvPr/>
        </p:nvCxnSpPr>
        <p:spPr>
          <a:xfrm flipH="1">
            <a:off x="10400739" y="2422500"/>
            <a:ext cx="20327" cy="32797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cxnSp>
      <p:sp>
        <p:nvSpPr>
          <p:cNvPr id="11" name="TextBox 10"/>
          <p:cNvSpPr txBox="1"/>
          <p:nvPr/>
        </p:nvSpPr>
        <p:spPr>
          <a:xfrm>
            <a:off x="1613836" y="425143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altLang="ko-KR" dirty="0" smtClean="0"/>
          </a:p>
          <a:p>
            <a:endParaRPr lang="en-US" altLang="ko-KR" dirty="0"/>
          </a:p>
        </p:txBody>
      </p:sp>
      <p:sp>
        <p:nvSpPr>
          <p:cNvPr id="13" name="제목 1"/>
          <p:cNvSpPr txBox="1">
            <a:spLocks/>
          </p:cNvSpPr>
          <p:nvPr/>
        </p:nvSpPr>
        <p:spPr>
          <a:xfrm>
            <a:off x="1389888" y="3228947"/>
            <a:ext cx="7595616" cy="72694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l" defTabSz="457200" rtl="0" eaLnBrk="1" latinLnBrk="1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latinLnBrk="1" hangingPunct="1">
              <a:defRPr>
                <a:solidFill>
                  <a:schemeClr val="tx2"/>
                </a:solidFill>
              </a:defRPr>
            </a:lvl2pPr>
            <a:lvl3pPr eaLnBrk="1" latinLnBrk="1" hangingPunct="1">
              <a:defRPr>
                <a:solidFill>
                  <a:schemeClr val="tx2"/>
                </a:solidFill>
              </a:defRPr>
            </a:lvl3pPr>
            <a:lvl4pPr eaLnBrk="1" latinLnBrk="1" hangingPunct="1">
              <a:defRPr>
                <a:solidFill>
                  <a:schemeClr val="tx2"/>
                </a:solidFill>
              </a:defRPr>
            </a:lvl4pPr>
            <a:lvl5pPr eaLnBrk="1" latinLnBrk="1" hangingPunct="1">
              <a:defRPr>
                <a:solidFill>
                  <a:schemeClr val="tx2"/>
                </a:solidFill>
              </a:defRPr>
            </a:lvl5pPr>
            <a:lvl6pPr eaLnBrk="1" latinLnBrk="1" hangingPunct="1">
              <a:defRPr>
                <a:solidFill>
                  <a:schemeClr val="tx2"/>
                </a:solidFill>
              </a:defRPr>
            </a:lvl6pPr>
            <a:lvl7pPr eaLnBrk="1" latinLnBrk="1" hangingPunct="1">
              <a:defRPr>
                <a:solidFill>
                  <a:schemeClr val="tx2"/>
                </a:solidFill>
              </a:defRPr>
            </a:lvl7pPr>
            <a:lvl8pPr eaLnBrk="1" latinLnBrk="1" hangingPunct="1">
              <a:defRPr>
                <a:solidFill>
                  <a:schemeClr val="tx2"/>
                </a:solidFill>
              </a:defRPr>
            </a:lvl8pPr>
            <a:lvl9pPr eaLnBrk="1" latin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ko-KR" altLang="en-US" dirty="0" smtClean="0"/>
              <a:t>로그아웃하기</a:t>
            </a:r>
            <a:r>
              <a:rPr lang="en-US" altLang="ko-KR" dirty="0" smtClean="0"/>
              <a:t>!</a:t>
            </a:r>
            <a:r>
              <a:rPr lang="ko-KR" altLang="en-US" sz="1400" dirty="0" smtClean="0">
                <a:solidFill>
                  <a:schemeClr val="tx1"/>
                </a:solidFill>
              </a:rPr>
              <a:t>로그아웃을 눌렀을 경우 사진처럼 로그아웃이 성공적으로 된다</a:t>
            </a:r>
            <a:r>
              <a:rPr lang="en-US" altLang="ko-KR" sz="1400" dirty="0" smtClean="0">
                <a:solidFill>
                  <a:schemeClr val="tx1"/>
                </a:solidFill>
              </a:rPr>
              <a:t>.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pic>
        <p:nvPicPr>
          <p:cNvPr id="16" name="그림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20" y="4214512"/>
            <a:ext cx="5221986" cy="2383528"/>
          </a:xfrm>
          <a:prstGeom prst="rect">
            <a:avLst/>
          </a:prstGeom>
        </p:spPr>
      </p:pic>
      <p:pic>
        <p:nvPicPr>
          <p:cNvPr id="17" name="그림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7481" y="4251433"/>
            <a:ext cx="5351231" cy="2233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074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3881027" cy="997426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회원정보수정하기</a:t>
            </a:r>
            <a:endParaRPr lang="ko-KR" altLang="en-US" dirty="0"/>
          </a:p>
        </p:txBody>
      </p:sp>
      <p:sp>
        <p:nvSpPr>
          <p:cNvPr id="3" name="모서리가 둥근 직사각형 2"/>
          <p:cNvSpPr/>
          <p:nvPr/>
        </p:nvSpPr>
        <p:spPr>
          <a:xfrm>
            <a:off x="8477468" y="3845659"/>
            <a:ext cx="2024743" cy="5334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 err="1" smtClean="0"/>
              <a:t>update.jsp</a:t>
            </a:r>
            <a:endParaRPr lang="ko-KR" altLang="en-US" b="1" dirty="0"/>
          </a:p>
        </p:txBody>
      </p:sp>
      <p:sp>
        <p:nvSpPr>
          <p:cNvPr id="4" name="모서리가 둥근 직사각형 3"/>
          <p:cNvSpPr/>
          <p:nvPr/>
        </p:nvSpPr>
        <p:spPr>
          <a:xfrm>
            <a:off x="8477467" y="4625525"/>
            <a:ext cx="2024743" cy="5334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 err="1" smtClean="0"/>
              <a:t>updatepro.jsp</a:t>
            </a:r>
            <a:endParaRPr lang="ko-KR" altLang="en-US" b="1" dirty="0"/>
          </a:p>
        </p:txBody>
      </p:sp>
      <p:sp>
        <p:nvSpPr>
          <p:cNvPr id="5" name="TextBox 19"/>
          <p:cNvSpPr txBox="1"/>
          <p:nvPr/>
        </p:nvSpPr>
        <p:spPr>
          <a:xfrm>
            <a:off x="8768061" y="3312651"/>
            <a:ext cx="1443554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b="1" dirty="0" smtClean="0">
                <a:solidFill>
                  <a:schemeClr val="bg1"/>
                </a:solidFill>
              </a:rPr>
              <a:t>&lt;</a:t>
            </a:r>
            <a:r>
              <a:rPr lang="ko-KR" altLang="en-US" b="1" dirty="0" smtClean="0">
                <a:solidFill>
                  <a:schemeClr val="bg1"/>
                </a:solidFill>
              </a:rPr>
              <a:t>정보수정</a:t>
            </a:r>
            <a:r>
              <a:rPr lang="en-US" altLang="ko-KR" b="1" dirty="0" smtClean="0">
                <a:solidFill>
                  <a:schemeClr val="bg1"/>
                </a:solidFill>
              </a:rPr>
              <a:t>&gt;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cxnSp>
        <p:nvCxnSpPr>
          <p:cNvPr id="6" name="직선 화살표 연결선 5"/>
          <p:cNvCxnSpPr/>
          <p:nvPr/>
        </p:nvCxnSpPr>
        <p:spPr>
          <a:xfrm>
            <a:off x="9593254" y="4379059"/>
            <a:ext cx="0" cy="24685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143518" y="1868002"/>
            <a:ext cx="762454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err="1" smtClean="0"/>
              <a:t>Update.jsp</a:t>
            </a:r>
            <a:r>
              <a:rPr lang="en-US" altLang="ko-KR" dirty="0" smtClean="0"/>
              <a:t> </a:t>
            </a:r>
            <a:r>
              <a:rPr lang="ko-KR" altLang="en-US" dirty="0" smtClean="0"/>
              <a:t>에서 입력 받은 아이디와 이름을 통해 </a:t>
            </a:r>
            <a:r>
              <a:rPr lang="en-US" altLang="ko-KR" dirty="0" err="1" smtClean="0"/>
              <a:t>updatePro.jsp</a:t>
            </a:r>
            <a:r>
              <a:rPr lang="en-US" altLang="ko-KR" dirty="0" smtClean="0"/>
              <a:t> </a:t>
            </a:r>
            <a:r>
              <a:rPr lang="ko-KR" altLang="en-US" dirty="0" smtClean="0"/>
              <a:t>에서 회원정보를 확인하고</a:t>
            </a:r>
            <a:r>
              <a:rPr lang="en-US" altLang="ko-KR" dirty="0"/>
              <a:t> </a:t>
            </a:r>
            <a:r>
              <a:rPr lang="ko-KR" altLang="en-US" dirty="0" smtClean="0"/>
              <a:t>변경할 비밀번호를 기존 비밀번호에서 수정한다</a:t>
            </a:r>
            <a:r>
              <a:rPr lang="en-US" altLang="ko-KR" dirty="0" smtClean="0"/>
              <a:t>. </a:t>
            </a:r>
            <a:endParaRPr lang="en-US" altLang="ko-KR" dirty="0"/>
          </a:p>
          <a:p>
            <a:r>
              <a:rPr lang="en-US" altLang="ko-KR" dirty="0" err="1" smtClean="0"/>
              <a:t>List.jsp</a:t>
            </a:r>
            <a:r>
              <a:rPr lang="en-US" altLang="ko-KR" dirty="0" smtClean="0"/>
              <a:t> </a:t>
            </a:r>
            <a:r>
              <a:rPr lang="ko-KR" altLang="en-US" dirty="0" smtClean="0"/>
              <a:t>에 들어가면 비밀번호가 변경된 것을 확인할 수 있다</a:t>
            </a:r>
            <a:r>
              <a:rPr lang="en-US" altLang="ko-KR" dirty="0" smtClean="0"/>
              <a:t>. 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 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39549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회원삭제하기</a:t>
            </a:r>
            <a:endParaRPr lang="ko-KR" altLang="en-US" dirty="0"/>
          </a:p>
        </p:txBody>
      </p:sp>
      <p:sp>
        <p:nvSpPr>
          <p:cNvPr id="6" name="모서리가 둥근 직사각형 5"/>
          <p:cNvSpPr/>
          <p:nvPr/>
        </p:nvSpPr>
        <p:spPr>
          <a:xfrm>
            <a:off x="8665026" y="4893088"/>
            <a:ext cx="2024743" cy="5334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 err="1" smtClean="0"/>
              <a:t>Deletepro.jsp</a:t>
            </a:r>
            <a:endParaRPr lang="ko-KR" altLang="en-US" b="1" dirty="0"/>
          </a:p>
        </p:txBody>
      </p:sp>
      <p:sp>
        <p:nvSpPr>
          <p:cNvPr id="7" name="TextBox 52"/>
          <p:cNvSpPr txBox="1"/>
          <p:nvPr/>
        </p:nvSpPr>
        <p:spPr>
          <a:xfrm>
            <a:off x="8912133" y="3218104"/>
            <a:ext cx="1414491" cy="3693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b="1" dirty="0" smtClean="0">
                <a:solidFill>
                  <a:schemeClr val="bg1"/>
                </a:solidFill>
              </a:rPr>
              <a:t>&lt;</a:t>
            </a:r>
            <a:r>
              <a:rPr lang="ko-KR" altLang="en-US" b="1" dirty="0" err="1" smtClean="0">
                <a:solidFill>
                  <a:schemeClr val="bg1"/>
                </a:solidFill>
              </a:rPr>
              <a:t>회원삭제</a:t>
            </a:r>
            <a:r>
              <a:rPr lang="en-US" altLang="ko-KR" b="1" dirty="0" smtClean="0">
                <a:solidFill>
                  <a:schemeClr val="bg1"/>
                </a:solidFill>
              </a:rPr>
              <a:t>&gt;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cxnSp>
        <p:nvCxnSpPr>
          <p:cNvPr id="8" name="직선 화살표 연결선 7"/>
          <p:cNvCxnSpPr/>
          <p:nvPr/>
        </p:nvCxnSpPr>
        <p:spPr>
          <a:xfrm>
            <a:off x="9780813" y="4646622"/>
            <a:ext cx="0" cy="24685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cxnSp>
      <p:sp>
        <p:nvSpPr>
          <p:cNvPr id="12" name="모서리가 둥근 직사각형 11"/>
          <p:cNvSpPr/>
          <p:nvPr/>
        </p:nvSpPr>
        <p:spPr>
          <a:xfrm>
            <a:off x="8665026" y="3969755"/>
            <a:ext cx="2024743" cy="5334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 err="1" smtClean="0"/>
              <a:t>Delete.jsp</a:t>
            </a:r>
            <a:endParaRPr lang="ko-KR" altLang="en-US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2169903" y="2089507"/>
            <a:ext cx="7449475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err="1" smtClean="0"/>
              <a:t>Delete.jsp</a:t>
            </a:r>
            <a:r>
              <a:rPr lang="en-US" altLang="ko-KR" dirty="0" smtClean="0"/>
              <a:t> </a:t>
            </a:r>
            <a:r>
              <a:rPr lang="ko-KR" altLang="en-US" dirty="0" smtClean="0"/>
              <a:t>에서 </a:t>
            </a:r>
            <a:r>
              <a:rPr lang="ko-KR" altLang="en-US" dirty="0" err="1" smtClean="0"/>
              <a:t>입력받은</a:t>
            </a:r>
            <a:r>
              <a:rPr lang="ko-KR" altLang="en-US" dirty="0" smtClean="0"/>
              <a:t> 회원</a:t>
            </a:r>
            <a:r>
              <a:rPr lang="en-US" altLang="ko-KR" dirty="0" smtClean="0"/>
              <a:t>(</a:t>
            </a:r>
            <a:r>
              <a:rPr lang="ko-KR" altLang="en-US" dirty="0" smtClean="0"/>
              <a:t>정보</a:t>
            </a:r>
            <a:r>
              <a:rPr lang="en-US" altLang="ko-KR" dirty="0" smtClean="0"/>
              <a:t>)</a:t>
            </a:r>
            <a:r>
              <a:rPr lang="ko-KR" altLang="en-US" dirty="0" smtClean="0"/>
              <a:t>인 아이디와 비밀번호에 해당하는 </a:t>
            </a:r>
            <a:endParaRPr lang="en-US" altLang="ko-KR" dirty="0" smtClean="0"/>
          </a:p>
          <a:p>
            <a:r>
              <a:rPr lang="ko-KR" altLang="en-US" dirty="0" smtClean="0"/>
              <a:t>회원정보를 </a:t>
            </a:r>
            <a:r>
              <a:rPr lang="en-US" altLang="ko-KR" dirty="0" err="1" smtClean="0"/>
              <a:t>Deletepro.jsp</a:t>
            </a:r>
            <a:r>
              <a:rPr lang="en-US" altLang="ko-KR" dirty="0" smtClean="0"/>
              <a:t> </a:t>
            </a:r>
            <a:r>
              <a:rPr lang="ko-KR" altLang="en-US" dirty="0" smtClean="0"/>
              <a:t>를 통해 데이터베이스에서 삭제한다</a:t>
            </a:r>
            <a:r>
              <a:rPr lang="en-US" altLang="ko-KR" dirty="0" smtClean="0"/>
              <a:t>. </a:t>
            </a:r>
            <a:endParaRPr lang="en-US" altLang="ko-KR" dirty="0"/>
          </a:p>
          <a:p>
            <a:r>
              <a:rPr lang="ko-KR" altLang="en-US" dirty="0" smtClean="0"/>
              <a:t>그런 다음 </a:t>
            </a:r>
            <a:r>
              <a:rPr lang="en-US" altLang="ko-KR" dirty="0" err="1" smtClean="0"/>
              <a:t>list.jspp</a:t>
            </a:r>
            <a:r>
              <a:rPr lang="en-US" altLang="ko-KR" dirty="0" smtClean="0"/>
              <a:t> </a:t>
            </a:r>
            <a:r>
              <a:rPr lang="ko-KR" altLang="en-US" dirty="0" smtClean="0"/>
              <a:t>에서 회원</a:t>
            </a:r>
            <a:r>
              <a:rPr lang="en-US" altLang="ko-KR" dirty="0" smtClean="0"/>
              <a:t>(</a:t>
            </a:r>
            <a:r>
              <a:rPr lang="ko-KR" altLang="en-US" dirty="0" smtClean="0"/>
              <a:t>정보</a:t>
            </a:r>
            <a:r>
              <a:rPr lang="en-US" altLang="ko-KR" dirty="0" smtClean="0"/>
              <a:t>,</a:t>
            </a:r>
            <a:r>
              <a:rPr lang="ko-KR" altLang="en-US" dirty="0" smtClean="0"/>
              <a:t>아이디</a:t>
            </a:r>
            <a:r>
              <a:rPr lang="en-US" altLang="ko-KR" dirty="0" smtClean="0"/>
              <a:t>,</a:t>
            </a:r>
            <a:r>
              <a:rPr lang="ko-KR" altLang="en-US" dirty="0" smtClean="0"/>
              <a:t>비밀번호</a:t>
            </a:r>
            <a:r>
              <a:rPr lang="en-US" altLang="ko-KR" dirty="0" smtClean="0"/>
              <a:t>)</a:t>
            </a:r>
            <a:r>
              <a:rPr lang="ko-KR" altLang="en-US" dirty="0" smtClean="0"/>
              <a:t>가 삭제 된 것을</a:t>
            </a:r>
            <a:endParaRPr lang="en-US" altLang="ko-KR" dirty="0" smtClean="0"/>
          </a:p>
          <a:p>
            <a:r>
              <a:rPr lang="ko-KR" altLang="en-US" dirty="0" smtClean="0"/>
              <a:t>확인할 수 있다</a:t>
            </a:r>
            <a:r>
              <a:rPr lang="en-US" altLang="ko-KR" dirty="0" smtClean="0"/>
              <a:t>.</a:t>
            </a:r>
            <a:endParaRPr lang="ko-KR" altLang="en-US" dirty="0"/>
          </a:p>
          <a:p>
            <a:r>
              <a:rPr lang="ko-KR" altLang="en-US" dirty="0" smtClean="0"/>
              <a:t>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86485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모서리가 둥근 직사각형 1"/>
          <p:cNvSpPr/>
          <p:nvPr/>
        </p:nvSpPr>
        <p:spPr>
          <a:xfrm>
            <a:off x="4577447" y="1486495"/>
            <a:ext cx="1820102" cy="4514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 err="1" smtClean="0"/>
              <a:t>loginForm.jsp</a:t>
            </a:r>
            <a:endParaRPr lang="ko-KR" altLang="en-US" sz="1200" b="1" dirty="0"/>
          </a:p>
        </p:txBody>
      </p:sp>
      <p:sp>
        <p:nvSpPr>
          <p:cNvPr id="3" name="모서리가 둥근 직사각형 2"/>
          <p:cNvSpPr/>
          <p:nvPr/>
        </p:nvSpPr>
        <p:spPr>
          <a:xfrm>
            <a:off x="4626016" y="2756316"/>
            <a:ext cx="1820102" cy="4514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 err="1" smtClean="0"/>
              <a:t>testLogin.jsp</a:t>
            </a:r>
            <a:endParaRPr lang="ko-KR" altLang="en-US" sz="1200" b="1" dirty="0"/>
          </a:p>
        </p:txBody>
      </p:sp>
      <p:sp>
        <p:nvSpPr>
          <p:cNvPr id="4" name="모서리가 둥근 직사각형 3"/>
          <p:cNvSpPr/>
          <p:nvPr/>
        </p:nvSpPr>
        <p:spPr>
          <a:xfrm>
            <a:off x="968829" y="2658978"/>
            <a:ext cx="2196844" cy="4514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 err="1" smtClean="0"/>
              <a:t>insert</a:t>
            </a:r>
            <a:r>
              <a:rPr lang="en-US" altLang="ko-KR" sz="1200" b="1" dirty="0" err="1"/>
              <a:t>m</a:t>
            </a:r>
            <a:r>
              <a:rPr lang="en-US" altLang="ko-KR" sz="1200" b="1" dirty="0" err="1" smtClean="0"/>
              <a:t>emberForm.jsp</a:t>
            </a:r>
            <a:endParaRPr lang="ko-KR" altLang="en-US" sz="1200" b="1" dirty="0"/>
          </a:p>
        </p:txBody>
      </p:sp>
      <p:sp>
        <p:nvSpPr>
          <p:cNvPr id="5" name="모서리가 둥근 직사각형 4"/>
          <p:cNvSpPr/>
          <p:nvPr/>
        </p:nvSpPr>
        <p:spPr>
          <a:xfrm>
            <a:off x="944181" y="4629828"/>
            <a:ext cx="2263509" cy="4514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 err="1" smtClean="0"/>
              <a:t>insertmemberpro.jsp</a:t>
            </a:r>
            <a:endParaRPr lang="ko-KR" altLang="en-US" sz="1200" b="1" dirty="0"/>
          </a:p>
        </p:txBody>
      </p:sp>
      <p:sp>
        <p:nvSpPr>
          <p:cNvPr id="6" name="모서리가 둥근 직사각형 5"/>
          <p:cNvSpPr/>
          <p:nvPr/>
        </p:nvSpPr>
        <p:spPr>
          <a:xfrm>
            <a:off x="4679765" y="5654842"/>
            <a:ext cx="1820102" cy="3971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 err="1" smtClean="0"/>
              <a:t>list.jsp</a:t>
            </a:r>
            <a:endParaRPr lang="ko-KR" altLang="en-US" sz="1200" b="1" dirty="0"/>
          </a:p>
        </p:txBody>
      </p:sp>
      <p:sp>
        <p:nvSpPr>
          <p:cNvPr id="7" name="모서리가 둥근 직사각형 6"/>
          <p:cNvSpPr/>
          <p:nvPr/>
        </p:nvSpPr>
        <p:spPr>
          <a:xfrm>
            <a:off x="4626016" y="4338951"/>
            <a:ext cx="1820102" cy="43125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 err="1" smtClean="0"/>
              <a:t>Logout.jsp</a:t>
            </a:r>
            <a:endParaRPr lang="ko-KR" altLang="en-US" sz="1200" b="1" dirty="0"/>
          </a:p>
        </p:txBody>
      </p:sp>
      <p:sp>
        <p:nvSpPr>
          <p:cNvPr id="9" name="모서리가 둥근 직사각형 8"/>
          <p:cNvSpPr/>
          <p:nvPr/>
        </p:nvSpPr>
        <p:spPr>
          <a:xfrm>
            <a:off x="8665028" y="1686511"/>
            <a:ext cx="1820102" cy="4514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 err="1" smtClean="0"/>
              <a:t>update.jsp</a:t>
            </a:r>
            <a:endParaRPr lang="ko-KR" altLang="en-US" sz="1200" b="1" dirty="0"/>
          </a:p>
        </p:txBody>
      </p:sp>
      <p:sp>
        <p:nvSpPr>
          <p:cNvPr id="10" name="모서리가 둥근 직사각형 9"/>
          <p:cNvSpPr/>
          <p:nvPr/>
        </p:nvSpPr>
        <p:spPr>
          <a:xfrm>
            <a:off x="8665027" y="2466377"/>
            <a:ext cx="1820102" cy="4514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 err="1" smtClean="0"/>
              <a:t>updatepro.jsp</a:t>
            </a:r>
            <a:endParaRPr lang="ko-KR" altLang="en-US" sz="1200" b="1" dirty="0"/>
          </a:p>
        </p:txBody>
      </p:sp>
      <p:sp>
        <p:nvSpPr>
          <p:cNvPr id="12" name="TextBox 17"/>
          <p:cNvSpPr txBox="1"/>
          <p:nvPr/>
        </p:nvSpPr>
        <p:spPr>
          <a:xfrm>
            <a:off x="1573429" y="1585907"/>
            <a:ext cx="10050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200" b="1" dirty="0" smtClean="0"/>
              <a:t>&lt;</a:t>
            </a:r>
            <a:r>
              <a:rPr lang="ko-KR" altLang="en-US" sz="1200" b="1" dirty="0" smtClean="0"/>
              <a:t>회원가입</a:t>
            </a:r>
            <a:r>
              <a:rPr lang="en-US" altLang="ko-KR" sz="1200" b="1" dirty="0" smtClean="0"/>
              <a:t>&gt;</a:t>
            </a:r>
            <a:endParaRPr lang="ko-KR" altLang="en-US" sz="1200" b="1" dirty="0"/>
          </a:p>
        </p:txBody>
      </p:sp>
      <p:sp>
        <p:nvSpPr>
          <p:cNvPr id="13" name="TextBox 18"/>
          <p:cNvSpPr txBox="1"/>
          <p:nvPr/>
        </p:nvSpPr>
        <p:spPr>
          <a:xfrm>
            <a:off x="5132030" y="1010771"/>
            <a:ext cx="9155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200" b="1" dirty="0" smtClean="0"/>
              <a:t>&lt;</a:t>
            </a:r>
            <a:r>
              <a:rPr lang="ko-KR" altLang="en-US" sz="1200" b="1" dirty="0" smtClean="0"/>
              <a:t>로그인</a:t>
            </a:r>
            <a:r>
              <a:rPr lang="en-US" altLang="ko-KR" sz="1200" b="1" dirty="0" smtClean="0"/>
              <a:t>&gt;</a:t>
            </a:r>
            <a:endParaRPr lang="ko-KR" altLang="en-US" sz="1200" b="1" dirty="0"/>
          </a:p>
        </p:txBody>
      </p:sp>
      <p:sp>
        <p:nvSpPr>
          <p:cNvPr id="14" name="TextBox 19"/>
          <p:cNvSpPr txBox="1"/>
          <p:nvPr/>
        </p:nvSpPr>
        <p:spPr>
          <a:xfrm>
            <a:off x="9095014" y="1149271"/>
            <a:ext cx="10375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200" b="1" dirty="0" smtClean="0"/>
              <a:t>&lt;</a:t>
            </a:r>
            <a:r>
              <a:rPr lang="ko-KR" altLang="en-US" sz="1200" b="1" dirty="0" smtClean="0"/>
              <a:t>정보수정</a:t>
            </a:r>
            <a:r>
              <a:rPr lang="en-US" altLang="ko-KR" sz="1200" b="1" dirty="0" smtClean="0"/>
              <a:t>&gt;</a:t>
            </a:r>
            <a:endParaRPr lang="ko-KR" altLang="en-US" sz="1200" b="1" dirty="0"/>
          </a:p>
        </p:txBody>
      </p:sp>
      <p:cxnSp>
        <p:nvCxnSpPr>
          <p:cNvPr id="15" name="직선 화살표 연결선 14"/>
          <p:cNvCxnSpPr>
            <a:stCxn id="4" idx="2"/>
            <a:endCxn id="5" idx="0"/>
          </p:cNvCxnSpPr>
          <p:nvPr/>
        </p:nvCxnSpPr>
        <p:spPr>
          <a:xfrm>
            <a:off x="2067251" y="3110437"/>
            <a:ext cx="8685" cy="1519391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직선 화살표 연결선 15"/>
          <p:cNvCxnSpPr/>
          <p:nvPr/>
        </p:nvCxnSpPr>
        <p:spPr>
          <a:xfrm>
            <a:off x="9780813" y="2219911"/>
            <a:ext cx="0" cy="20893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직선 화살표 연결선 16"/>
          <p:cNvCxnSpPr/>
          <p:nvPr/>
        </p:nvCxnSpPr>
        <p:spPr>
          <a:xfrm>
            <a:off x="5538108" y="2137970"/>
            <a:ext cx="0" cy="418330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8" name="모서리가 둥근 직사각형 17"/>
          <p:cNvSpPr/>
          <p:nvPr/>
        </p:nvSpPr>
        <p:spPr>
          <a:xfrm>
            <a:off x="8665028" y="4113222"/>
            <a:ext cx="1820102" cy="4514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 err="1" smtClean="0"/>
              <a:t>Delete.jsp</a:t>
            </a:r>
            <a:endParaRPr lang="ko-KR" altLang="en-US" sz="1200" b="1" dirty="0"/>
          </a:p>
        </p:txBody>
      </p:sp>
      <p:sp>
        <p:nvSpPr>
          <p:cNvPr id="19" name="모서리가 둥근 직사각형 18"/>
          <p:cNvSpPr/>
          <p:nvPr/>
        </p:nvSpPr>
        <p:spPr>
          <a:xfrm>
            <a:off x="8665027" y="4893088"/>
            <a:ext cx="1820102" cy="4514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200" b="1" dirty="0" err="1" smtClean="0"/>
              <a:t>Deletepro.jsp</a:t>
            </a:r>
            <a:endParaRPr lang="ko-KR" altLang="en-US" sz="1200" b="1" dirty="0"/>
          </a:p>
        </p:txBody>
      </p:sp>
      <p:sp>
        <p:nvSpPr>
          <p:cNvPr id="21" name="TextBox 52"/>
          <p:cNvSpPr txBox="1"/>
          <p:nvPr/>
        </p:nvSpPr>
        <p:spPr>
          <a:xfrm>
            <a:off x="9095014" y="3575982"/>
            <a:ext cx="10375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200" b="1" dirty="0" smtClean="0"/>
              <a:t>&lt;</a:t>
            </a:r>
            <a:r>
              <a:rPr lang="ko-KR" altLang="en-US" sz="1200" b="1" dirty="0" err="1" smtClean="0"/>
              <a:t>회원삭제</a:t>
            </a:r>
            <a:r>
              <a:rPr lang="en-US" altLang="ko-KR" sz="1200" b="1" dirty="0" smtClean="0"/>
              <a:t>&gt;</a:t>
            </a:r>
            <a:endParaRPr lang="ko-KR" altLang="en-US" sz="1200" b="1" dirty="0"/>
          </a:p>
        </p:txBody>
      </p:sp>
      <p:cxnSp>
        <p:nvCxnSpPr>
          <p:cNvPr id="22" name="직선 화살표 연결선 21"/>
          <p:cNvCxnSpPr/>
          <p:nvPr/>
        </p:nvCxnSpPr>
        <p:spPr>
          <a:xfrm>
            <a:off x="9780813" y="4646622"/>
            <a:ext cx="0" cy="20893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4" name="직선 화살표 연결선 23"/>
          <p:cNvCxnSpPr/>
          <p:nvPr/>
        </p:nvCxnSpPr>
        <p:spPr>
          <a:xfrm flipV="1">
            <a:off x="3484450" y="2981684"/>
            <a:ext cx="558998" cy="10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직선 화살표 연결선 24"/>
          <p:cNvCxnSpPr/>
          <p:nvPr/>
        </p:nvCxnSpPr>
        <p:spPr>
          <a:xfrm flipV="1">
            <a:off x="7099526" y="2763370"/>
            <a:ext cx="558998" cy="517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직선 화살표 연결선 26"/>
          <p:cNvCxnSpPr/>
          <p:nvPr/>
        </p:nvCxnSpPr>
        <p:spPr>
          <a:xfrm>
            <a:off x="7040851" y="3611477"/>
            <a:ext cx="558998" cy="4601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직선 화살표 연결선 27"/>
          <p:cNvCxnSpPr/>
          <p:nvPr/>
        </p:nvCxnSpPr>
        <p:spPr>
          <a:xfrm>
            <a:off x="5538348" y="3439413"/>
            <a:ext cx="7339" cy="7207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제목 1"/>
          <p:cNvSpPr txBox="1">
            <a:spLocks/>
          </p:cNvSpPr>
          <p:nvPr/>
        </p:nvSpPr>
        <p:spPr>
          <a:xfrm>
            <a:off x="1778082" y="529180"/>
            <a:ext cx="8911687" cy="1007254"/>
          </a:xfrm>
          <a:prstGeom prst="rect">
            <a:avLst/>
          </a:prstGeom>
        </p:spPr>
        <p:txBody>
          <a:bodyPr/>
          <a:lstStyle>
            <a:lvl1pPr algn="l" defTabSz="457200" rtl="0" eaLnBrk="1" latinLnBrk="1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latinLnBrk="1" hangingPunct="1">
              <a:defRPr>
                <a:solidFill>
                  <a:schemeClr val="tx2"/>
                </a:solidFill>
              </a:defRPr>
            </a:lvl2pPr>
            <a:lvl3pPr eaLnBrk="1" latinLnBrk="1" hangingPunct="1">
              <a:defRPr>
                <a:solidFill>
                  <a:schemeClr val="tx2"/>
                </a:solidFill>
              </a:defRPr>
            </a:lvl3pPr>
            <a:lvl4pPr eaLnBrk="1" latinLnBrk="1" hangingPunct="1">
              <a:defRPr>
                <a:solidFill>
                  <a:schemeClr val="tx2"/>
                </a:solidFill>
              </a:defRPr>
            </a:lvl4pPr>
            <a:lvl5pPr eaLnBrk="1" latinLnBrk="1" hangingPunct="1">
              <a:defRPr>
                <a:solidFill>
                  <a:schemeClr val="tx2"/>
                </a:solidFill>
              </a:defRPr>
            </a:lvl5pPr>
            <a:lvl6pPr eaLnBrk="1" latinLnBrk="1" hangingPunct="1">
              <a:defRPr>
                <a:solidFill>
                  <a:schemeClr val="tx2"/>
                </a:solidFill>
              </a:defRPr>
            </a:lvl6pPr>
            <a:lvl7pPr eaLnBrk="1" latinLnBrk="1" hangingPunct="1">
              <a:defRPr>
                <a:solidFill>
                  <a:schemeClr val="tx2"/>
                </a:solidFill>
              </a:defRPr>
            </a:lvl7pPr>
            <a:lvl8pPr eaLnBrk="1" latinLnBrk="1" hangingPunct="1">
              <a:defRPr>
                <a:solidFill>
                  <a:schemeClr val="tx2"/>
                </a:solidFill>
              </a:defRPr>
            </a:lvl8pPr>
            <a:lvl9pPr eaLnBrk="1" latin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ko-KR" altLang="en-US" dirty="0" smtClean="0"/>
              <a:t>정리</a:t>
            </a:r>
            <a:endParaRPr lang="ko-KR" altLang="en-US" dirty="0"/>
          </a:p>
        </p:txBody>
      </p:sp>
      <p:cxnSp>
        <p:nvCxnSpPr>
          <p:cNvPr id="42" name="직선 화살표 연결선 41"/>
          <p:cNvCxnSpPr/>
          <p:nvPr/>
        </p:nvCxnSpPr>
        <p:spPr>
          <a:xfrm>
            <a:off x="5543150" y="4893088"/>
            <a:ext cx="0" cy="4891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18"/>
          <p:cNvSpPr txBox="1"/>
          <p:nvPr/>
        </p:nvSpPr>
        <p:spPr>
          <a:xfrm>
            <a:off x="5951173" y="4935523"/>
            <a:ext cx="18062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200" b="1" dirty="0" smtClean="0"/>
              <a:t>&lt;- </a:t>
            </a:r>
            <a:r>
              <a:rPr lang="ko-KR" altLang="en-US" sz="1200" b="1" dirty="0" smtClean="0"/>
              <a:t>로그아웃 리스트확인</a:t>
            </a:r>
            <a:endParaRPr lang="ko-KR" altLang="en-US" sz="1200" b="1" dirty="0"/>
          </a:p>
        </p:txBody>
      </p:sp>
      <p:cxnSp>
        <p:nvCxnSpPr>
          <p:cNvPr id="45" name="직선 화살표 연결선 44"/>
          <p:cNvCxnSpPr/>
          <p:nvPr/>
        </p:nvCxnSpPr>
        <p:spPr>
          <a:xfrm flipH="1">
            <a:off x="7545859" y="5442868"/>
            <a:ext cx="560170" cy="2618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1794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줄기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51</TotalTime>
  <Words>187</Words>
  <Application>Microsoft Office PowerPoint</Application>
  <PresentationFormat>와이드스크린</PresentationFormat>
  <Paragraphs>53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1" baseType="lpstr">
      <vt:lpstr>HY중고딕</vt:lpstr>
      <vt:lpstr>Arial</vt:lpstr>
      <vt:lpstr>Century Gothic</vt:lpstr>
      <vt:lpstr>Wingdings 3</vt:lpstr>
      <vt:lpstr>줄기</vt:lpstr>
      <vt:lpstr>JSP 기말고사</vt:lpstr>
      <vt:lpstr>회원가입하기</vt:lpstr>
      <vt:lpstr>로그인하기</vt:lpstr>
      <vt:lpstr>회원정보수정하기</vt:lpstr>
      <vt:lpstr>회원삭제하기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JSP 기말고사</dc:title>
  <dc:creator>Windows 사용자</dc:creator>
  <cp:lastModifiedBy>Windows 사용자</cp:lastModifiedBy>
  <cp:revision>7</cp:revision>
  <dcterms:created xsi:type="dcterms:W3CDTF">2018-06-20T01:30:54Z</dcterms:created>
  <dcterms:modified xsi:type="dcterms:W3CDTF">2018-06-20T02:36:25Z</dcterms:modified>
</cp:coreProperties>
</file>