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01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8527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4657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669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2527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915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171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520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0031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5317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4168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F160A-F0D9-44A6-A52E-67A149FFF89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8BBE4-9C06-4195-9E6F-5D6BE2E30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138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274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JSP</a:t>
            </a:r>
            <a:endParaRPr lang="ko-KR" altLang="en-US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4780048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ko-KR" altLang="en-US" sz="1800" dirty="0" smtClean="0"/>
              <a:t>장안대학교</a:t>
            </a:r>
            <a:endParaRPr lang="en-US" altLang="ko-KR" sz="1800" dirty="0" smtClean="0"/>
          </a:p>
          <a:p>
            <a:pPr algn="r"/>
            <a:r>
              <a:rPr lang="en-US" altLang="ko-KR" sz="1800" dirty="0" smtClean="0"/>
              <a:t>20152512 B</a:t>
            </a:r>
            <a:r>
              <a:rPr lang="ko-KR" altLang="en-US" sz="1800" dirty="0" smtClean="0"/>
              <a:t>반</a:t>
            </a:r>
            <a:endParaRPr lang="en-US" altLang="ko-KR" sz="1800" dirty="0" smtClean="0"/>
          </a:p>
          <a:p>
            <a:pPr algn="r"/>
            <a:r>
              <a:rPr lang="ko-KR" altLang="en-US" sz="1800" dirty="0" smtClean="0"/>
              <a:t>이지훈</a:t>
            </a:r>
            <a:endParaRPr lang="en-US" altLang="ko-KR" sz="1800" dirty="0" smtClean="0"/>
          </a:p>
        </p:txBody>
      </p:sp>
    </p:spTree>
    <p:extLst>
      <p:ext uri="{BB962C8B-B14F-4D97-AF65-F5344CB8AC3E}">
        <p14:creationId xmlns:p14="http://schemas.microsoft.com/office/powerpoint/2010/main" val="250022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47798" y="1559260"/>
            <a:ext cx="2504303" cy="14333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로그인 </a:t>
            </a:r>
            <a:r>
              <a:rPr lang="en-US" altLang="ko-KR" dirty="0" smtClean="0">
                <a:solidFill>
                  <a:schemeClr val="tx1"/>
                </a:solidFill>
              </a:rPr>
              <a:t>form</a:t>
            </a: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로그인</a:t>
            </a:r>
            <a:r>
              <a:rPr lang="en-US" altLang="ko-KR" dirty="0" smtClean="0">
                <a:solidFill>
                  <a:schemeClr val="tx1"/>
                </a:solidFill>
              </a:rPr>
              <a:t>pro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9222513" y="1301574"/>
            <a:ext cx="2504303" cy="14333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채팅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1763314" y="4732020"/>
            <a:ext cx="1777709" cy="14333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회원삭제 </a:t>
            </a:r>
            <a:r>
              <a:rPr lang="en-US" altLang="ko-KR" dirty="0" smtClean="0">
                <a:solidFill>
                  <a:schemeClr val="tx1"/>
                </a:solidFill>
              </a:rPr>
              <a:t>form</a:t>
            </a: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회원삭제 </a:t>
            </a:r>
            <a:r>
              <a:rPr lang="en-US" altLang="ko-KR" dirty="0" smtClean="0">
                <a:solidFill>
                  <a:schemeClr val="tx1"/>
                </a:solidFill>
              </a:rPr>
              <a:t>pro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3577658" y="667710"/>
            <a:ext cx="2379049" cy="14333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회원가입</a:t>
            </a:r>
            <a:r>
              <a:rPr lang="en-US" altLang="ko-KR" dirty="0">
                <a:solidFill>
                  <a:schemeClr val="tx1"/>
                </a:solidFill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form</a:t>
            </a: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회원가입 </a:t>
            </a:r>
            <a:r>
              <a:rPr lang="en-US" altLang="ko-KR" dirty="0" smtClean="0">
                <a:solidFill>
                  <a:schemeClr val="tx1"/>
                </a:solidFill>
              </a:rPr>
              <a:t>pro</a:t>
            </a:r>
          </a:p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구글</a:t>
            </a:r>
            <a:r>
              <a:rPr lang="ko-KR" altLang="en-US" dirty="0" smtClean="0">
                <a:solidFill>
                  <a:schemeClr val="tx1"/>
                </a:solidFill>
              </a:rPr>
              <a:t> 인증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4459354" y="2910958"/>
            <a:ext cx="2504303" cy="154047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메인 페이지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6324726" y="1173833"/>
            <a:ext cx="2504303" cy="14333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게시판 쓰기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수정</a:t>
            </a:r>
            <a:r>
              <a:rPr lang="en-US" altLang="ko-KR" dirty="0" smtClean="0">
                <a:solidFill>
                  <a:schemeClr val="tx1"/>
                </a:solidFill>
              </a:rPr>
              <a:t>,</a:t>
            </a:r>
            <a:r>
              <a:rPr lang="ko-KR" altLang="en-US" dirty="0" smtClean="0">
                <a:solidFill>
                  <a:schemeClr val="tx1"/>
                </a:solidFill>
              </a:rPr>
              <a:t>삭제</a:t>
            </a:r>
            <a:r>
              <a:rPr lang="en-US" altLang="ko-KR" dirty="0" smtClean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답글</a:t>
            </a:r>
            <a:r>
              <a:rPr lang="en-US" altLang="ko-KR" dirty="0" smtClean="0">
                <a:solidFill>
                  <a:schemeClr val="tx1"/>
                </a:solidFill>
              </a:rPr>
              <a:t>,</a:t>
            </a:r>
            <a:r>
              <a:rPr lang="ko-KR" altLang="en-US" dirty="0" smtClean="0">
                <a:solidFill>
                  <a:schemeClr val="tx1"/>
                </a:solidFill>
              </a:rPr>
              <a:t>다운로드 기능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4693696" y="5194711"/>
            <a:ext cx="2504303" cy="14333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회원수정 </a:t>
            </a:r>
            <a:r>
              <a:rPr lang="en-US" altLang="ko-KR" dirty="0" smtClean="0">
                <a:solidFill>
                  <a:schemeClr val="tx1"/>
                </a:solidFill>
              </a:rPr>
              <a:t>form</a:t>
            </a:r>
          </a:p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회원수정 </a:t>
            </a:r>
            <a:r>
              <a:rPr lang="en-US" altLang="ko-KR" dirty="0" smtClean="0">
                <a:solidFill>
                  <a:schemeClr val="tx1"/>
                </a:solidFill>
              </a:rPr>
              <a:t>pro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8060974" y="4853587"/>
            <a:ext cx="2504303" cy="14333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회원목록보기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8979993" y="3046753"/>
            <a:ext cx="2504303" cy="14333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</a:rPr>
              <a:t>도움봇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173968" y="3763445"/>
            <a:ext cx="1561347" cy="154047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로그아웃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15" name="직선 화살표 연결선 14"/>
          <p:cNvCxnSpPr>
            <a:stCxn id="6" idx="0"/>
            <a:endCxn id="4" idx="2"/>
          </p:cNvCxnSpPr>
          <p:nvPr/>
        </p:nvCxnSpPr>
        <p:spPr>
          <a:xfrm flipH="1" flipV="1">
            <a:off x="1799950" y="2992644"/>
            <a:ext cx="852219" cy="17393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stCxn id="7" idx="1"/>
            <a:endCxn id="4" idx="3"/>
          </p:cNvCxnSpPr>
          <p:nvPr/>
        </p:nvCxnSpPr>
        <p:spPr>
          <a:xfrm flipH="1">
            <a:off x="3052101" y="1384402"/>
            <a:ext cx="525557" cy="8915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>
            <a:stCxn id="4" idx="3"/>
            <a:endCxn id="8" idx="0"/>
          </p:cNvCxnSpPr>
          <p:nvPr/>
        </p:nvCxnSpPr>
        <p:spPr>
          <a:xfrm>
            <a:off x="3052101" y="2275952"/>
            <a:ext cx="2659405" cy="6350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>
            <a:stCxn id="8" idx="1"/>
            <a:endCxn id="13" idx="3"/>
          </p:cNvCxnSpPr>
          <p:nvPr/>
        </p:nvCxnSpPr>
        <p:spPr>
          <a:xfrm flipH="1">
            <a:off x="1735315" y="3681196"/>
            <a:ext cx="2724039" cy="8524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>
            <a:endCxn id="10" idx="0"/>
          </p:cNvCxnSpPr>
          <p:nvPr/>
        </p:nvCxnSpPr>
        <p:spPr>
          <a:xfrm>
            <a:off x="5945847" y="4480137"/>
            <a:ext cx="1" cy="7145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 flipH="1" flipV="1">
            <a:off x="5500693" y="4480137"/>
            <a:ext cx="4556" cy="7145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>
            <a:stCxn id="8" idx="3"/>
          </p:cNvCxnSpPr>
          <p:nvPr/>
        </p:nvCxnSpPr>
        <p:spPr>
          <a:xfrm>
            <a:off x="6963657" y="3681196"/>
            <a:ext cx="2016336" cy="1304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 flipH="1">
            <a:off x="3541023" y="4455674"/>
            <a:ext cx="1254548" cy="5526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>
          <a:xfrm flipV="1">
            <a:off x="6963657" y="2508805"/>
            <a:ext cx="2258856" cy="7132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>
            <a:off x="6899539" y="4304241"/>
            <a:ext cx="1809229" cy="5493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모서리가 둥근 직사각형 46"/>
          <p:cNvSpPr/>
          <p:nvPr/>
        </p:nvSpPr>
        <p:spPr>
          <a:xfrm>
            <a:off x="8193574" y="157235"/>
            <a:ext cx="1723910" cy="93416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</a:rPr>
              <a:t>다운로드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49" name="직선 화살표 연결선 48"/>
          <p:cNvCxnSpPr/>
          <p:nvPr/>
        </p:nvCxnSpPr>
        <p:spPr>
          <a:xfrm flipV="1">
            <a:off x="6679206" y="2633209"/>
            <a:ext cx="281284" cy="2735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 flipH="1">
            <a:off x="6387353" y="2607218"/>
            <a:ext cx="330857" cy="272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>
            <a:stCxn id="9" idx="0"/>
          </p:cNvCxnSpPr>
          <p:nvPr/>
        </p:nvCxnSpPr>
        <p:spPr>
          <a:xfrm flipV="1">
            <a:off x="7576878" y="634266"/>
            <a:ext cx="616696" cy="5395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9738" y="148281"/>
            <a:ext cx="30123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000" dirty="0" err="1" smtClean="0"/>
              <a:t>웹페이지</a:t>
            </a:r>
            <a:r>
              <a:rPr lang="ko-KR" altLang="en-US" sz="3000" dirty="0" smtClean="0"/>
              <a:t> 구조도</a:t>
            </a:r>
            <a:endParaRPr lang="ko-KR" altLang="en-US" sz="3000" dirty="0"/>
          </a:p>
        </p:txBody>
      </p:sp>
      <p:cxnSp>
        <p:nvCxnSpPr>
          <p:cNvPr id="66" name="직선 화살표 연결선 65"/>
          <p:cNvCxnSpPr>
            <a:stCxn id="13" idx="0"/>
            <a:endCxn id="4" idx="2"/>
          </p:cNvCxnSpPr>
          <p:nvPr/>
        </p:nvCxnSpPr>
        <p:spPr>
          <a:xfrm flipV="1">
            <a:off x="954642" y="2992644"/>
            <a:ext cx="845308" cy="770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12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43</Words>
  <Application>Microsoft Office PowerPoint</Application>
  <PresentationFormat>와이드스크린</PresentationFormat>
  <Paragraphs>23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JSP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</dc:title>
  <dc:creator>Windows 사용자</dc:creator>
  <cp:lastModifiedBy>Windows 사용자</cp:lastModifiedBy>
  <cp:revision>2</cp:revision>
  <dcterms:created xsi:type="dcterms:W3CDTF">2018-06-19T03:31:51Z</dcterms:created>
  <dcterms:modified xsi:type="dcterms:W3CDTF">2018-06-19T03:45:56Z</dcterms:modified>
</cp:coreProperties>
</file>