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13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575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81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50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288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9623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4100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537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49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80321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40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C81A4B1-6AC8-45C2-8FB1-B1E8ADD7A214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1270A88-921A-4CCD-989A-C0E806F28F28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93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MEMBER_FIN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err="1" smtClean="0"/>
              <a:t>Member_fin</a:t>
            </a:r>
            <a:r>
              <a:rPr lang="en-US" altLang="ko-KR" dirty="0" smtClean="0"/>
              <a:t> </a:t>
            </a:r>
            <a:r>
              <a:rPr lang="ko-KR" altLang="en-US" dirty="0" smtClean="0"/>
              <a:t>회원가입</a:t>
            </a:r>
            <a:r>
              <a:rPr lang="en-US" altLang="ko-KR" dirty="0" smtClean="0"/>
              <a:t>, </a:t>
            </a:r>
            <a:r>
              <a:rPr lang="ko-KR" altLang="en-US" dirty="0" smtClean="0"/>
              <a:t>로그인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수정</a:t>
            </a:r>
            <a:r>
              <a:rPr lang="en-US" altLang="ko-KR" dirty="0" smtClean="0"/>
              <a:t>,</a:t>
            </a:r>
            <a:r>
              <a:rPr lang="ko-KR" altLang="en-US" dirty="0"/>
              <a:t> </a:t>
            </a:r>
            <a:r>
              <a:rPr lang="ko-KR" altLang="en-US" dirty="0" smtClean="0"/>
              <a:t>회원정보 삭제</a:t>
            </a:r>
            <a:endParaRPr lang="en-US" altLang="ko-KR" dirty="0" smtClean="0"/>
          </a:p>
          <a:p>
            <a:r>
              <a:rPr lang="en-US" altLang="ko-KR" dirty="0"/>
              <a:t>	</a:t>
            </a:r>
            <a:r>
              <a:rPr lang="en-US" altLang="ko-KR" dirty="0" smtClean="0"/>
              <a:t>					B. 20162509 </a:t>
            </a:r>
            <a:r>
              <a:rPr lang="ko-KR" altLang="en-US" dirty="0" smtClean="0"/>
              <a:t>한상영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54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611799" y="885405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loginForm.jsp</a:t>
            </a:r>
            <a:endParaRPr lang="ko-KR" altLang="en-US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4611799" y="1795225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testLogin.jsp</a:t>
            </a:r>
            <a:endParaRPr lang="ko-KR" altLang="en-US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1156563" y="4310786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 smtClean="0"/>
              <a:t>MemberForm.jsp</a:t>
            </a:r>
            <a:endParaRPr lang="ko-KR" altLang="en-US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1156563" y="5090652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MemberPro.jsp</a:t>
            </a:r>
            <a:endParaRPr lang="ko-KR" altLang="en-US" b="1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8803175" y="1724445"/>
            <a:ext cx="2024743" cy="469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list.jsp</a:t>
            </a:r>
            <a:endParaRPr lang="ko-KR" altLang="en-US" b="1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8803175" y="843701"/>
            <a:ext cx="202474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Logout.jsp</a:t>
            </a:r>
            <a:endParaRPr lang="ko-KR" altLang="en-US" b="1" dirty="0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4181813" y="125688"/>
            <a:ext cx="2884714" cy="247028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8344235" y="4310786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updateForm.jsp</a:t>
            </a:r>
            <a:endParaRPr lang="ko-KR" altLang="en-US" b="1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8344234" y="5090652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updatePro.jsp</a:t>
            </a:r>
            <a:endParaRPr lang="ko-KR" altLang="en-US" b="1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7914250" y="3741036"/>
            <a:ext cx="2884714" cy="198389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8" name="TextBox 17"/>
          <p:cNvSpPr txBox="1"/>
          <p:nvPr/>
        </p:nvSpPr>
        <p:spPr>
          <a:xfrm>
            <a:off x="1501295" y="3873294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회원가입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29536" y="323266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로그인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774221" y="3861846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정보수정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9460021" y="4844186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endCxn id="6" idx="0"/>
          </p:cNvCxnSpPr>
          <p:nvPr/>
        </p:nvCxnSpPr>
        <p:spPr>
          <a:xfrm>
            <a:off x="5624170" y="1426487"/>
            <a:ext cx="1" cy="36873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모서리가 둥근 직사각형 49"/>
          <p:cNvSpPr/>
          <p:nvPr/>
        </p:nvSpPr>
        <p:spPr>
          <a:xfrm>
            <a:off x="4599550" y="4284731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/>
              <a:t>d</a:t>
            </a:r>
            <a:r>
              <a:rPr lang="en-US" altLang="ko-KR" b="1" dirty="0" err="1" smtClean="0"/>
              <a:t>eleteForm.jsp</a:t>
            </a:r>
            <a:endParaRPr lang="ko-KR" altLang="en-US" b="1" dirty="0"/>
          </a:p>
        </p:txBody>
      </p:sp>
      <p:sp>
        <p:nvSpPr>
          <p:cNvPr id="51" name="모서리가 둥근 직사각형 50"/>
          <p:cNvSpPr/>
          <p:nvPr/>
        </p:nvSpPr>
        <p:spPr>
          <a:xfrm>
            <a:off x="4599549" y="5064597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/>
              <a:t>d</a:t>
            </a:r>
            <a:r>
              <a:rPr lang="en-US" altLang="ko-KR" b="1" dirty="0" err="1" smtClean="0"/>
              <a:t>eletePro.jsp</a:t>
            </a:r>
            <a:endParaRPr lang="ko-KR" altLang="en-US" b="1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4272979" y="3741036"/>
            <a:ext cx="2884714" cy="203119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3" name="TextBox 52"/>
          <p:cNvSpPr txBox="1"/>
          <p:nvPr/>
        </p:nvSpPr>
        <p:spPr>
          <a:xfrm>
            <a:off x="5028647" y="3861846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err="1" smtClean="0"/>
              <a:t>회원삭제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5715336" y="4818131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5" name="직선 화살표 연결선 94"/>
          <p:cNvCxnSpPr/>
          <p:nvPr/>
        </p:nvCxnSpPr>
        <p:spPr>
          <a:xfrm flipH="1">
            <a:off x="3431678" y="2528199"/>
            <a:ext cx="778372" cy="769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화살표 연결선 95"/>
          <p:cNvCxnSpPr/>
          <p:nvPr/>
        </p:nvCxnSpPr>
        <p:spPr>
          <a:xfrm>
            <a:off x="7074439" y="2528199"/>
            <a:ext cx="742223" cy="769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 flipH="1">
            <a:off x="5624170" y="2663701"/>
            <a:ext cx="6482" cy="901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702466" y="3773546"/>
            <a:ext cx="2884714" cy="203119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cxnSp>
        <p:nvCxnSpPr>
          <p:cNvPr id="49" name="직선 화살표 연결선 48"/>
          <p:cNvCxnSpPr/>
          <p:nvPr/>
        </p:nvCxnSpPr>
        <p:spPr>
          <a:xfrm flipH="1" flipV="1">
            <a:off x="7044772" y="2772182"/>
            <a:ext cx="771890" cy="792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 flipV="1">
            <a:off x="5823625" y="2660493"/>
            <a:ext cx="22539" cy="887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flipV="1">
            <a:off x="3615702" y="2684418"/>
            <a:ext cx="701805" cy="75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>
            <a:off x="2168934" y="4871471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3" name="모서리가 둥근 직사각형 62"/>
          <p:cNvSpPr/>
          <p:nvPr/>
        </p:nvSpPr>
        <p:spPr>
          <a:xfrm>
            <a:off x="8373190" y="174286"/>
            <a:ext cx="2884714" cy="247028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cxnSp>
        <p:nvCxnSpPr>
          <p:cNvPr id="66" name="직선 화살표 연결선 65"/>
          <p:cNvCxnSpPr/>
          <p:nvPr/>
        </p:nvCxnSpPr>
        <p:spPr>
          <a:xfrm flipV="1">
            <a:off x="7193070" y="1322786"/>
            <a:ext cx="986513" cy="41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/>
          <p:cNvCxnSpPr/>
          <p:nvPr/>
        </p:nvCxnSpPr>
        <p:spPr>
          <a:xfrm flipH="1" flipV="1">
            <a:off x="8268049" y="872396"/>
            <a:ext cx="433138" cy="240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/>
          <p:cNvCxnSpPr/>
          <p:nvPr/>
        </p:nvCxnSpPr>
        <p:spPr>
          <a:xfrm flipH="1">
            <a:off x="7198968" y="1569697"/>
            <a:ext cx="974715" cy="603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모서리가 둥근 직사각형 74"/>
          <p:cNvSpPr/>
          <p:nvPr/>
        </p:nvSpPr>
        <p:spPr>
          <a:xfrm>
            <a:off x="7150402" y="350589"/>
            <a:ext cx="113891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back.jsp</a:t>
            </a:r>
            <a:endParaRPr lang="ko-KR" altLang="en-US" b="1" dirty="0"/>
          </a:p>
        </p:txBody>
      </p:sp>
      <p:cxnSp>
        <p:nvCxnSpPr>
          <p:cNvPr id="78" name="직선 화살표 연결선 77"/>
          <p:cNvCxnSpPr/>
          <p:nvPr/>
        </p:nvCxnSpPr>
        <p:spPr>
          <a:xfrm flipH="1" flipV="1">
            <a:off x="6450532" y="543758"/>
            <a:ext cx="707161" cy="12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모서리가 둥근 직사각형 90"/>
          <p:cNvSpPr/>
          <p:nvPr/>
        </p:nvSpPr>
        <p:spPr>
          <a:xfrm>
            <a:off x="8376047" y="91138"/>
            <a:ext cx="2881857" cy="469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Main.jsp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4337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2176692" y="143795"/>
            <a:ext cx="113891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/>
              <a:t>시작 페이지</a:t>
            </a:r>
            <a:r>
              <a:rPr lang="en-US" altLang="ko-KR" sz="1100" b="1" dirty="0" smtClean="0"/>
              <a:t>,</a:t>
            </a:r>
          </a:p>
          <a:p>
            <a:pPr algn="ctr"/>
            <a:r>
              <a:rPr lang="ko-KR" altLang="en-US" sz="1100" b="1" dirty="0" smtClean="0"/>
              <a:t>로그인 페이지</a:t>
            </a:r>
            <a:endParaRPr lang="ko-KR" altLang="en-US" sz="11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41" y="698020"/>
            <a:ext cx="3515216" cy="151468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673" y="732567"/>
            <a:ext cx="3486637" cy="2943636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8272536" y="34547"/>
            <a:ext cx="113891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/>
              <a:t>회원가입 버튼 클릭 후  회원가입 페이지</a:t>
            </a:r>
            <a:endParaRPr lang="ko-KR" altLang="en-US" sz="1100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2162402" y="3312301"/>
            <a:ext cx="113891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/>
              <a:t>수정 버튼 클릭 후 수정 페이지</a:t>
            </a:r>
            <a:endParaRPr lang="ko-KR" altLang="en-US" sz="1100" b="1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41" y="3864696"/>
            <a:ext cx="3515216" cy="176237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094" y="4636634"/>
            <a:ext cx="3515216" cy="1514686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8258245" y="3864696"/>
            <a:ext cx="113891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/>
              <a:t>삭제 버튼 클릭 후 삭제 페이지</a:t>
            </a:r>
            <a:endParaRPr lang="ko-KR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1746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15216" cy="151468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126" y="151500"/>
            <a:ext cx="2695951" cy="181000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" y="4139618"/>
            <a:ext cx="4486901" cy="981212"/>
          </a:xfrm>
          <a:prstGeom prst="rect">
            <a:avLst/>
          </a:prstGeom>
        </p:spPr>
      </p:pic>
      <p:cxnSp>
        <p:nvCxnSpPr>
          <p:cNvPr id="6" name="직선 화살표 연결선 5"/>
          <p:cNvCxnSpPr/>
          <p:nvPr/>
        </p:nvCxnSpPr>
        <p:spPr>
          <a:xfrm flipV="1">
            <a:off x="3749574" y="407773"/>
            <a:ext cx="5085507" cy="6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H="1">
            <a:off x="370703" y="1642375"/>
            <a:ext cx="6910" cy="2200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73790" y="146382"/>
            <a:ext cx="1016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로그인 성공</a:t>
            </a:r>
            <a:endParaRPr lang="ko-KR" alt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0703" y="2521242"/>
            <a:ext cx="10162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로그인 실패</a:t>
            </a:r>
            <a:endParaRPr lang="ko-KR" altLang="en-US" sz="10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608" y="1928162"/>
            <a:ext cx="2314898" cy="1629002"/>
          </a:xfrm>
          <a:prstGeom prst="rect">
            <a:avLst/>
          </a:prstGeom>
        </p:spPr>
      </p:pic>
      <p:cxnSp>
        <p:nvCxnSpPr>
          <p:cNvPr id="14" name="직선 화살표 연결선 13"/>
          <p:cNvCxnSpPr/>
          <p:nvPr/>
        </p:nvCxnSpPr>
        <p:spPr>
          <a:xfrm flipH="1" flipV="1">
            <a:off x="2905439" y="1497894"/>
            <a:ext cx="9618" cy="393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flipV="1">
            <a:off x="2915057" y="3557164"/>
            <a:ext cx="0" cy="4448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그림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606" y="5104432"/>
            <a:ext cx="8835582" cy="1176763"/>
          </a:xfrm>
          <a:prstGeom prst="rect">
            <a:avLst/>
          </a:prstGeom>
        </p:spPr>
      </p:pic>
      <p:cxnSp>
        <p:nvCxnSpPr>
          <p:cNvPr id="21" name="직선 화살표 연결선 20"/>
          <p:cNvCxnSpPr/>
          <p:nvPr/>
        </p:nvCxnSpPr>
        <p:spPr>
          <a:xfrm>
            <a:off x="9532425" y="1877379"/>
            <a:ext cx="13058" cy="3212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/>
          <p:nvPr/>
        </p:nvCxnSpPr>
        <p:spPr>
          <a:xfrm flipH="1">
            <a:off x="4072506" y="3073259"/>
            <a:ext cx="9668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V="1">
            <a:off x="5039360" y="3073259"/>
            <a:ext cx="0" cy="188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그림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14" y="688156"/>
            <a:ext cx="2219635" cy="1619476"/>
          </a:xfrm>
          <a:prstGeom prst="rect">
            <a:avLst/>
          </a:prstGeom>
        </p:spPr>
      </p:pic>
      <p:cxnSp>
        <p:nvCxnSpPr>
          <p:cNvPr id="34" name="직선 화살표 연결선 33"/>
          <p:cNvCxnSpPr/>
          <p:nvPr/>
        </p:nvCxnSpPr>
        <p:spPr>
          <a:xfrm flipH="1" flipV="1">
            <a:off x="3887904" y="1134804"/>
            <a:ext cx="1191064" cy="24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/>
          <p:nvPr/>
        </p:nvCxnSpPr>
        <p:spPr>
          <a:xfrm flipH="1">
            <a:off x="7868227" y="1593491"/>
            <a:ext cx="9668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83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86637" cy="294363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3878"/>
            <a:ext cx="1667108" cy="117173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37" y="0"/>
            <a:ext cx="3515216" cy="176237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853" y="0"/>
            <a:ext cx="3515216" cy="151468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37" y="3113878"/>
            <a:ext cx="4944165" cy="12193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853" y="1684928"/>
            <a:ext cx="4887007" cy="876422"/>
          </a:xfrm>
          <a:prstGeom prst="rect">
            <a:avLst/>
          </a:prstGeom>
        </p:spPr>
      </p:pic>
      <p:cxnSp>
        <p:nvCxnSpPr>
          <p:cNvPr id="9" name="직선 화살표 연결선 8"/>
          <p:cNvCxnSpPr/>
          <p:nvPr/>
        </p:nvCxnSpPr>
        <p:spPr>
          <a:xfrm>
            <a:off x="4547286" y="1762371"/>
            <a:ext cx="12357" cy="1067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859908" y="4285617"/>
            <a:ext cx="3485438" cy="1163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/>
          <p:nvPr/>
        </p:nvCxnSpPr>
        <p:spPr>
          <a:xfrm flipH="1">
            <a:off x="5535827" y="3935080"/>
            <a:ext cx="3365" cy="682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flipH="1">
            <a:off x="7092778" y="2503892"/>
            <a:ext cx="3190993" cy="2280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그림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163" y="4787695"/>
            <a:ext cx="3515216" cy="151468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891" y="4784495"/>
            <a:ext cx="2314898" cy="1629002"/>
          </a:xfrm>
          <a:prstGeom prst="rect">
            <a:avLst/>
          </a:prstGeom>
        </p:spPr>
      </p:pic>
      <p:cxnSp>
        <p:nvCxnSpPr>
          <p:cNvPr id="29" name="직선 화살표 연결선 28"/>
          <p:cNvCxnSpPr/>
          <p:nvPr/>
        </p:nvCxnSpPr>
        <p:spPr>
          <a:xfrm flipV="1">
            <a:off x="7231384" y="5684755"/>
            <a:ext cx="111479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655734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</TotalTime>
  <Words>61</Words>
  <Application>Microsoft Office PowerPoint</Application>
  <PresentationFormat>와이드스크린</PresentationFormat>
  <Paragraphs>26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Calibri</vt:lpstr>
      <vt:lpstr>Calibri Light</vt:lpstr>
      <vt:lpstr>추억</vt:lpstr>
      <vt:lpstr>MEMBER_FIN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MEMBER_FIN</dc:title>
  <dc:creator>Windows 사용자</dc:creator>
  <cp:lastModifiedBy>Windows 사용자</cp:lastModifiedBy>
  <cp:revision>7</cp:revision>
  <dcterms:created xsi:type="dcterms:W3CDTF">2018-06-18T06:41:27Z</dcterms:created>
  <dcterms:modified xsi:type="dcterms:W3CDTF">2018-06-19T05:19:40Z</dcterms:modified>
</cp:coreProperties>
</file>