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ndows 사용자" initials="W사" lastIdx="3" clrIdx="0">
    <p:extLst>
      <p:ext uri="{19B8F6BF-5375-455C-9EA6-DF929625EA0E}">
        <p15:presenceInfo xmlns:p15="http://schemas.microsoft.com/office/powerpoint/2012/main" userId="Windows 사용자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00F6616-AC3F-4924-867B-85B784B394E3}" type="datetimeFigureOut">
              <a:rPr lang="ko-KR" altLang="en-US" smtClean="0"/>
              <a:t>2018-06-20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AE522074-F874-4958-BE32-F5FABB628A3D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5462393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F6616-AC3F-4924-867B-85B784B394E3}" type="datetimeFigureOut">
              <a:rPr lang="ko-KR" altLang="en-US" smtClean="0"/>
              <a:t>2018-06-20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22074-F874-4958-BE32-F5FABB628A3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67976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F6616-AC3F-4924-867B-85B784B394E3}" type="datetimeFigureOut">
              <a:rPr lang="ko-KR" altLang="en-US" smtClean="0"/>
              <a:t>2018-06-20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22074-F874-4958-BE32-F5FABB628A3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4934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F6616-AC3F-4924-867B-85B784B394E3}" type="datetimeFigureOut">
              <a:rPr lang="ko-KR" altLang="en-US" smtClean="0"/>
              <a:t>2018-06-20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22074-F874-4958-BE32-F5FABB628A3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299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00F6616-AC3F-4924-867B-85B784B394E3}" type="datetimeFigureOut">
              <a:rPr lang="ko-KR" altLang="en-US" smtClean="0"/>
              <a:t>2018-06-20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E522074-F874-4958-BE32-F5FABB628A3D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42180470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F6616-AC3F-4924-867B-85B784B394E3}" type="datetimeFigureOut">
              <a:rPr lang="ko-KR" altLang="en-US" smtClean="0"/>
              <a:t>2018-06-20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22074-F874-4958-BE32-F5FABB628A3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16288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F6616-AC3F-4924-867B-85B784B394E3}" type="datetimeFigureOut">
              <a:rPr lang="ko-KR" altLang="en-US" smtClean="0"/>
              <a:t>2018-06-20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22074-F874-4958-BE32-F5FABB628A3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5241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F6616-AC3F-4924-867B-85B784B394E3}" type="datetimeFigureOut">
              <a:rPr lang="ko-KR" altLang="en-US" smtClean="0"/>
              <a:t>2018-06-20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22074-F874-4958-BE32-F5FABB628A3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8083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F6616-AC3F-4924-867B-85B784B394E3}" type="datetimeFigureOut">
              <a:rPr lang="ko-KR" altLang="en-US" smtClean="0"/>
              <a:t>2018-06-20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22074-F874-4958-BE32-F5FABB628A3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1918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00F6616-AC3F-4924-867B-85B784B394E3}" type="datetimeFigureOut">
              <a:rPr lang="ko-KR" altLang="en-US" smtClean="0"/>
              <a:t>2018-06-20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E522074-F874-4958-BE32-F5FABB628A3D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57244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00F6616-AC3F-4924-867B-85B784B394E3}" type="datetimeFigureOut">
              <a:rPr lang="ko-KR" altLang="en-US" smtClean="0"/>
              <a:t>2018-06-20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E522074-F874-4958-BE32-F5FABB628A3D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89799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D00F6616-AC3F-4924-867B-85B784B394E3}" type="datetimeFigureOut">
              <a:rPr lang="ko-KR" altLang="en-US" smtClean="0"/>
              <a:t>2018-06-20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AE522074-F874-4958-BE32-F5FABB628A3D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857155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1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1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1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1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1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1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1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1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1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1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368">
          <p15:clr>
            <a:srgbClr val="F26B43"/>
          </p15:clr>
        </p15:guide>
        <p15:guide id="2" orient="horz" pos="1440">
          <p15:clr>
            <a:srgbClr val="F26B43"/>
          </p15:clr>
        </p15:guide>
        <p15:guide id="3" orient="horz" pos="3696">
          <p15:clr>
            <a:srgbClr val="F26B43"/>
          </p15:clr>
        </p15:guide>
        <p15:guide id="4" orient="horz" pos="432">
          <p15:clr>
            <a:srgbClr val="F26B43"/>
          </p15:clr>
        </p15:guide>
        <p15:guide id="5" orient="horz" pos="1512">
          <p15:clr>
            <a:srgbClr val="F26B43"/>
          </p15:clr>
        </p15:guide>
        <p15:guide id="6" pos="6912">
          <p15:clr>
            <a:srgbClr val="F26B43"/>
          </p15:clr>
        </p15:guide>
        <p15:guide id="7" pos="936">
          <p15:clr>
            <a:srgbClr val="F26B43"/>
          </p15:clr>
        </p15:guide>
        <p15:guide id="8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915127" y="1408670"/>
            <a:ext cx="8361229" cy="1522421"/>
          </a:xfrm>
        </p:spPr>
        <p:txBody>
          <a:bodyPr/>
          <a:lstStyle/>
          <a:p>
            <a:r>
              <a:rPr lang="en-US" altLang="ko-KR" sz="6000" b="1" dirty="0" smtClean="0">
                <a:solidFill>
                  <a:schemeClr val="accent3">
                    <a:lumMod val="50000"/>
                  </a:schemeClr>
                </a:solidFill>
              </a:rPr>
              <a:t>JSP </a:t>
            </a:r>
            <a:r>
              <a:rPr lang="ko-KR" altLang="en-US" sz="6000" b="1" smtClean="0">
                <a:solidFill>
                  <a:schemeClr val="accent3">
                    <a:lumMod val="50000"/>
                  </a:schemeClr>
                </a:solidFill>
              </a:rPr>
              <a:t>기말고사</a:t>
            </a:r>
            <a:endParaRPr lang="ko-KR" altLang="en-US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7265773" y="3781168"/>
            <a:ext cx="3010583" cy="1277823"/>
          </a:xfrm>
        </p:spPr>
        <p:txBody>
          <a:bodyPr>
            <a:normAutofit/>
          </a:bodyPr>
          <a:lstStyle/>
          <a:p>
            <a:r>
              <a:rPr lang="ko-KR" altLang="en-US" dirty="0" smtClean="0"/>
              <a:t>인터넷 정보통신과</a:t>
            </a:r>
            <a:endParaRPr lang="en-US" altLang="ko-KR" dirty="0" smtClean="0"/>
          </a:p>
          <a:p>
            <a:r>
              <a:rPr lang="en-US" altLang="ko-KR" dirty="0" smtClean="0"/>
              <a:t>B_20172285</a:t>
            </a:r>
          </a:p>
          <a:p>
            <a:r>
              <a:rPr lang="ko-KR" altLang="en-US" dirty="0" smtClean="0"/>
              <a:t>이희은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3695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7797" y="824836"/>
            <a:ext cx="4611376" cy="3239164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1619" y="824836"/>
            <a:ext cx="4637437" cy="323916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895273" y="4664364"/>
            <a:ext cx="3964547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ko-KR" altLang="en-US" dirty="0" smtClean="0"/>
              <a:t>회원 목록을 들어가보면 </a:t>
            </a:r>
            <a:endParaRPr lang="en-US" altLang="ko-KR" dirty="0" smtClean="0"/>
          </a:p>
          <a:p>
            <a:r>
              <a:rPr lang="en-US" altLang="ko-KR" dirty="0" smtClean="0"/>
              <a:t>K</a:t>
            </a:r>
            <a:r>
              <a:rPr lang="ko-KR" altLang="en-US" dirty="0" smtClean="0"/>
              <a:t>의</a:t>
            </a:r>
            <a:r>
              <a:rPr lang="en-US" altLang="ko-KR" dirty="0" smtClean="0"/>
              <a:t> </a:t>
            </a:r>
            <a:r>
              <a:rPr lang="ko-KR" altLang="en-US" dirty="0" smtClean="0"/>
              <a:t>패스워드가 바뀐 것을 알 수 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64707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537" y="301261"/>
            <a:ext cx="7125694" cy="3694090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9005" y="528256"/>
            <a:ext cx="2410161" cy="1781424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9005" y="2437655"/>
            <a:ext cx="3009884" cy="211786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74572" y="4489275"/>
            <a:ext cx="5391219" cy="923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ko-KR" altLang="en-US" dirty="0" err="1" smtClean="0"/>
              <a:t>메인페이지에</a:t>
            </a:r>
            <a:r>
              <a:rPr lang="ko-KR" altLang="en-US" dirty="0" smtClean="0"/>
              <a:t> 있는 로그아웃 버튼을 누르면</a:t>
            </a:r>
            <a:endParaRPr lang="en-US" altLang="ko-KR" dirty="0" smtClean="0"/>
          </a:p>
          <a:p>
            <a:r>
              <a:rPr lang="en-US" altLang="ko-KR" dirty="0" smtClean="0"/>
              <a:t>“</a:t>
            </a:r>
            <a:r>
              <a:rPr lang="ko-KR" altLang="en-US" dirty="0" smtClean="0"/>
              <a:t>로그아웃이 되었습니다</a:t>
            </a:r>
            <a:r>
              <a:rPr lang="en-US" altLang="ko-KR" dirty="0" smtClean="0"/>
              <a:t>.” </a:t>
            </a:r>
            <a:r>
              <a:rPr lang="ko-KR" altLang="en-US" dirty="0" smtClean="0"/>
              <a:t>라고 하는 메시지가 뜨고 </a:t>
            </a:r>
            <a:endParaRPr lang="en-US" altLang="ko-KR" dirty="0" smtClean="0"/>
          </a:p>
          <a:p>
            <a:r>
              <a:rPr lang="ko-KR" altLang="en-US" dirty="0" smtClean="0"/>
              <a:t>확인을 누르면 다시 </a:t>
            </a:r>
            <a:r>
              <a:rPr lang="ko-KR" altLang="en-US" dirty="0" err="1" smtClean="0"/>
              <a:t>로그인페이지로</a:t>
            </a:r>
            <a:r>
              <a:rPr lang="ko-KR" altLang="en-US" dirty="0" smtClean="0"/>
              <a:t> 돌아간다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841289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1"/>
          <p:cNvSpPr/>
          <p:nvPr/>
        </p:nvSpPr>
        <p:spPr>
          <a:xfrm>
            <a:off x="4797881" y="2670847"/>
            <a:ext cx="2024743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b="1" dirty="0" err="1" smtClean="0"/>
              <a:t>loginForm.jsp</a:t>
            </a:r>
            <a:endParaRPr lang="ko-KR" altLang="en-US" b="1" dirty="0"/>
          </a:p>
        </p:txBody>
      </p:sp>
      <p:sp>
        <p:nvSpPr>
          <p:cNvPr id="3" name="모서리가 둥근 직사각형 2"/>
          <p:cNvSpPr/>
          <p:nvPr/>
        </p:nvSpPr>
        <p:spPr>
          <a:xfrm>
            <a:off x="4797881" y="3490779"/>
            <a:ext cx="2024743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b="1" dirty="0" err="1" smtClean="0"/>
              <a:t>testLogin.jsp</a:t>
            </a:r>
            <a:endParaRPr lang="ko-KR" altLang="en-US" b="1" dirty="0"/>
          </a:p>
        </p:txBody>
      </p:sp>
      <p:sp>
        <p:nvSpPr>
          <p:cNvPr id="4" name="모서리가 둥근 직사각형 3"/>
          <p:cNvSpPr/>
          <p:nvPr/>
        </p:nvSpPr>
        <p:spPr>
          <a:xfrm>
            <a:off x="1189264" y="2658978"/>
            <a:ext cx="2024743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600" b="1" dirty="0" err="1" smtClean="0"/>
              <a:t>insertm</a:t>
            </a:r>
            <a:r>
              <a:rPr lang="en-US" altLang="ko-KR" sz="1600" b="1" dirty="0" err="1" smtClean="0"/>
              <a:t>emberForm.jsp</a:t>
            </a:r>
            <a:endParaRPr lang="ko-KR" altLang="en-US" b="1" dirty="0"/>
          </a:p>
        </p:txBody>
      </p:sp>
      <p:sp>
        <p:nvSpPr>
          <p:cNvPr id="5" name="모서리가 둥근 직사각형 4"/>
          <p:cNvSpPr/>
          <p:nvPr/>
        </p:nvSpPr>
        <p:spPr>
          <a:xfrm>
            <a:off x="1189264" y="3439236"/>
            <a:ext cx="2024743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b="1" dirty="0" err="1" smtClean="0"/>
              <a:t>insertm</a:t>
            </a:r>
            <a:r>
              <a:rPr lang="en-US" altLang="ko-KR" b="1" dirty="0" err="1" smtClean="0"/>
              <a:t>emberpro.jsp</a:t>
            </a:r>
            <a:endParaRPr lang="ko-KR" altLang="en-US" b="1" dirty="0"/>
          </a:p>
        </p:txBody>
      </p:sp>
      <p:sp>
        <p:nvSpPr>
          <p:cNvPr id="6" name="모서리가 둥근 직사각형 5"/>
          <p:cNvSpPr/>
          <p:nvPr/>
        </p:nvSpPr>
        <p:spPr>
          <a:xfrm>
            <a:off x="1608365" y="5251859"/>
            <a:ext cx="2024743" cy="46923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b="1" dirty="0" err="1" smtClean="0"/>
              <a:t>list.jsp</a:t>
            </a:r>
            <a:endParaRPr lang="ko-KR" altLang="en-US" b="1" dirty="0"/>
          </a:p>
        </p:txBody>
      </p:sp>
      <p:sp>
        <p:nvSpPr>
          <p:cNvPr id="7" name="모서리가 둥근 직사각형 6"/>
          <p:cNvSpPr/>
          <p:nvPr/>
        </p:nvSpPr>
        <p:spPr>
          <a:xfrm>
            <a:off x="4797881" y="5231712"/>
            <a:ext cx="2024743" cy="50952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b="1" dirty="0" err="1" smtClean="0"/>
              <a:t>Logout.jsp</a:t>
            </a:r>
            <a:endParaRPr lang="ko-KR" altLang="en-US" b="1" dirty="0"/>
          </a:p>
        </p:txBody>
      </p:sp>
      <p:sp>
        <p:nvSpPr>
          <p:cNvPr id="8" name="모서리가 둥근 직사각형 7"/>
          <p:cNvSpPr/>
          <p:nvPr/>
        </p:nvSpPr>
        <p:spPr>
          <a:xfrm>
            <a:off x="748394" y="1810069"/>
            <a:ext cx="2884714" cy="2576234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b="1"/>
          </a:p>
        </p:txBody>
      </p:sp>
      <p:sp>
        <p:nvSpPr>
          <p:cNvPr id="9" name="모서리가 둥근 직사각형 8"/>
          <p:cNvSpPr/>
          <p:nvPr/>
        </p:nvSpPr>
        <p:spPr>
          <a:xfrm>
            <a:off x="4324350" y="1819278"/>
            <a:ext cx="2884714" cy="2470287"/>
          </a:xfrm>
          <a:prstGeom prst="round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b="1"/>
          </a:p>
        </p:txBody>
      </p:sp>
      <p:sp>
        <p:nvSpPr>
          <p:cNvPr id="10" name="모서리가 둥근 직사각형 9"/>
          <p:cNvSpPr/>
          <p:nvPr/>
        </p:nvSpPr>
        <p:spPr>
          <a:xfrm>
            <a:off x="8885462" y="1686511"/>
            <a:ext cx="2024743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b="1" dirty="0" err="1" smtClean="0"/>
              <a:t>update.jsp</a:t>
            </a:r>
            <a:endParaRPr lang="ko-KR" altLang="en-US" b="1" dirty="0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8885461" y="2466377"/>
            <a:ext cx="2024743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b="1" dirty="0" err="1" smtClean="0"/>
              <a:t>updatepro.jsp</a:t>
            </a:r>
            <a:endParaRPr lang="ko-KR" altLang="en-US" b="1" dirty="0"/>
          </a:p>
        </p:txBody>
      </p:sp>
      <p:sp>
        <p:nvSpPr>
          <p:cNvPr id="12" name="모서리가 둥근 직사각형 11"/>
          <p:cNvSpPr/>
          <p:nvPr/>
        </p:nvSpPr>
        <p:spPr>
          <a:xfrm>
            <a:off x="8455477" y="1116761"/>
            <a:ext cx="2884714" cy="1983894"/>
          </a:xfrm>
          <a:prstGeom prst="round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b="1"/>
          </a:p>
        </p:txBody>
      </p:sp>
      <p:sp>
        <p:nvSpPr>
          <p:cNvPr id="13" name="TextBox 17"/>
          <p:cNvSpPr txBox="1"/>
          <p:nvPr/>
        </p:nvSpPr>
        <p:spPr>
          <a:xfrm>
            <a:off x="1439636" y="2049858"/>
            <a:ext cx="2024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b="1" dirty="0" smtClean="0"/>
              <a:t>&lt;</a:t>
            </a:r>
            <a:r>
              <a:rPr lang="ko-KR" altLang="en-US" b="1" dirty="0" smtClean="0"/>
              <a:t>회원가입</a:t>
            </a:r>
            <a:r>
              <a:rPr lang="en-US" altLang="ko-KR" b="1" dirty="0" smtClean="0"/>
              <a:t>&gt;</a:t>
            </a:r>
            <a:endParaRPr lang="ko-KR" altLang="en-US" b="1" dirty="0"/>
          </a:p>
        </p:txBody>
      </p:sp>
      <p:sp>
        <p:nvSpPr>
          <p:cNvPr id="14" name="TextBox 18"/>
          <p:cNvSpPr txBox="1"/>
          <p:nvPr/>
        </p:nvSpPr>
        <p:spPr>
          <a:xfrm>
            <a:off x="5227866" y="2108708"/>
            <a:ext cx="2024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b="1" smtClean="0"/>
              <a:t>&lt;</a:t>
            </a:r>
            <a:r>
              <a:rPr lang="ko-KR" altLang="en-US" b="1" dirty="0" smtClean="0"/>
              <a:t>로그인</a:t>
            </a:r>
            <a:r>
              <a:rPr lang="en-US" altLang="ko-KR" b="1" dirty="0" smtClean="0"/>
              <a:t>&gt;</a:t>
            </a:r>
            <a:endParaRPr lang="ko-KR" altLang="en-US" b="1" dirty="0"/>
          </a:p>
        </p:txBody>
      </p:sp>
      <p:sp>
        <p:nvSpPr>
          <p:cNvPr id="15" name="TextBox 19"/>
          <p:cNvSpPr txBox="1"/>
          <p:nvPr/>
        </p:nvSpPr>
        <p:spPr>
          <a:xfrm>
            <a:off x="9315448" y="1149271"/>
            <a:ext cx="2024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b="1" dirty="0" smtClean="0"/>
              <a:t>&lt;</a:t>
            </a:r>
            <a:r>
              <a:rPr lang="ko-KR" altLang="en-US" b="1" dirty="0" smtClean="0"/>
              <a:t>정보수정</a:t>
            </a:r>
            <a:r>
              <a:rPr lang="en-US" altLang="ko-KR" b="1" dirty="0" smtClean="0"/>
              <a:t>&gt;</a:t>
            </a:r>
            <a:endParaRPr lang="ko-KR" altLang="en-US" b="1" dirty="0"/>
          </a:p>
        </p:txBody>
      </p:sp>
      <p:cxnSp>
        <p:nvCxnSpPr>
          <p:cNvPr id="16" name="직선 화살표 연결선 15"/>
          <p:cNvCxnSpPr>
            <a:stCxn id="4" idx="2"/>
            <a:endCxn id="5" idx="0"/>
          </p:cNvCxnSpPr>
          <p:nvPr/>
        </p:nvCxnSpPr>
        <p:spPr>
          <a:xfrm>
            <a:off x="2201636" y="3192378"/>
            <a:ext cx="0" cy="246858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직선 화살표 연결선 16"/>
          <p:cNvCxnSpPr/>
          <p:nvPr/>
        </p:nvCxnSpPr>
        <p:spPr>
          <a:xfrm>
            <a:off x="10001248" y="2219911"/>
            <a:ext cx="0" cy="24685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직선 화살표 연결선 17"/>
          <p:cNvCxnSpPr/>
          <p:nvPr/>
        </p:nvCxnSpPr>
        <p:spPr>
          <a:xfrm>
            <a:off x="5810252" y="3211929"/>
            <a:ext cx="0" cy="246858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모서리가 둥근 직사각형 18"/>
          <p:cNvSpPr/>
          <p:nvPr/>
        </p:nvSpPr>
        <p:spPr>
          <a:xfrm>
            <a:off x="8885462" y="4113222"/>
            <a:ext cx="2024743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b="1" dirty="0" err="1" smtClean="0"/>
              <a:t>Delete.jsp</a:t>
            </a:r>
            <a:endParaRPr lang="ko-KR" altLang="en-US" b="1" dirty="0"/>
          </a:p>
        </p:txBody>
      </p:sp>
      <p:sp>
        <p:nvSpPr>
          <p:cNvPr id="20" name="모서리가 둥근 직사각형 19"/>
          <p:cNvSpPr/>
          <p:nvPr/>
        </p:nvSpPr>
        <p:spPr>
          <a:xfrm>
            <a:off x="8885461" y="4893088"/>
            <a:ext cx="2024743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b="1" dirty="0" err="1" smtClean="0"/>
              <a:t>Deletepro.jsp</a:t>
            </a:r>
            <a:endParaRPr lang="ko-KR" altLang="en-US" b="1" dirty="0"/>
          </a:p>
        </p:txBody>
      </p:sp>
      <p:sp>
        <p:nvSpPr>
          <p:cNvPr id="21" name="모서리가 둥근 직사각형 20"/>
          <p:cNvSpPr/>
          <p:nvPr/>
        </p:nvSpPr>
        <p:spPr>
          <a:xfrm>
            <a:off x="8558891" y="3569527"/>
            <a:ext cx="2884714" cy="2031198"/>
          </a:xfrm>
          <a:prstGeom prst="round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b="1"/>
          </a:p>
        </p:txBody>
      </p:sp>
      <p:sp>
        <p:nvSpPr>
          <p:cNvPr id="22" name="TextBox 52"/>
          <p:cNvSpPr txBox="1"/>
          <p:nvPr/>
        </p:nvSpPr>
        <p:spPr>
          <a:xfrm>
            <a:off x="9315448" y="3575982"/>
            <a:ext cx="2024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b="1" dirty="0" smtClean="0"/>
              <a:t>&lt;</a:t>
            </a:r>
            <a:r>
              <a:rPr lang="ko-KR" altLang="en-US" b="1" dirty="0" err="1" smtClean="0"/>
              <a:t>회원삭제</a:t>
            </a:r>
            <a:r>
              <a:rPr lang="en-US" altLang="ko-KR" b="1" dirty="0" smtClean="0"/>
              <a:t>&gt;</a:t>
            </a:r>
            <a:endParaRPr lang="ko-KR" altLang="en-US" b="1" dirty="0"/>
          </a:p>
        </p:txBody>
      </p:sp>
      <p:cxnSp>
        <p:nvCxnSpPr>
          <p:cNvPr id="23" name="직선 화살표 연결선 22"/>
          <p:cNvCxnSpPr/>
          <p:nvPr/>
        </p:nvCxnSpPr>
        <p:spPr>
          <a:xfrm>
            <a:off x="10001248" y="4646622"/>
            <a:ext cx="0" cy="24685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4" name="TextBox 81"/>
          <p:cNvSpPr txBox="1"/>
          <p:nvPr/>
        </p:nvSpPr>
        <p:spPr>
          <a:xfrm>
            <a:off x="2848659" y="1256357"/>
            <a:ext cx="3705905" cy="3701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 smtClean="0"/>
              <a:t>회원가입 후 로그인 </a:t>
            </a:r>
            <a:endParaRPr lang="ko-KR" altLang="en-US" dirty="0"/>
          </a:p>
        </p:txBody>
      </p:sp>
      <p:cxnSp>
        <p:nvCxnSpPr>
          <p:cNvPr id="25" name="직선 화살표 연결선 24"/>
          <p:cNvCxnSpPr>
            <a:stCxn id="8" idx="3"/>
          </p:cNvCxnSpPr>
          <p:nvPr/>
        </p:nvCxnSpPr>
        <p:spPr>
          <a:xfrm flipV="1">
            <a:off x="3633108" y="3091397"/>
            <a:ext cx="621848" cy="67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화살표 연결선 25"/>
          <p:cNvCxnSpPr/>
          <p:nvPr/>
        </p:nvCxnSpPr>
        <p:spPr>
          <a:xfrm flipV="1">
            <a:off x="7319961" y="2478040"/>
            <a:ext cx="621848" cy="3371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화살표 연결선 26"/>
          <p:cNvCxnSpPr/>
          <p:nvPr/>
        </p:nvCxnSpPr>
        <p:spPr>
          <a:xfrm flipV="1">
            <a:off x="7271659" y="3292310"/>
            <a:ext cx="1" cy="234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직선 화살표 연결선 27"/>
          <p:cNvCxnSpPr/>
          <p:nvPr/>
        </p:nvCxnSpPr>
        <p:spPr>
          <a:xfrm>
            <a:off x="7319961" y="3624797"/>
            <a:ext cx="621848" cy="5436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화살표 연결선 28"/>
          <p:cNvCxnSpPr/>
          <p:nvPr/>
        </p:nvCxnSpPr>
        <p:spPr>
          <a:xfrm>
            <a:off x="5758543" y="4343758"/>
            <a:ext cx="8164" cy="8515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1368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236" y="865736"/>
            <a:ext cx="5150091" cy="5265723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8753" y="1596493"/>
            <a:ext cx="4248728" cy="5261507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5806" y="489527"/>
            <a:ext cx="3586194" cy="228414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544848" y="3746245"/>
            <a:ext cx="3647152" cy="17543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ko-KR" altLang="en-US" dirty="0" smtClean="0"/>
              <a:t>회원가입 폼에 들어갈</a:t>
            </a:r>
            <a:endParaRPr lang="en-US" altLang="ko-KR" dirty="0" smtClean="0"/>
          </a:p>
          <a:p>
            <a:r>
              <a:rPr lang="ko-KR" altLang="en-US" dirty="0" smtClean="0"/>
              <a:t>회원 정보입력란을 만들고</a:t>
            </a:r>
            <a:endParaRPr lang="en-US" altLang="ko-KR" dirty="0" smtClean="0"/>
          </a:p>
          <a:p>
            <a:r>
              <a:rPr lang="en-US" altLang="ko-KR" dirty="0" err="1" smtClean="0"/>
              <a:t>insertMemberPro.jsp</a:t>
            </a:r>
            <a:r>
              <a:rPr lang="ko-KR" altLang="en-US" dirty="0" smtClean="0"/>
              <a:t>에서 </a:t>
            </a:r>
            <a:endParaRPr lang="en-US" altLang="ko-KR" dirty="0" smtClean="0"/>
          </a:p>
          <a:p>
            <a:r>
              <a:rPr lang="ko-KR" altLang="en-US" dirty="0" smtClean="0"/>
              <a:t>폼에서 입력 받은 정보를</a:t>
            </a:r>
            <a:endParaRPr lang="en-US" altLang="ko-KR" dirty="0" smtClean="0"/>
          </a:p>
          <a:p>
            <a:r>
              <a:rPr lang="ko-KR" altLang="en-US" dirty="0" smtClean="0"/>
              <a:t>데이터 베이스에 추가함</a:t>
            </a:r>
            <a:endParaRPr lang="en-US" altLang="ko-KR" dirty="0" smtClean="0"/>
          </a:p>
          <a:p>
            <a:r>
              <a:rPr lang="ko-KR" altLang="en-US" dirty="0" smtClean="0"/>
              <a:t>배경색을 바꾸고 폼을 가운데 정렬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27689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2"/>
          <a:srcRect l="19112" t="9195" r="22560" b="17828"/>
          <a:stretch/>
        </p:blipFill>
        <p:spPr>
          <a:xfrm>
            <a:off x="837241" y="1048326"/>
            <a:ext cx="8005671" cy="5634181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696" y="300526"/>
            <a:ext cx="4239217" cy="201780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924302" y="4038752"/>
            <a:ext cx="3589444" cy="923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ko-KR" altLang="en-US" dirty="0" smtClean="0"/>
              <a:t>데이터 베이스를 연동하여</a:t>
            </a:r>
            <a:endParaRPr lang="en-US" altLang="ko-KR" dirty="0" smtClean="0"/>
          </a:p>
          <a:p>
            <a:r>
              <a:rPr lang="ko-KR" altLang="en-US" dirty="0" smtClean="0"/>
              <a:t>폼에서 입력한 정보를 회원목록에</a:t>
            </a:r>
            <a:endParaRPr lang="en-US" altLang="ko-KR" dirty="0" smtClean="0"/>
          </a:p>
          <a:p>
            <a:r>
              <a:rPr lang="ko-KR" altLang="en-US" dirty="0" smtClean="0"/>
              <a:t>추가한다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21903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203" y="492976"/>
            <a:ext cx="5354934" cy="4262712"/>
          </a:xfrm>
          <a:prstGeom prst="rect">
            <a:avLst/>
          </a:prstGeom>
        </p:spPr>
      </p:pic>
      <p:pic>
        <p:nvPicPr>
          <p:cNvPr id="15" name="그림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2520" y="2151942"/>
            <a:ext cx="5479333" cy="4706058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365" y="271105"/>
            <a:ext cx="3757123" cy="264365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712186" y="4755688"/>
            <a:ext cx="4685898" cy="20313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ko-KR" altLang="en-US" dirty="0" smtClean="0"/>
              <a:t>로그인 폼에서 </a:t>
            </a:r>
            <a:r>
              <a:rPr lang="ko-KR" altLang="en-US" dirty="0" err="1" smtClean="0"/>
              <a:t>입력받은</a:t>
            </a:r>
            <a:endParaRPr lang="en-US" altLang="ko-KR" dirty="0"/>
          </a:p>
          <a:p>
            <a:r>
              <a:rPr lang="ko-KR" altLang="en-US" dirty="0" smtClean="0"/>
              <a:t>아이디와 패스워드 정보를 </a:t>
            </a:r>
            <a:endParaRPr lang="en-US" altLang="ko-KR" dirty="0" smtClean="0"/>
          </a:p>
          <a:p>
            <a:r>
              <a:rPr lang="en-US" altLang="ko-KR" dirty="0" err="1" smtClean="0"/>
              <a:t>Testlogin.jsp</a:t>
            </a:r>
            <a:r>
              <a:rPr lang="ko-KR" altLang="en-US" dirty="0" smtClean="0"/>
              <a:t>에서</a:t>
            </a:r>
            <a:endParaRPr lang="en-US" altLang="ko-KR" dirty="0" smtClean="0"/>
          </a:p>
          <a:p>
            <a:r>
              <a:rPr lang="ko-KR" altLang="en-US" dirty="0" smtClean="0"/>
              <a:t>데이터베이스에 있는</a:t>
            </a:r>
            <a:endParaRPr lang="en-US" altLang="ko-KR" dirty="0" smtClean="0"/>
          </a:p>
          <a:p>
            <a:r>
              <a:rPr lang="ko-KR" altLang="en-US" dirty="0" smtClean="0"/>
              <a:t>회원 리스트와 비교하여 있는 정보일 때에는 </a:t>
            </a:r>
            <a:endParaRPr lang="en-US" altLang="ko-KR" dirty="0"/>
          </a:p>
          <a:p>
            <a:r>
              <a:rPr lang="ko-KR" altLang="en-US" dirty="0" err="1" smtClean="0"/>
              <a:t>로그인에</a:t>
            </a:r>
            <a:r>
              <a:rPr lang="ko-KR" altLang="en-US" dirty="0" smtClean="0"/>
              <a:t> 성공하여 </a:t>
            </a:r>
            <a:r>
              <a:rPr lang="ko-KR" altLang="en-US" dirty="0" err="1" smtClean="0"/>
              <a:t>메인페이지가</a:t>
            </a:r>
            <a:r>
              <a:rPr lang="ko-KR" altLang="en-US" dirty="0" smtClean="0"/>
              <a:t> 뜨고</a:t>
            </a:r>
            <a:r>
              <a:rPr lang="en-US" altLang="ko-KR" dirty="0"/>
              <a:t>,</a:t>
            </a:r>
            <a:endParaRPr lang="en-US" altLang="ko-KR" dirty="0" smtClean="0"/>
          </a:p>
          <a:p>
            <a:r>
              <a:rPr lang="ko-KR" altLang="en-US" dirty="0" smtClean="0"/>
              <a:t>없는 정보이면 실패하였다고 뜬다</a:t>
            </a:r>
            <a:r>
              <a:rPr lang="en-US" altLang="ko-KR" dirty="0" smtClean="0"/>
              <a:t>.</a:t>
            </a:r>
          </a:p>
        </p:txBody>
      </p:sp>
      <p:pic>
        <p:nvPicPr>
          <p:cNvPr id="17" name="그림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8962" y="3201616"/>
            <a:ext cx="1981477" cy="1448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308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066" y="364822"/>
            <a:ext cx="5846734" cy="4216414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7488" y="3379209"/>
            <a:ext cx="4751786" cy="347879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39636" y="4888620"/>
            <a:ext cx="4590473" cy="13234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ko-KR" altLang="en-US" sz="1600" dirty="0" err="1" smtClean="0"/>
              <a:t>메인을</a:t>
            </a:r>
            <a:r>
              <a:rPr lang="ko-KR" altLang="en-US" sz="1600" dirty="0" smtClean="0"/>
              <a:t> 실행시키면 로그인 창이 먼저 뜨고</a:t>
            </a:r>
            <a:r>
              <a:rPr lang="en-US" altLang="ko-KR" sz="1600" dirty="0" smtClean="0"/>
              <a:t>, </a:t>
            </a:r>
          </a:p>
          <a:p>
            <a:r>
              <a:rPr lang="ko-KR" altLang="en-US" sz="1600" dirty="0" smtClean="0"/>
              <a:t>로그인 성공 할 시 </a:t>
            </a:r>
            <a:r>
              <a:rPr lang="ko-KR" altLang="en-US" sz="1600" dirty="0" err="1" smtClean="0"/>
              <a:t>메인화면이</a:t>
            </a:r>
            <a:r>
              <a:rPr lang="ko-KR" altLang="en-US" sz="1600" dirty="0" smtClean="0"/>
              <a:t> 뜬다</a:t>
            </a:r>
            <a:r>
              <a:rPr lang="en-US" altLang="ko-KR" sz="1600" dirty="0" smtClean="0"/>
              <a:t>.</a:t>
            </a:r>
          </a:p>
          <a:p>
            <a:r>
              <a:rPr lang="ko-KR" altLang="en-US" sz="1600" dirty="0" smtClean="0"/>
              <a:t>회원 전체보기를 누르면 </a:t>
            </a:r>
            <a:r>
              <a:rPr lang="en-US" altLang="ko-KR" sz="1600" dirty="0" err="1" smtClean="0"/>
              <a:t>list.jsp</a:t>
            </a:r>
            <a:r>
              <a:rPr lang="ko-KR" altLang="en-US" sz="1600" dirty="0" smtClean="0"/>
              <a:t>가 실행되고</a:t>
            </a:r>
            <a:r>
              <a:rPr lang="en-US" altLang="ko-KR" sz="1600" dirty="0" smtClean="0"/>
              <a:t>,</a:t>
            </a:r>
          </a:p>
          <a:p>
            <a:r>
              <a:rPr lang="ko-KR" altLang="en-US" sz="1600" dirty="0" smtClean="0"/>
              <a:t>회원정보 수정을 누르면 </a:t>
            </a:r>
            <a:r>
              <a:rPr lang="en-US" altLang="ko-KR" sz="1600" dirty="0" err="1" smtClean="0"/>
              <a:t>update.jsp</a:t>
            </a:r>
            <a:r>
              <a:rPr lang="ko-KR" altLang="en-US" sz="1600" dirty="0" smtClean="0"/>
              <a:t>가 실행된다</a:t>
            </a:r>
            <a:r>
              <a:rPr lang="en-US" altLang="ko-KR" sz="1600" dirty="0" smtClean="0"/>
              <a:t>.</a:t>
            </a:r>
          </a:p>
          <a:p>
            <a:r>
              <a:rPr lang="ko-KR" altLang="en-US" sz="1600" dirty="0" smtClean="0"/>
              <a:t>또 탈퇴하기를 누르면 </a:t>
            </a:r>
            <a:r>
              <a:rPr lang="en-US" altLang="ko-KR" sz="1600" dirty="0" err="1" smtClean="0"/>
              <a:t>delete.jsp</a:t>
            </a:r>
            <a:r>
              <a:rPr lang="ko-KR" altLang="en-US" sz="1600" dirty="0" smtClean="0"/>
              <a:t>가 실행된다</a:t>
            </a:r>
            <a:r>
              <a:rPr lang="en-US" altLang="ko-KR" sz="1600" dirty="0" smtClean="0"/>
              <a:t>.</a:t>
            </a: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2583" y="151033"/>
            <a:ext cx="3757123" cy="2643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5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456" y="73891"/>
            <a:ext cx="6306126" cy="6599434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90" t="-14" r="6663" b="14699"/>
          <a:stretch/>
        </p:blipFill>
        <p:spPr>
          <a:xfrm>
            <a:off x="6991927" y="3068608"/>
            <a:ext cx="4916162" cy="30387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688925" y="1302327"/>
            <a:ext cx="5283819" cy="12003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ko-KR" altLang="en-US" dirty="0" smtClean="0"/>
              <a:t>데이터 베이스에 입력되어 있는 </a:t>
            </a:r>
            <a:endParaRPr lang="en-US" altLang="ko-KR" dirty="0" smtClean="0"/>
          </a:p>
          <a:p>
            <a:r>
              <a:rPr lang="ko-KR" altLang="en-US" dirty="0" smtClean="0"/>
              <a:t>회원정보들 중 아이디</a:t>
            </a:r>
            <a:r>
              <a:rPr lang="en-US" altLang="ko-KR" dirty="0" smtClean="0"/>
              <a:t>, </a:t>
            </a:r>
            <a:r>
              <a:rPr lang="ko-KR" altLang="en-US" dirty="0" smtClean="0"/>
              <a:t>패스워드</a:t>
            </a:r>
            <a:r>
              <a:rPr lang="en-US" altLang="ko-KR" dirty="0" smtClean="0"/>
              <a:t>, </a:t>
            </a:r>
            <a:r>
              <a:rPr lang="ko-KR" altLang="en-US" dirty="0" smtClean="0"/>
              <a:t>이름</a:t>
            </a:r>
            <a:r>
              <a:rPr lang="en-US" altLang="ko-KR" dirty="0" smtClean="0"/>
              <a:t>,</a:t>
            </a:r>
          </a:p>
          <a:p>
            <a:r>
              <a:rPr lang="ko-KR" altLang="en-US" dirty="0" smtClean="0"/>
              <a:t>핸드폰 번호</a:t>
            </a:r>
            <a:r>
              <a:rPr lang="en-US" altLang="ko-KR" dirty="0" smtClean="0"/>
              <a:t>, </a:t>
            </a:r>
            <a:r>
              <a:rPr lang="ko-KR" altLang="en-US" dirty="0" smtClean="0"/>
              <a:t>주소를 보여준다</a:t>
            </a:r>
            <a:r>
              <a:rPr lang="en-US" altLang="ko-KR" dirty="0" smtClean="0"/>
              <a:t>.</a:t>
            </a:r>
          </a:p>
          <a:p>
            <a:r>
              <a:rPr lang="ko-KR" altLang="en-US" dirty="0" err="1" smtClean="0"/>
              <a:t>메인으로</a:t>
            </a:r>
            <a:r>
              <a:rPr lang="ko-KR" altLang="en-US" dirty="0" smtClean="0"/>
              <a:t> </a:t>
            </a:r>
            <a:r>
              <a:rPr lang="ko-KR" altLang="en-US" dirty="0" smtClean="0"/>
              <a:t>돌아가기를 </a:t>
            </a:r>
            <a:r>
              <a:rPr lang="ko-KR" altLang="en-US" dirty="0" smtClean="0"/>
              <a:t>누르면 </a:t>
            </a:r>
            <a:r>
              <a:rPr lang="en-US" altLang="ko-KR" dirty="0" err="1" smtClean="0"/>
              <a:t>main.jsp</a:t>
            </a:r>
            <a:r>
              <a:rPr lang="ko-KR" altLang="en-US" dirty="0" smtClean="0"/>
              <a:t>가 실행된다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2191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104" y="5212746"/>
            <a:ext cx="1400370" cy="1206994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867" y="212985"/>
            <a:ext cx="5878151" cy="3324542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8731" y="1541184"/>
            <a:ext cx="5056827" cy="5160615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1311" y="3254116"/>
            <a:ext cx="3677163" cy="195289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603142" y="4665414"/>
            <a:ext cx="4588858" cy="17543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ko-KR" altLang="en-US" dirty="0" smtClean="0"/>
              <a:t>회원 탈퇴 폼에 </a:t>
            </a:r>
            <a:endParaRPr lang="en-US" altLang="ko-KR" dirty="0" smtClean="0"/>
          </a:p>
          <a:p>
            <a:r>
              <a:rPr lang="ko-KR" altLang="en-US" dirty="0" smtClean="0"/>
              <a:t>아이디와 패스워드를 입력하면</a:t>
            </a:r>
            <a:endParaRPr lang="en-US" altLang="ko-KR" dirty="0" smtClean="0"/>
          </a:p>
          <a:p>
            <a:r>
              <a:rPr lang="en-US" altLang="ko-KR" dirty="0" err="1" smtClean="0"/>
              <a:t>deletePro.jsp</a:t>
            </a:r>
            <a:r>
              <a:rPr lang="ko-KR" altLang="en-US" dirty="0" smtClean="0"/>
              <a:t>에서 입력한 아이디를</a:t>
            </a:r>
            <a:endParaRPr lang="en-US" altLang="ko-KR" dirty="0" smtClean="0"/>
          </a:p>
          <a:p>
            <a:r>
              <a:rPr lang="ko-KR" altLang="en-US" dirty="0" smtClean="0"/>
              <a:t>데이터 베이스에서 찾아 해당 아이디를</a:t>
            </a:r>
            <a:endParaRPr lang="en-US" altLang="ko-KR" dirty="0" smtClean="0"/>
          </a:p>
          <a:p>
            <a:r>
              <a:rPr lang="ko-KR" altLang="en-US" dirty="0" smtClean="0"/>
              <a:t>사용하는 회원정보를 삭제한다</a:t>
            </a:r>
            <a:r>
              <a:rPr lang="en-US" altLang="ko-KR" dirty="0" smtClean="0"/>
              <a:t>.</a:t>
            </a:r>
          </a:p>
          <a:p>
            <a:r>
              <a:rPr lang="en-US" altLang="ko-KR" dirty="0" smtClean="0"/>
              <a:t>Click here</a:t>
            </a:r>
            <a:r>
              <a:rPr lang="ko-KR" altLang="en-US" dirty="0" smtClean="0"/>
              <a:t>을 누르면 회원 리스트가 나타난다</a:t>
            </a:r>
            <a:r>
              <a:rPr lang="en-US" altLang="ko-KR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92255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42" t="-10173" r="7981" b="8138"/>
          <a:stretch/>
        </p:blipFill>
        <p:spPr>
          <a:xfrm>
            <a:off x="1348511" y="-129308"/>
            <a:ext cx="4710546" cy="4451926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9323" y="335310"/>
            <a:ext cx="4706007" cy="398730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05019" y="4858328"/>
            <a:ext cx="6372578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ko-KR" altLang="en-US" dirty="0" smtClean="0"/>
              <a:t>회원목록을 확인해 보면</a:t>
            </a:r>
            <a:endParaRPr lang="en-US" altLang="ko-KR" dirty="0" smtClean="0"/>
          </a:p>
          <a:p>
            <a:r>
              <a:rPr lang="en-US" altLang="ko-KR" dirty="0" err="1" smtClean="0"/>
              <a:t>deletePro.jsp</a:t>
            </a:r>
            <a:r>
              <a:rPr lang="ko-KR" altLang="en-US" dirty="0" smtClean="0"/>
              <a:t>를 통해 </a:t>
            </a:r>
            <a:r>
              <a:rPr lang="en-US" altLang="ko-KR" dirty="0" smtClean="0"/>
              <a:t>ha</a:t>
            </a:r>
            <a:r>
              <a:rPr lang="ko-KR" altLang="en-US" dirty="0" smtClean="0"/>
              <a:t>의 회원정보가 삭제된 것을 알 수 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68801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927" y="0"/>
            <a:ext cx="5283018" cy="3269673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7331" y="159329"/>
            <a:ext cx="5596578" cy="5892907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331" y="2897289"/>
            <a:ext cx="3975982" cy="1763665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8379" y="4468317"/>
            <a:ext cx="3238952" cy="8954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894492" y="5076789"/>
            <a:ext cx="4166525" cy="12003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ko-KR" altLang="en-US" dirty="0" smtClean="0"/>
              <a:t>업데이트 프로에서 </a:t>
            </a:r>
            <a:r>
              <a:rPr lang="ko-KR" altLang="en-US" dirty="0" err="1" smtClean="0"/>
              <a:t>입력받은</a:t>
            </a:r>
            <a:endParaRPr lang="en-US" altLang="ko-KR" dirty="0"/>
          </a:p>
          <a:p>
            <a:r>
              <a:rPr lang="ko-KR" altLang="en-US" dirty="0" smtClean="0"/>
              <a:t>이름과 아이디를 통해 </a:t>
            </a:r>
            <a:endParaRPr lang="en-US" altLang="ko-KR" dirty="0" smtClean="0"/>
          </a:p>
          <a:p>
            <a:r>
              <a:rPr lang="en-US" altLang="ko-KR" dirty="0" err="1" smtClean="0"/>
              <a:t>updatePro.jsp</a:t>
            </a:r>
            <a:r>
              <a:rPr lang="ko-KR" altLang="en-US" dirty="0" smtClean="0"/>
              <a:t>에서</a:t>
            </a:r>
            <a:r>
              <a:rPr lang="en-US" altLang="ko-KR" dirty="0"/>
              <a:t> </a:t>
            </a:r>
            <a:r>
              <a:rPr lang="ko-KR" altLang="en-US" dirty="0" smtClean="0"/>
              <a:t>데이터 베이스에</a:t>
            </a:r>
            <a:endParaRPr lang="en-US" altLang="ko-KR" dirty="0"/>
          </a:p>
          <a:p>
            <a:r>
              <a:rPr lang="ko-KR" altLang="en-US" dirty="0" smtClean="0"/>
              <a:t>있는 해당 회원의 비밀번호를 변경한다</a:t>
            </a:r>
            <a:r>
              <a:rPr lang="en-US" altLang="ko-KR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8481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TM10001105[[fn=자르기]]</Template>
  <TotalTime>110</TotalTime>
  <Words>235</Words>
  <Application>Microsoft Office PowerPoint</Application>
  <PresentationFormat>와이드스크린</PresentationFormat>
  <Paragraphs>61</Paragraphs>
  <Slides>12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5" baseType="lpstr">
      <vt:lpstr>돋움</vt:lpstr>
      <vt:lpstr>Franklin Gothic Book</vt:lpstr>
      <vt:lpstr>Crop</vt:lpstr>
      <vt:lpstr>JSP 기말고사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jsP 기말고사</dc:title>
  <dc:creator>Windows 사용자</dc:creator>
  <cp:lastModifiedBy>Windows 사용자</cp:lastModifiedBy>
  <cp:revision>12</cp:revision>
  <dcterms:created xsi:type="dcterms:W3CDTF">2018-06-19T05:11:58Z</dcterms:created>
  <dcterms:modified xsi:type="dcterms:W3CDTF">2018-06-20T02:20:28Z</dcterms:modified>
</cp:coreProperties>
</file>