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60" r:id="rId2"/>
    <p:sldId id="262" r:id="rId3"/>
    <p:sldId id="265" r:id="rId4"/>
    <p:sldId id="269" r:id="rId5"/>
    <p:sldId id="267" r:id="rId6"/>
    <p:sldId id="270" r:id="rId7"/>
    <p:sldId id="271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A52"/>
    <a:srgbClr val="385A80"/>
    <a:srgbClr val="2E4A68"/>
    <a:srgbClr val="22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7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2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각 삼각형 4"/>
          <p:cNvSpPr/>
          <p:nvPr userDrawn="1"/>
        </p:nvSpPr>
        <p:spPr>
          <a:xfrm flipH="1" flipV="1">
            <a:off x="6553200" y="0"/>
            <a:ext cx="5638800" cy="55372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직각 삼각형 5"/>
          <p:cNvSpPr/>
          <p:nvPr userDrawn="1"/>
        </p:nvSpPr>
        <p:spPr>
          <a:xfrm flipH="1" flipV="1">
            <a:off x="6553200" y="3022600"/>
            <a:ext cx="5638800" cy="55372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직사각형 6"/>
          <p:cNvSpPr/>
          <p:nvPr userDrawn="1"/>
        </p:nvSpPr>
        <p:spPr>
          <a:xfrm>
            <a:off x="0" y="5315858"/>
            <a:ext cx="4376056" cy="1237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8" name="한쪽 모서리가 잘린 사각형 7"/>
          <p:cNvSpPr/>
          <p:nvPr userDrawn="1"/>
        </p:nvSpPr>
        <p:spPr>
          <a:xfrm flipH="1" flipV="1">
            <a:off x="0" y="358406"/>
            <a:ext cx="12192000" cy="3954176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2E4A68"/>
              </a:gs>
              <a:gs pos="100000">
                <a:srgbClr val="243A5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9" name="그룹 8"/>
          <p:cNvGrpSpPr/>
          <p:nvPr userDrawn="1"/>
        </p:nvGrpSpPr>
        <p:grpSpPr>
          <a:xfrm>
            <a:off x="1569653" y="-516433"/>
            <a:ext cx="2494915" cy="8656683"/>
            <a:chOff x="1177240" y="-541833"/>
            <a:chExt cx="1871186" cy="8656683"/>
          </a:xfrm>
        </p:grpSpPr>
        <p:sp>
          <p:nvSpPr>
            <p:cNvPr id="10" name="직사각형 9"/>
            <p:cNvSpPr/>
            <p:nvPr/>
          </p:nvSpPr>
          <p:spPr>
            <a:xfrm rot="19428791">
              <a:off x="1343037" y="442089"/>
              <a:ext cx="675027" cy="4821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직사각형 10"/>
            <p:cNvSpPr/>
            <p:nvPr/>
          </p:nvSpPr>
          <p:spPr>
            <a:xfrm rot="19428791">
              <a:off x="2373399" y="4550449"/>
              <a:ext cx="675027" cy="197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dir="10800000" sx="105000" sy="105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직사각형 11"/>
            <p:cNvSpPr/>
            <p:nvPr/>
          </p:nvSpPr>
          <p:spPr>
            <a:xfrm rot="19428791">
              <a:off x="1177240" y="-541833"/>
              <a:ext cx="1439630" cy="8656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17" name="제목 16"/>
          <p:cNvSpPr>
            <a:spLocks noGrp="1"/>
          </p:cNvSpPr>
          <p:nvPr>
            <p:ph type="title" hasCustomPrompt="1"/>
          </p:nvPr>
        </p:nvSpPr>
        <p:spPr>
          <a:xfrm>
            <a:off x="2844801" y="1812926"/>
            <a:ext cx="9347201" cy="2031325"/>
          </a:xfrm>
          <a:prstGeom prst="rect">
            <a:avLst/>
          </a:prstGeom>
          <a:noFill/>
        </p:spPr>
        <p:txBody>
          <a:bodyPr wrap="square" lIns="0" tIns="0" rIns="900000" bIns="0" rtlCol="0">
            <a:spAutoFit/>
          </a:bodyPr>
          <a:lstStyle>
            <a:lvl1pPr>
              <a:lnSpc>
                <a:spcPct val="100000"/>
              </a:lnSpc>
              <a:defRPr lang="ko-KR" altLang="en-US" sz="6600">
                <a:solidFill>
                  <a:srgbClr val="FFC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algn="r"/>
            <a:r>
              <a:rPr lang="en-US" altLang="ko-KR" sz="6600" smtClean="0">
                <a:solidFill>
                  <a:srgbClr val="FFC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</a:t>
            </a:r>
            <a:br>
              <a:rPr lang="en-US" altLang="ko-KR" sz="6600" smtClean="0">
                <a:solidFill>
                  <a:srgbClr val="FFC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6600" smtClean="0">
                <a:solidFill>
                  <a:schemeClr val="bg1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TITLE</a:t>
            </a:r>
            <a:endParaRPr lang="ko-KR" altLang="en-US" sz="6600">
              <a:solidFill>
                <a:schemeClr val="bg1"/>
              </a:solidFill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 2"/>
          <p:cNvSpPr/>
          <p:nvPr userDrawn="1"/>
        </p:nvSpPr>
        <p:spPr>
          <a:xfrm>
            <a:off x="0" y="251460"/>
            <a:ext cx="7399867" cy="746760"/>
          </a:xfrm>
          <a:custGeom>
            <a:avLst/>
            <a:gdLst>
              <a:gd name="connsiteX0" fmla="*/ 0 w 5549900"/>
              <a:gd name="connsiteY0" fmla="*/ 0 h 787400"/>
              <a:gd name="connsiteX1" fmla="*/ 4056690 w 5549900"/>
              <a:gd name="connsiteY1" fmla="*/ 0 h 787400"/>
              <a:gd name="connsiteX2" fmla="*/ 4292600 w 5549900"/>
              <a:gd name="connsiteY2" fmla="*/ 0 h 787400"/>
              <a:gd name="connsiteX3" fmla="*/ 5549900 w 5549900"/>
              <a:gd name="connsiteY3" fmla="*/ 0 h 787400"/>
              <a:gd name="connsiteX4" fmla="*/ 4947610 w 5549900"/>
              <a:gd name="connsiteY4" fmla="*/ 787400 h 787400"/>
              <a:gd name="connsiteX5" fmla="*/ 4292600 w 5549900"/>
              <a:gd name="connsiteY5" fmla="*/ 787400 h 787400"/>
              <a:gd name="connsiteX6" fmla="*/ 3454400 w 5549900"/>
              <a:gd name="connsiteY6" fmla="*/ 787400 h 787400"/>
              <a:gd name="connsiteX7" fmla="*/ 0 w 5549900"/>
              <a:gd name="connsiteY7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9900" h="787400">
                <a:moveTo>
                  <a:pt x="0" y="0"/>
                </a:moveTo>
                <a:lnTo>
                  <a:pt x="4056690" y="0"/>
                </a:lnTo>
                <a:lnTo>
                  <a:pt x="4292600" y="0"/>
                </a:lnTo>
                <a:lnTo>
                  <a:pt x="5549900" y="0"/>
                </a:lnTo>
                <a:lnTo>
                  <a:pt x="4947610" y="787400"/>
                </a:lnTo>
                <a:lnTo>
                  <a:pt x="4292600" y="787400"/>
                </a:lnTo>
                <a:lnTo>
                  <a:pt x="3454400" y="787400"/>
                </a:lnTo>
                <a:lnTo>
                  <a:pt x="0" y="787400"/>
                </a:lnTo>
                <a:close/>
              </a:path>
            </a:pathLst>
          </a:custGeom>
          <a:solidFill>
            <a:srgbClr val="2E4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314326"/>
            <a:ext cx="6553200" cy="676275"/>
          </a:xfrm>
          <a:prstGeom prst="rect">
            <a:avLst/>
          </a:prstGeom>
          <a:noFill/>
        </p:spPr>
        <p:txBody>
          <a:bodyPr lIns="468000" tIns="0" rIns="0" bIns="0"/>
          <a:lstStyle>
            <a:lvl1pPr marL="0" algn="l" defTabSz="914400" rtl="0" eaLnBrk="1" latinLnBrk="1" hangingPunct="1">
              <a:lnSpc>
                <a:spcPct val="100000"/>
              </a:lnSpc>
              <a:defRPr lang="ko-KR" altLang="en-US" sz="4000" kern="1200">
                <a:solidFill>
                  <a:srgbClr val="FFC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4000" smtClean="0">
                <a:solidFill>
                  <a:srgbClr val="FFC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r>
              <a:rPr lang="en-US" altLang="ko-KR" sz="4000" smtClean="0">
                <a:solidFill>
                  <a:schemeClr val="bg1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en-US" altLang="ko-KR" sz="4000" smtClean="0">
                <a:solidFill>
                  <a:srgbClr val="FFC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4000" smtClean="0">
                <a:solidFill>
                  <a:schemeClr val="bg1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ko-KR" altLang="en-US" sz="4000">
              <a:solidFill>
                <a:schemeClr val="bg1"/>
              </a:solidFill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각 삼각형 2"/>
          <p:cNvSpPr/>
          <p:nvPr userDrawn="1"/>
        </p:nvSpPr>
        <p:spPr>
          <a:xfrm flipH="1" flipV="1">
            <a:off x="7670643" y="-330200"/>
            <a:ext cx="4707623" cy="46228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한쪽 모서리가 잘린 사각형 3"/>
          <p:cNvSpPr/>
          <p:nvPr userDrawn="1"/>
        </p:nvSpPr>
        <p:spPr>
          <a:xfrm flipH="1" flipV="1">
            <a:off x="-186267" y="977900"/>
            <a:ext cx="12378267" cy="3121588"/>
          </a:xfrm>
          <a:prstGeom prst="snip1Rect">
            <a:avLst>
              <a:gd name="adj" fmla="val 36024"/>
            </a:avLst>
          </a:prstGeom>
          <a:gradFill>
            <a:gsLst>
              <a:gs pos="0">
                <a:srgbClr val="2E4A68"/>
              </a:gs>
              <a:gs pos="100000">
                <a:srgbClr val="243A5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185905" y="1751210"/>
            <a:ext cx="1099668" cy="3524240"/>
            <a:chOff x="1359171" y="1332110"/>
            <a:chExt cx="824751" cy="3524240"/>
          </a:xfrm>
        </p:grpSpPr>
        <p:sp>
          <p:nvSpPr>
            <p:cNvPr id="6" name="직사각형 5"/>
            <p:cNvSpPr/>
            <p:nvPr/>
          </p:nvSpPr>
          <p:spPr>
            <a:xfrm rot="19428791">
              <a:off x="1479567" y="1689071"/>
              <a:ext cx="675027" cy="2700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직사각형 6"/>
            <p:cNvSpPr/>
            <p:nvPr/>
          </p:nvSpPr>
          <p:spPr>
            <a:xfrm rot="19428791">
              <a:off x="1359171" y="1332110"/>
              <a:ext cx="824751" cy="3524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2" name="그룹 11"/>
          <p:cNvGrpSpPr/>
          <p:nvPr userDrawn="1"/>
        </p:nvGrpSpPr>
        <p:grpSpPr>
          <a:xfrm>
            <a:off x="11438589" y="-1068005"/>
            <a:ext cx="1919507" cy="3695956"/>
            <a:chOff x="2635342" y="3859595"/>
            <a:chExt cx="1439630" cy="3695956"/>
          </a:xfrm>
        </p:grpSpPr>
        <p:sp>
          <p:nvSpPr>
            <p:cNvPr id="13" name="직사각형 12"/>
            <p:cNvSpPr/>
            <p:nvPr/>
          </p:nvSpPr>
          <p:spPr>
            <a:xfrm rot="19428791">
              <a:off x="3044011" y="5434811"/>
              <a:ext cx="675027" cy="1897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dir="10800000" sx="105000" sy="105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직사각형 13"/>
            <p:cNvSpPr/>
            <p:nvPr/>
          </p:nvSpPr>
          <p:spPr>
            <a:xfrm rot="19428791">
              <a:off x="2635342" y="3859595"/>
              <a:ext cx="1439630" cy="3695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15" name="직사각형 14"/>
          <p:cNvSpPr/>
          <p:nvPr userDrawn="1"/>
        </p:nvSpPr>
        <p:spPr>
          <a:xfrm>
            <a:off x="0" y="5956300"/>
            <a:ext cx="8551333" cy="3810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7822417" y="5190606"/>
            <a:ext cx="1099668" cy="1667394"/>
            <a:chOff x="2666412" y="4047514"/>
            <a:chExt cx="824751" cy="1667394"/>
          </a:xfrm>
        </p:grpSpPr>
        <p:sp>
          <p:nvSpPr>
            <p:cNvPr id="17" name="직사각형 16"/>
            <p:cNvSpPr/>
            <p:nvPr/>
          </p:nvSpPr>
          <p:spPr>
            <a:xfrm rot="19428791">
              <a:off x="2697224" y="4492154"/>
              <a:ext cx="675027" cy="903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dir="10800000" sx="105000" sy="105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직사각형 17"/>
            <p:cNvSpPr/>
            <p:nvPr/>
          </p:nvSpPr>
          <p:spPr>
            <a:xfrm rot="19428791">
              <a:off x="2666412" y="4047514"/>
              <a:ext cx="824751" cy="1667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914399" y="2232026"/>
            <a:ext cx="10363203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100000"/>
              </a:lnSpc>
              <a:defRPr lang="ko-KR" altLang="en-US" sz="6600">
                <a:solidFill>
                  <a:srgbClr val="FFC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algn="ctr"/>
            <a:r>
              <a:rPr lang="en-US" altLang="ko-KR" sz="6600" smtClean="0">
                <a:solidFill>
                  <a:srgbClr val="FFC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</a:t>
            </a:r>
            <a:r>
              <a:rPr lang="en-US" altLang="ko-KR" sz="6600" smtClean="0">
                <a:solidFill>
                  <a:schemeClr val="bg1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endParaRPr lang="ko-KR" altLang="en-US" sz="6600">
              <a:solidFill>
                <a:schemeClr val="bg1"/>
              </a:solidFill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9026795" y="1721817"/>
            <a:ext cx="3165205" cy="2024358"/>
            <a:chOff x="6681196" y="1112217"/>
            <a:chExt cx="2373904" cy="2024358"/>
          </a:xfrm>
        </p:grpSpPr>
        <p:sp>
          <p:nvSpPr>
            <p:cNvPr id="4" name="직사각형 3"/>
            <p:cNvSpPr/>
            <p:nvPr/>
          </p:nvSpPr>
          <p:spPr>
            <a:xfrm flipH="1">
              <a:off x="7248525" y="1917700"/>
              <a:ext cx="1806575" cy="49495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6681196" y="1112217"/>
              <a:ext cx="878434" cy="2024358"/>
              <a:chOff x="5511738" y="5159284"/>
              <a:chExt cx="878434" cy="2024358"/>
            </a:xfrm>
          </p:grpSpPr>
          <p:sp>
            <p:nvSpPr>
              <p:cNvPr id="6" name="직사각형 5"/>
              <p:cNvSpPr/>
              <p:nvPr/>
            </p:nvSpPr>
            <p:spPr>
              <a:xfrm rot="2171209" flipH="1">
                <a:off x="5715145" y="5643042"/>
                <a:ext cx="675027" cy="7904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03200" dist="38100" sx="105000" sy="105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직사각형 6"/>
              <p:cNvSpPr/>
              <p:nvPr/>
            </p:nvSpPr>
            <p:spPr>
              <a:xfrm rot="2171209" flipH="1">
                <a:off x="5511738" y="5159284"/>
                <a:ext cx="783608" cy="2024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직각 삼각형 7"/>
          <p:cNvSpPr/>
          <p:nvPr userDrawn="1"/>
        </p:nvSpPr>
        <p:spPr>
          <a:xfrm flipV="1">
            <a:off x="0" y="0"/>
            <a:ext cx="5535336" cy="54356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한쪽 모서리가 잘린 사각형 8"/>
          <p:cNvSpPr/>
          <p:nvPr userDrawn="1"/>
        </p:nvSpPr>
        <p:spPr>
          <a:xfrm flipV="1">
            <a:off x="-1" y="675901"/>
            <a:ext cx="9533468" cy="1864095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2E4A68"/>
              </a:gs>
              <a:gs pos="100000">
                <a:srgbClr val="243A5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8326805" y="28753"/>
            <a:ext cx="1975564" cy="4020377"/>
            <a:chOff x="7752170" y="37220"/>
            <a:chExt cx="1481673" cy="4020377"/>
          </a:xfrm>
        </p:grpSpPr>
        <p:sp>
          <p:nvSpPr>
            <p:cNvPr id="11" name="직사각형 10"/>
            <p:cNvSpPr/>
            <p:nvPr/>
          </p:nvSpPr>
          <p:spPr>
            <a:xfrm rot="2171209" flipH="1">
              <a:off x="7752170" y="831264"/>
              <a:ext cx="675027" cy="2359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dir="10800000" sx="105000" sy="105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직사각형 11"/>
            <p:cNvSpPr/>
            <p:nvPr/>
          </p:nvSpPr>
          <p:spPr>
            <a:xfrm rot="2171209" flipH="1">
              <a:off x="7794213" y="37220"/>
              <a:ext cx="1439630" cy="4020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1000125"/>
            <a:ext cx="8297333" cy="861774"/>
          </a:xfrm>
          <a:prstGeom prst="rect">
            <a:avLst/>
          </a:prstGeom>
          <a:noFill/>
        </p:spPr>
        <p:txBody>
          <a:bodyPr wrap="square" lIns="1368000" tIns="0" rIns="0" bIns="0" rtlCol="0">
            <a:spAutoFit/>
          </a:bodyPr>
          <a:lstStyle>
            <a:lvl1pPr>
              <a:lnSpc>
                <a:spcPct val="100000"/>
              </a:lnSpc>
              <a:defRPr lang="ko-KR" altLang="en-US" sz="5600">
                <a:solidFill>
                  <a:srgbClr val="FFC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/>
            <a:r>
              <a:rPr lang="en-US" altLang="ko-KR" sz="5600" smtClean="0">
                <a:solidFill>
                  <a:srgbClr val="FFC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CONTENTS </a:t>
            </a:r>
            <a:r>
              <a:rPr lang="en-US" altLang="ko-KR" sz="5600" smtClean="0">
                <a:solidFill>
                  <a:schemeClr val="bg1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ko-KR" altLang="en-US" sz="5600">
              <a:solidFill>
                <a:schemeClr val="bg1"/>
              </a:solidFill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2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P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ea"/>
              <a:ea typeface="+mn-ea"/>
            </a:endParaRPr>
          </a:p>
        </p:txBody>
      </p:sp>
      <p:pic>
        <p:nvPicPr>
          <p:cNvPr id="3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850"/>
            <a:ext cx="12192000" cy="29083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59300" y="5685909"/>
            <a:ext cx="307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</a:rPr>
              <a:t>www.goodpello.com</a:t>
            </a:r>
            <a:endParaRPr lang="ko-KR" altLang="en-US" sz="18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grpSp>
        <p:nvGrpSpPr>
          <p:cNvPr id="5" name="그룹 13"/>
          <p:cNvGrpSpPr/>
          <p:nvPr userDrawn="1"/>
        </p:nvGrpSpPr>
        <p:grpSpPr>
          <a:xfrm>
            <a:off x="2844800" y="5870575"/>
            <a:ext cx="6502400" cy="0"/>
            <a:chOff x="2105025" y="5566291"/>
            <a:chExt cx="4876800" cy="0"/>
          </a:xfrm>
        </p:grpSpPr>
        <p:cxnSp>
          <p:nvCxnSpPr>
            <p:cNvPr id="6" name="직선 연결선 11"/>
            <p:cNvCxnSpPr/>
            <p:nvPr userDrawn="1"/>
          </p:nvCxnSpPr>
          <p:spPr>
            <a:xfrm flipH="1">
              <a:off x="210502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2"/>
            <p:cNvCxnSpPr/>
            <p:nvPr userDrawn="1"/>
          </p:nvCxnSpPr>
          <p:spPr>
            <a:xfrm flipH="1">
              <a:off x="578167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31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0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5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9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7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9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0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3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6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70" r:id="rId15"/>
    <p:sldLayoutId id="2147483669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664384" y="3519778"/>
            <a:ext cx="1115690" cy="615553"/>
          </a:xfrm>
          <a:prstGeom prst="rect">
            <a:avLst/>
          </a:prstGeom>
          <a:noFill/>
          <a:extLst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2000" b="0" dirty="0"/>
              <a:t>20142460</a:t>
            </a:r>
          </a:p>
          <a:p>
            <a:pPr algn="r"/>
            <a:r>
              <a:rPr lang="ko-KR" altLang="en-US" sz="1400" b="0" dirty="0"/>
              <a:t> </a:t>
            </a:r>
            <a:r>
              <a:rPr lang="ko-KR" altLang="en-US" sz="2000" b="0" dirty="0"/>
              <a:t>이동민</a:t>
            </a:r>
            <a:endParaRPr lang="en-US" altLang="ko-KR" sz="2000" b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57601" y="1812925"/>
            <a:ext cx="7010401" cy="738664"/>
          </a:xfrm>
        </p:spPr>
        <p:txBody>
          <a:bodyPr/>
          <a:lstStyle/>
          <a:p>
            <a:pPr algn="r"/>
            <a:r>
              <a:rPr lang="en-US" altLang="ko-KR" sz="4800" dirty="0"/>
              <a:t>JSP Final Project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046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조직도</a:t>
            </a:r>
            <a:endParaRPr lang="ko-KR" altLang="en-US" dirty="0"/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312158" y="2566199"/>
            <a:ext cx="1690105" cy="245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loginForm.jsp</a:t>
            </a:r>
            <a:endParaRPr lang="ko-KR" altLang="en-US" sz="1400" b="1" dirty="0"/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312158" y="3202844"/>
            <a:ext cx="1690105" cy="24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testLogin.jsp</a:t>
            </a:r>
            <a:endParaRPr lang="ko-KR" altLang="en-US" sz="1400" b="1" dirty="0"/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5773343" y="5783693"/>
            <a:ext cx="1247321" cy="309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Logout.jsp</a:t>
            </a:r>
            <a:endParaRPr lang="ko-KR" altLang="en-US" sz="1400" b="1" dirty="0"/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240799" y="2220274"/>
            <a:ext cx="1865484" cy="145058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5818029" y="1493374"/>
            <a:ext cx="1115786" cy="329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update.jsp</a:t>
            </a:r>
            <a:endParaRPr lang="ko-KR" altLang="en-US" sz="1400" b="1" dirty="0"/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5627294" y="2129798"/>
            <a:ext cx="1481370" cy="286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updatepro.jsp</a:t>
            </a:r>
            <a:endParaRPr lang="ko-KR" altLang="en-US" sz="1400" b="1" dirty="0"/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5505972" y="1101099"/>
            <a:ext cx="1739900" cy="146888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122" name="TextBox 121"/>
          <p:cNvSpPr txBox="1"/>
          <p:nvPr/>
        </p:nvSpPr>
        <p:spPr>
          <a:xfrm>
            <a:off x="670786" y="2220274"/>
            <a:ext cx="1690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mtClean="0"/>
              <a:t>&lt;</a:t>
            </a:r>
            <a:r>
              <a:rPr lang="ko-KR" altLang="en-US" sz="1400" b="1" dirty="0" smtClean="0"/>
              <a:t>로그인</a:t>
            </a:r>
            <a:r>
              <a:rPr lang="en-US" altLang="ko-KR" sz="1400" b="1" dirty="0" smtClean="0"/>
              <a:t>&gt;</a:t>
            </a:r>
            <a:endParaRPr lang="ko-KR" altLang="en-US" sz="1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5775389" y="1133609"/>
            <a:ext cx="202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&lt;</a:t>
            </a:r>
            <a:r>
              <a:rPr lang="ko-KR" altLang="en-US" sz="1400" b="1" dirty="0" err="1" smtClean="0"/>
              <a:t>회원수정</a:t>
            </a:r>
            <a:r>
              <a:rPr lang="en-US" altLang="ko-KR" sz="1400" b="1" dirty="0" smtClean="0"/>
              <a:t>&gt;</a:t>
            </a:r>
            <a:endParaRPr lang="ko-KR" altLang="en-US" sz="1400" b="1" dirty="0"/>
          </a:p>
        </p:txBody>
      </p:sp>
      <p:cxnSp>
        <p:nvCxnSpPr>
          <p:cNvPr id="124" name="직선 화살표 연결선 123"/>
          <p:cNvCxnSpPr/>
          <p:nvPr/>
        </p:nvCxnSpPr>
        <p:spPr>
          <a:xfrm>
            <a:off x="6410389" y="1857706"/>
            <a:ext cx="3633" cy="228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5" name="직선 화살표 연결선 124"/>
          <p:cNvCxnSpPr/>
          <p:nvPr/>
        </p:nvCxnSpPr>
        <p:spPr>
          <a:xfrm>
            <a:off x="1164644" y="2854599"/>
            <a:ext cx="4730" cy="29699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6" name="모서리가 둥근 직사각형 125"/>
          <p:cNvSpPr/>
          <p:nvPr/>
        </p:nvSpPr>
        <p:spPr>
          <a:xfrm>
            <a:off x="5731387" y="3318599"/>
            <a:ext cx="1273184" cy="204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Delete.jsp</a:t>
            </a:r>
            <a:endParaRPr lang="ko-KR" altLang="en-US" sz="1400" b="1" dirty="0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709687" y="3902989"/>
            <a:ext cx="1354370" cy="276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Deletepro.jsp</a:t>
            </a:r>
            <a:endParaRPr lang="ko-KR" altLang="en-US" sz="1400" b="1" dirty="0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505972" y="2926715"/>
            <a:ext cx="1739900" cy="1372638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129" name="TextBox 128"/>
          <p:cNvSpPr txBox="1"/>
          <p:nvPr/>
        </p:nvSpPr>
        <p:spPr>
          <a:xfrm>
            <a:off x="5775389" y="2933169"/>
            <a:ext cx="202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&lt;</a:t>
            </a:r>
            <a:r>
              <a:rPr lang="ko-KR" altLang="en-US" sz="1400" b="1" dirty="0" err="1" smtClean="0"/>
              <a:t>회원삭제</a:t>
            </a:r>
            <a:r>
              <a:rPr lang="en-US" altLang="ko-KR" sz="1400" b="1" dirty="0" smtClean="0"/>
              <a:t>&gt;</a:t>
            </a:r>
            <a:endParaRPr lang="ko-KR" altLang="en-US" sz="1400" b="1" dirty="0"/>
          </a:p>
        </p:txBody>
      </p:sp>
      <p:cxnSp>
        <p:nvCxnSpPr>
          <p:cNvPr id="130" name="직선 화살표 연결선 129"/>
          <p:cNvCxnSpPr/>
          <p:nvPr/>
        </p:nvCxnSpPr>
        <p:spPr>
          <a:xfrm>
            <a:off x="6375765" y="3612031"/>
            <a:ext cx="11107" cy="2015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1" name="모서리가 둥근 직사각형 130"/>
          <p:cNvSpPr/>
          <p:nvPr/>
        </p:nvSpPr>
        <p:spPr>
          <a:xfrm>
            <a:off x="330904" y="5643995"/>
            <a:ext cx="1667479" cy="25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MemberForm.jsp</a:t>
            </a:r>
            <a:endParaRPr lang="ko-KR" altLang="en-US" sz="1400" b="1" dirty="0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343066" y="6299562"/>
            <a:ext cx="1655317" cy="258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Memberpro.jsp</a:t>
            </a:r>
            <a:endParaRPr lang="ko-KR" altLang="en-US" sz="1400" b="1" dirty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162125" y="5183235"/>
            <a:ext cx="2005038" cy="1547347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134" name="TextBox 133"/>
          <p:cNvSpPr txBox="1"/>
          <p:nvPr/>
        </p:nvSpPr>
        <p:spPr>
          <a:xfrm>
            <a:off x="627646" y="5287739"/>
            <a:ext cx="189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회원가입</a:t>
            </a:r>
            <a:r>
              <a:rPr lang="en-US" altLang="ko-KR" sz="1400" b="1" dirty="0" smtClean="0"/>
              <a:t>&gt;</a:t>
            </a:r>
            <a:endParaRPr lang="ko-KR" altLang="en-US" sz="1400" b="1" dirty="0"/>
          </a:p>
        </p:txBody>
      </p:sp>
      <p:cxnSp>
        <p:nvCxnSpPr>
          <p:cNvPr id="135" name="직선 화살표 연결선 134"/>
          <p:cNvCxnSpPr/>
          <p:nvPr/>
        </p:nvCxnSpPr>
        <p:spPr>
          <a:xfrm>
            <a:off x="1145350" y="5956908"/>
            <a:ext cx="3015" cy="26272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6" name="모서리가 둥근 직사각형 135"/>
          <p:cNvSpPr/>
          <p:nvPr/>
        </p:nvSpPr>
        <p:spPr>
          <a:xfrm>
            <a:off x="3134543" y="2922930"/>
            <a:ext cx="1073279" cy="261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main.jsp</a:t>
            </a:r>
            <a:endParaRPr lang="ko-KR" altLang="en-US" sz="1400" b="1" dirty="0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2990369" y="2566969"/>
            <a:ext cx="1398661" cy="72088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138" name="TextBox 137"/>
          <p:cNvSpPr txBox="1"/>
          <p:nvPr/>
        </p:nvSpPr>
        <p:spPr>
          <a:xfrm>
            <a:off x="3272911" y="2566199"/>
            <a:ext cx="1183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메인</a:t>
            </a:r>
            <a:r>
              <a:rPr lang="en-US" altLang="ko-KR" sz="1400" b="1" dirty="0" smtClean="0"/>
              <a:t>&gt;</a:t>
            </a:r>
            <a:endParaRPr lang="ko-KR" altLang="en-US" sz="1400" b="1" dirty="0"/>
          </a:p>
        </p:txBody>
      </p:sp>
      <p:sp>
        <p:nvSpPr>
          <p:cNvPr id="139" name="오른쪽 화살표 138"/>
          <p:cNvSpPr/>
          <p:nvPr/>
        </p:nvSpPr>
        <p:spPr>
          <a:xfrm>
            <a:off x="2229218" y="2792911"/>
            <a:ext cx="682172" cy="258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5627294" y="5402146"/>
            <a:ext cx="1564362" cy="81748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141" name="TextBox 140"/>
          <p:cNvSpPr txBox="1"/>
          <p:nvPr/>
        </p:nvSpPr>
        <p:spPr>
          <a:xfrm>
            <a:off x="5871311" y="5475916"/>
            <a:ext cx="202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로그아웃</a:t>
            </a:r>
            <a:r>
              <a:rPr lang="en-US" altLang="ko-KR" sz="1400" b="1" dirty="0" smtClean="0"/>
              <a:t>&gt;</a:t>
            </a:r>
            <a:endParaRPr lang="ko-KR" altLang="en-US" sz="1400" b="1" dirty="0"/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5739633" y="4823552"/>
            <a:ext cx="1247321" cy="309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List.jsp</a:t>
            </a:r>
            <a:endParaRPr lang="ko-KR" altLang="en-US" sz="1400" b="1" dirty="0"/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5593584" y="4442005"/>
            <a:ext cx="1564362" cy="81748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144" name="TextBox 143"/>
          <p:cNvSpPr txBox="1"/>
          <p:nvPr/>
        </p:nvSpPr>
        <p:spPr>
          <a:xfrm>
            <a:off x="5837601" y="4515775"/>
            <a:ext cx="202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&lt;</a:t>
            </a:r>
            <a:r>
              <a:rPr lang="ko-KR" altLang="en-US" sz="1400" b="1" dirty="0" err="1" smtClean="0"/>
              <a:t>회원목록</a:t>
            </a:r>
            <a:r>
              <a:rPr lang="en-US" altLang="ko-KR" sz="1400" b="1" dirty="0" smtClean="0"/>
              <a:t>&gt;</a:t>
            </a:r>
            <a:endParaRPr lang="ko-KR" altLang="en-US" sz="1400" b="1" dirty="0"/>
          </a:p>
        </p:txBody>
      </p:sp>
      <p:sp>
        <p:nvSpPr>
          <p:cNvPr id="145" name="오른쪽 화살표 144"/>
          <p:cNvSpPr/>
          <p:nvPr/>
        </p:nvSpPr>
        <p:spPr>
          <a:xfrm rot="19605701">
            <a:off x="4460942" y="2411836"/>
            <a:ext cx="1038774" cy="145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오른쪽 화살표 145"/>
          <p:cNvSpPr/>
          <p:nvPr/>
        </p:nvSpPr>
        <p:spPr>
          <a:xfrm rot="3478371">
            <a:off x="4109762" y="3867451"/>
            <a:ext cx="1756289" cy="98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오른쪽 화살표 146"/>
          <p:cNvSpPr/>
          <p:nvPr/>
        </p:nvSpPr>
        <p:spPr>
          <a:xfrm rot="3936135">
            <a:off x="3591729" y="4528309"/>
            <a:ext cx="2770462" cy="106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오른쪽 화살표 147"/>
          <p:cNvSpPr/>
          <p:nvPr/>
        </p:nvSpPr>
        <p:spPr>
          <a:xfrm rot="1948345">
            <a:off x="4392503" y="3179040"/>
            <a:ext cx="1137357" cy="123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오른쪽 화살표 148"/>
          <p:cNvSpPr/>
          <p:nvPr/>
        </p:nvSpPr>
        <p:spPr>
          <a:xfrm rot="5400000">
            <a:off x="669743" y="4284736"/>
            <a:ext cx="965730" cy="242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오른쪽 화살표 149"/>
          <p:cNvSpPr/>
          <p:nvPr/>
        </p:nvSpPr>
        <p:spPr>
          <a:xfrm>
            <a:off x="2348103" y="6428846"/>
            <a:ext cx="8760804" cy="17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오른쪽 화살표 150"/>
          <p:cNvSpPr/>
          <p:nvPr/>
        </p:nvSpPr>
        <p:spPr>
          <a:xfrm rot="16200000">
            <a:off x="9835644" y="5304783"/>
            <a:ext cx="2376000" cy="14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10143267" y="2464282"/>
            <a:ext cx="1690105" cy="245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loginForm.jsp</a:t>
            </a:r>
            <a:endParaRPr lang="ko-KR" altLang="en-US" sz="1400" b="1" dirty="0"/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10143267" y="3100927"/>
            <a:ext cx="1690105" cy="24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testLogin.jsp</a:t>
            </a:r>
            <a:endParaRPr lang="ko-KR" altLang="en-US" sz="1400" b="1" dirty="0"/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10071908" y="2118357"/>
            <a:ext cx="1865484" cy="145058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155" name="TextBox 154"/>
          <p:cNvSpPr txBox="1"/>
          <p:nvPr/>
        </p:nvSpPr>
        <p:spPr>
          <a:xfrm>
            <a:off x="10501895" y="2118357"/>
            <a:ext cx="1690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mtClean="0"/>
              <a:t>&lt;</a:t>
            </a:r>
            <a:r>
              <a:rPr lang="ko-KR" altLang="en-US" sz="1400" b="1" dirty="0" smtClean="0"/>
              <a:t>로그인</a:t>
            </a:r>
            <a:r>
              <a:rPr lang="en-US" altLang="ko-KR" sz="1400" b="1" dirty="0" smtClean="0"/>
              <a:t>&gt;</a:t>
            </a:r>
            <a:endParaRPr lang="ko-KR" altLang="en-US" sz="1400" b="1" dirty="0"/>
          </a:p>
        </p:txBody>
      </p:sp>
      <p:cxnSp>
        <p:nvCxnSpPr>
          <p:cNvPr id="156" name="직선 화살표 연결선 155"/>
          <p:cNvCxnSpPr/>
          <p:nvPr/>
        </p:nvCxnSpPr>
        <p:spPr>
          <a:xfrm>
            <a:off x="10995753" y="2752682"/>
            <a:ext cx="4730" cy="29699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모서리가 둥근 직사각형 156"/>
          <p:cNvSpPr/>
          <p:nvPr/>
        </p:nvSpPr>
        <p:spPr>
          <a:xfrm>
            <a:off x="7973789" y="2858369"/>
            <a:ext cx="1247321" cy="309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List.jsp</a:t>
            </a:r>
            <a:endParaRPr lang="ko-KR" altLang="en-US" sz="1400" b="1" dirty="0"/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7827740" y="2476822"/>
            <a:ext cx="1564362" cy="81748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159" name="TextBox 158"/>
          <p:cNvSpPr txBox="1"/>
          <p:nvPr/>
        </p:nvSpPr>
        <p:spPr>
          <a:xfrm>
            <a:off x="8071757" y="2550592"/>
            <a:ext cx="202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&lt;</a:t>
            </a:r>
            <a:r>
              <a:rPr lang="ko-KR" altLang="en-US" sz="1400" b="1" dirty="0" err="1" smtClean="0"/>
              <a:t>회원목록</a:t>
            </a:r>
            <a:r>
              <a:rPr lang="en-US" altLang="ko-KR" sz="1400" b="1" dirty="0" smtClean="0"/>
              <a:t>&gt;</a:t>
            </a:r>
            <a:endParaRPr lang="ko-KR" altLang="en-US" sz="1400" b="1" dirty="0"/>
          </a:p>
        </p:txBody>
      </p:sp>
      <p:sp>
        <p:nvSpPr>
          <p:cNvPr id="160" name="오른쪽 화살표 159"/>
          <p:cNvSpPr/>
          <p:nvPr/>
        </p:nvSpPr>
        <p:spPr>
          <a:xfrm rot="2170722">
            <a:off x="7346274" y="2348021"/>
            <a:ext cx="444488" cy="137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오른쪽 화살표 160"/>
          <p:cNvSpPr/>
          <p:nvPr/>
        </p:nvSpPr>
        <p:spPr>
          <a:xfrm rot="20045369">
            <a:off x="7326709" y="3378862"/>
            <a:ext cx="444488" cy="137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오른쪽 화살표 161"/>
          <p:cNvSpPr/>
          <p:nvPr/>
        </p:nvSpPr>
        <p:spPr>
          <a:xfrm>
            <a:off x="9527017" y="2771635"/>
            <a:ext cx="444488" cy="137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오른쪽 화살표 162"/>
          <p:cNvSpPr/>
          <p:nvPr/>
        </p:nvSpPr>
        <p:spPr>
          <a:xfrm rot="19755133">
            <a:off x="7037968" y="4023553"/>
            <a:ext cx="3123296" cy="12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오른쪽 화살표 163"/>
          <p:cNvSpPr/>
          <p:nvPr/>
        </p:nvSpPr>
        <p:spPr>
          <a:xfrm rot="19129012">
            <a:off x="6843685" y="4578315"/>
            <a:ext cx="3635986" cy="127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5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1447130" y="7226642"/>
            <a:ext cx="9144000" cy="1809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speed"/>
          <p:cNvSpPr txBox="1">
            <a:spLocks noChangeArrowheads="1"/>
          </p:cNvSpPr>
          <p:nvPr/>
        </p:nvSpPr>
        <p:spPr bwMode="auto">
          <a:xfrm>
            <a:off x="1915444" y="7446542"/>
            <a:ext cx="2561855" cy="3046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b" anchorCtr="0">
            <a:spAutoFit/>
            <a:sp3d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Sleek </a:t>
            </a: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 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chart</a:t>
            </a:r>
            <a:endParaRPr lang="en-US" altLang="ko-KR" sz="22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 bwMode="auto">
          <a:xfrm>
            <a:off x="1915444" y="7818978"/>
            <a:ext cx="7607299" cy="307777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latinLnBrk="0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전체적인 </a:t>
            </a:r>
            <a:r>
              <a:rPr lang="ko-KR" altLang="en-US" dirty="0" err="1" smtClean="0"/>
              <a:t>실행화면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0" y="1990053"/>
            <a:ext cx="2214467" cy="13840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73" y="1994627"/>
            <a:ext cx="2685887" cy="14018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05" y="4400498"/>
            <a:ext cx="2996821" cy="13876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0" y="4414005"/>
            <a:ext cx="2439861" cy="165637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30" y="1862464"/>
            <a:ext cx="1679171" cy="197129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77" y="5625993"/>
            <a:ext cx="1577980" cy="11426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75" y="3968814"/>
            <a:ext cx="1931784" cy="158944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70" y="990601"/>
            <a:ext cx="4280276" cy="735173"/>
          </a:xfrm>
          <a:prstGeom prst="rect">
            <a:avLst/>
          </a:prstGeom>
        </p:spPr>
      </p:pic>
      <p:sp>
        <p:nvSpPr>
          <p:cNvPr id="47" name="오른쪽 화살표 46"/>
          <p:cNvSpPr/>
          <p:nvPr/>
        </p:nvSpPr>
        <p:spPr>
          <a:xfrm>
            <a:off x="2705865" y="2695549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오른쪽 화살표 47"/>
          <p:cNvSpPr/>
          <p:nvPr/>
        </p:nvSpPr>
        <p:spPr>
          <a:xfrm rot="5400000">
            <a:off x="971458" y="3827637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오른쪽 화살표 48"/>
          <p:cNvSpPr/>
          <p:nvPr/>
        </p:nvSpPr>
        <p:spPr>
          <a:xfrm rot="5400000">
            <a:off x="4675980" y="3812661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오른쪽 화살표 49"/>
          <p:cNvSpPr/>
          <p:nvPr/>
        </p:nvSpPr>
        <p:spPr>
          <a:xfrm rot="19605701" flipV="1">
            <a:off x="6337642" y="4056756"/>
            <a:ext cx="2870206" cy="115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오른쪽 화살표 50"/>
          <p:cNvSpPr/>
          <p:nvPr/>
        </p:nvSpPr>
        <p:spPr>
          <a:xfrm rot="1908972">
            <a:off x="6354973" y="5552656"/>
            <a:ext cx="2922453" cy="146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오른쪽 화살표 51"/>
          <p:cNvSpPr/>
          <p:nvPr/>
        </p:nvSpPr>
        <p:spPr>
          <a:xfrm rot="18032890">
            <a:off x="5656712" y="3280832"/>
            <a:ext cx="3666130" cy="119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오른쪽 화살표 52"/>
          <p:cNvSpPr/>
          <p:nvPr/>
        </p:nvSpPr>
        <p:spPr>
          <a:xfrm>
            <a:off x="6576310" y="4832856"/>
            <a:ext cx="2549535" cy="116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771843" y="1719769"/>
            <a:ext cx="2200468" cy="2364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로그인 화면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55" name="내용 개체 틀 2"/>
          <p:cNvSpPr txBox="1">
            <a:spLocks/>
          </p:cNvSpPr>
          <p:nvPr/>
        </p:nvSpPr>
        <p:spPr>
          <a:xfrm>
            <a:off x="4446014" y="1684229"/>
            <a:ext cx="2200468" cy="2364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메인 화면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4446014" y="5855868"/>
            <a:ext cx="2200468" cy="2364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메뉴  화면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613602" y="6152764"/>
            <a:ext cx="2200468" cy="2364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회원가입 화면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9167575" y="567634"/>
            <a:ext cx="2200468" cy="2364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리스트 화면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10928639" y="2559258"/>
            <a:ext cx="1903634" cy="269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회원 정보 </a:t>
            </a:r>
            <a:r>
              <a:rPr lang="ko-KR" altLang="en-US" sz="1050" dirty="0" err="1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수정화면</a:t>
            </a:r>
            <a:endParaRPr lang="en-US" altLang="ko-KR" sz="105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62" name="내용 개체 틀 2"/>
          <p:cNvSpPr txBox="1">
            <a:spLocks/>
          </p:cNvSpPr>
          <p:nvPr/>
        </p:nvSpPr>
        <p:spPr>
          <a:xfrm>
            <a:off x="11134244" y="4576154"/>
            <a:ext cx="1903634" cy="269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회원 탈퇴 화면</a:t>
            </a:r>
            <a:endParaRPr lang="en-US" altLang="ko-KR" sz="105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11039301" y="6001808"/>
            <a:ext cx="1903634" cy="269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로그아웃 화면</a:t>
            </a:r>
            <a:endParaRPr lang="en-US" altLang="ko-KR" sz="105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001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실행화면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회원가입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4" name="텍스트 개체 틀 3"/>
          <p:cNvSpPr txBox="1">
            <a:spLocks/>
          </p:cNvSpPr>
          <p:nvPr/>
        </p:nvSpPr>
        <p:spPr>
          <a:xfrm>
            <a:off x="5723717" y="1153333"/>
            <a:ext cx="1429297" cy="1873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ko-KR" altLang="en-US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방향 설정</a:t>
            </a:r>
            <a:endParaRPr lang="en-US" altLang="ko-KR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" y="1624320"/>
            <a:ext cx="4351410" cy="264120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80" y="1246984"/>
            <a:ext cx="2739422" cy="358318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46" y="1250661"/>
            <a:ext cx="2754025" cy="3579506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1380267" y="4425025"/>
            <a:ext cx="2777800" cy="2364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전체적인 </a:t>
            </a:r>
            <a:r>
              <a:rPr lang="ko-KR" altLang="en-US" sz="1400" dirty="0" err="1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회원가입폼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5031247" y="4900021"/>
            <a:ext cx="3221706" cy="2364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Null </a:t>
            </a: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값 불가능 하게 설정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9161139" y="4900021"/>
            <a:ext cx="3322961" cy="43824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문자</a:t>
            </a:r>
            <a:r>
              <a:rPr lang="en-US" altLang="ko-KR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,</a:t>
            </a: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숫자</a:t>
            </a:r>
            <a:r>
              <a:rPr lang="en-US" altLang="ko-KR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,</a:t>
            </a: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특수기호 </a:t>
            </a:r>
            <a:endParaRPr lang="en-US" altLang="ko-KR" sz="1400" dirty="0" smtClean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  <a:p>
            <a:pPr marL="0" indent="0">
              <a:buNone/>
            </a:pP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들어가야 가능하게 설정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69" y="5338266"/>
            <a:ext cx="4131632" cy="104252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0" y="5338266"/>
            <a:ext cx="2553056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아이디 </a:t>
            </a:r>
            <a:r>
              <a:rPr lang="ko-KR" altLang="en-US" b="1" dirty="0" err="1" smtClean="0"/>
              <a:t>중복확인</a:t>
            </a:r>
            <a:r>
              <a:rPr lang="en-US" altLang="ko-KR" b="1" dirty="0"/>
              <a:t> </a:t>
            </a:r>
            <a:r>
              <a:rPr lang="en-US" altLang="ko-KR" b="1" dirty="0" smtClean="0"/>
              <a:t>&amp; </a:t>
            </a:r>
            <a:r>
              <a:rPr lang="ko-KR" altLang="en-US" b="1" dirty="0" err="1" smtClean="0"/>
              <a:t>주소찾기</a:t>
            </a:r>
            <a:endParaRPr lang="ko-KR" altLang="en-US" b="1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195754" y="2501932"/>
            <a:ext cx="605504" cy="502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3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10" y="1509016"/>
            <a:ext cx="1803282" cy="2852062"/>
          </a:xfrm>
          <a:prstGeom prst="rect">
            <a:avLst/>
          </a:prstGeom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8455592" y="1087389"/>
            <a:ext cx="1897275" cy="2364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 err="1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Daum</a:t>
            </a:r>
            <a:r>
              <a:rPr lang="en-US" altLang="ko-KR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 </a:t>
            </a: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주소 찾기 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2080348" y="1656817"/>
            <a:ext cx="2200468" cy="2364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아이디 중복 확인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" y="4449113"/>
            <a:ext cx="2506440" cy="7016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9" y="4449113"/>
            <a:ext cx="2506333" cy="57692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0" y="2435257"/>
            <a:ext cx="3329438" cy="56004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67" y="4967918"/>
            <a:ext cx="2342803" cy="133368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99" y="1524326"/>
            <a:ext cx="1828037" cy="283675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86" y="4636992"/>
            <a:ext cx="1943929" cy="1995538"/>
          </a:xfrm>
          <a:prstGeom prst="rect">
            <a:avLst/>
          </a:prstGeom>
        </p:spPr>
      </p:pic>
      <p:sp>
        <p:nvSpPr>
          <p:cNvPr id="19" name="오른쪽 화살표 18"/>
          <p:cNvSpPr/>
          <p:nvPr/>
        </p:nvSpPr>
        <p:spPr>
          <a:xfrm rot="3030692">
            <a:off x="2945327" y="3666577"/>
            <a:ext cx="965730" cy="111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 rot="7411725">
            <a:off x="1803609" y="3691795"/>
            <a:ext cx="965730" cy="111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8717561" y="3106225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 rot="5400000">
            <a:off x="10275733" y="4614560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 rot="10800000">
            <a:off x="8641519" y="5568325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8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실행화면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정보수정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" y="2686065"/>
            <a:ext cx="3127140" cy="157836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25" y="1573143"/>
            <a:ext cx="2305372" cy="356284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80" y="3354566"/>
            <a:ext cx="2372056" cy="32389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98" y="5378335"/>
            <a:ext cx="5714280" cy="1290097"/>
          </a:xfrm>
          <a:prstGeom prst="rect">
            <a:avLst/>
          </a:prstGeom>
        </p:spPr>
      </p:pic>
      <p:sp>
        <p:nvSpPr>
          <p:cNvPr id="22" name="오른쪽 화살표 21"/>
          <p:cNvSpPr/>
          <p:nvPr/>
        </p:nvSpPr>
        <p:spPr>
          <a:xfrm>
            <a:off x="3383804" y="3475247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6872135" y="3475247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 rot="5400000">
            <a:off x="9191438" y="4293919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628742" y="2449650"/>
            <a:ext cx="3034145" cy="23641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메인화면에서 정보수정 클릭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4352732" y="1330798"/>
            <a:ext cx="2200468" cy="2364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회원정보 수정 값 입력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8514360" y="3105732"/>
            <a:ext cx="2200468" cy="23641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변경된 정보 확인 버튼 클릭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8148817" y="5141920"/>
            <a:ext cx="2416660" cy="23641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List</a:t>
            </a: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에서 변경된 </a:t>
            </a:r>
            <a:r>
              <a:rPr lang="ko-KR" altLang="en-US" sz="1400" dirty="0" err="1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회원목록</a:t>
            </a: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 </a:t>
            </a:r>
            <a:r>
              <a: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확</a:t>
            </a: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인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35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실행화면</a:t>
            </a:r>
            <a:r>
              <a:rPr lang="en-US" altLang="ko-KR" dirty="0" smtClean="0"/>
              <a:t>(</a:t>
            </a:r>
            <a:r>
              <a:rPr lang="ko-KR" altLang="en-US" dirty="0" smtClean="0"/>
              <a:t>회원탈퇴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" y="2686065"/>
            <a:ext cx="3127140" cy="157836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80" y="3354566"/>
            <a:ext cx="2372056" cy="323895"/>
          </a:xfrm>
          <a:prstGeom prst="rect">
            <a:avLst/>
          </a:prstGeom>
        </p:spPr>
      </p:pic>
      <p:sp>
        <p:nvSpPr>
          <p:cNvPr id="27" name="오른쪽 화살표 26"/>
          <p:cNvSpPr/>
          <p:nvPr/>
        </p:nvSpPr>
        <p:spPr>
          <a:xfrm>
            <a:off x="3383804" y="3475247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6872135" y="3475247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 rot="5400000">
            <a:off x="9191438" y="4293919"/>
            <a:ext cx="580869" cy="13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628742" y="2449650"/>
            <a:ext cx="3034145" cy="23641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메인화면에서 회원탈퇴 클릭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4144988" y="2114716"/>
            <a:ext cx="2546832" cy="23641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회원탈퇴 화면에서 정보 다시 입력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8485040" y="3061586"/>
            <a:ext cx="2566505" cy="23641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회원탈퇴 완료 후 확인버튼 클릭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8339979" y="5135989"/>
            <a:ext cx="2416660" cy="23641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List</a:t>
            </a:r>
            <a:r>
              <a:rPr lang="ko-KR" altLang="en-US" sz="1400" dirty="0" smtClean="0">
                <a:latin typeface="HY엽서M" panose="02030600000101010101" pitchFamily="18" charset="-127"/>
                <a:ea typeface="HY엽서M" panose="02030600000101010101" pitchFamily="18" charset="-127"/>
                <a:cs typeface="+mj-cs"/>
              </a:rPr>
              <a:t>에서 삭제된 회원 정보확인</a:t>
            </a:r>
            <a:endParaRPr lang="en-US" altLang="ko-KR" sz="1400" dirty="0">
              <a:latin typeface="HY엽서M" panose="02030600000101010101" pitchFamily="18" charset="-127"/>
              <a:ea typeface="HY엽서M" panose="02030600000101010101" pitchFamily="18" charset="-127"/>
              <a:cs typeface="+mj-cs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88" y="2322936"/>
            <a:ext cx="2760632" cy="2293745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65" y="5372404"/>
            <a:ext cx="6018415" cy="131341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17" y="3298001"/>
            <a:ext cx="3238952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 txBox="1">
            <a:spLocks noGrp="1"/>
          </p:cNvSpPr>
          <p:nvPr>
            <p:ph type="title"/>
          </p:nvPr>
        </p:nvSpPr>
        <p:spPr>
          <a:xfrm>
            <a:off x="5782159" y="2232027"/>
            <a:ext cx="3675685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/>
              <a:t>THANK </a:t>
            </a:r>
            <a:r>
              <a:rPr lang="en-US" altLang="ko-KR">
                <a:solidFill>
                  <a:schemeClr val="bg1"/>
                </a:solidFill>
              </a:rPr>
              <a:t>YOU</a:t>
            </a:r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194</Words>
  <Application>Microsoft Office PowerPoint</Application>
  <PresentationFormat>와이드스크린</PresentationFormat>
  <Paragraphs>58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HY엽서M</vt:lpstr>
      <vt:lpstr>맑은 고딕</vt:lpstr>
      <vt:lpstr>Arial</vt:lpstr>
      <vt:lpstr>Calibri</vt:lpstr>
      <vt:lpstr>Calibri Light</vt:lpstr>
      <vt:lpstr>Impact</vt:lpstr>
      <vt:lpstr>Tahoma</vt:lpstr>
      <vt:lpstr>Office Theme</vt:lpstr>
      <vt:lpstr>JSP Final Project</vt:lpstr>
      <vt:lpstr>조직도</vt:lpstr>
      <vt:lpstr>전체적인 실행화면</vt:lpstr>
      <vt:lpstr>실행화면 (회원가입)</vt:lpstr>
      <vt:lpstr>아이디 중복확인 &amp; 주소찾기</vt:lpstr>
      <vt:lpstr>실행화면(정보수정)</vt:lpstr>
      <vt:lpstr>실행화면(회원탈퇴)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designer</dc:creator>
  <cp:lastModifiedBy>이동민</cp:lastModifiedBy>
  <cp:revision>56</cp:revision>
  <dcterms:created xsi:type="dcterms:W3CDTF">2017-06-30T00:25:58Z</dcterms:created>
  <dcterms:modified xsi:type="dcterms:W3CDTF">2018-06-19T18:45:27Z</dcterms:modified>
</cp:coreProperties>
</file>