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1" r:id="rId2"/>
    <p:sldId id="271" r:id="rId3"/>
    <p:sldId id="269" r:id="rId4"/>
    <p:sldId id="272" r:id="rId5"/>
    <p:sldId id="273" r:id="rId6"/>
    <p:sldId id="274" r:id="rId7"/>
    <p:sldId id="275" r:id="rId8"/>
  </p:sldIdLst>
  <p:sldSz cx="12192000" cy="6858000"/>
  <p:notesSz cx="6858000" cy="9144000"/>
  <p:defaultTextStyle>
    <a:defPPr rtl="0">
      <a:defRPr lang="ko-k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59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706" autoAdjust="0"/>
  </p:normalViewPr>
  <p:slideViewPr>
    <p:cSldViewPr snapToGrid="0">
      <p:cViewPr varScale="1">
        <p:scale>
          <a:sx n="115" d="100"/>
          <a:sy n="115" d="100"/>
        </p:scale>
        <p:origin x="372" y="22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09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F6CC08C-0E47-404A-9C27-EA1B4EE4C7CA}" type="datetime4">
              <a:rPr lang="ko-KR" altLang="en-US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2018년 6월 20일</a:t>
            </a:fld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604A0D4-B89B-4ADD-AF9E-38636B40EE4E}" type="slidenum">
              <a:rPr lang="en-US" altLang="ko-KR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‹#›</a:t>
            </a:fld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 noProof="0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BE16EC8A-0758-4FA9-BF4D-3119057076D1}" type="datetime4">
              <a:rPr lang="ko-KR" altLang="en-US" smtClean="0"/>
              <a:pPr/>
              <a:t>2018년 6월 20일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ko-KR" altLang="en-US" noProof="0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</a:p>
          <a:p>
            <a:pPr lvl="1" rtl="0"/>
            <a:r>
              <a:rPr lang="ko-KR" altLang="en-US" noProof="0" dirty="0"/>
              <a:t>둘째 수준</a:t>
            </a:r>
          </a:p>
          <a:p>
            <a:pPr lvl="2" rtl="0"/>
            <a:r>
              <a:rPr lang="ko-KR" altLang="en-US" noProof="0" dirty="0"/>
              <a:t>셋째 수준</a:t>
            </a:r>
          </a:p>
          <a:p>
            <a:pPr lvl="3" rtl="0"/>
            <a:r>
              <a:rPr lang="ko-KR" altLang="en-US" noProof="0" dirty="0"/>
              <a:t>넷째 수준</a:t>
            </a:r>
          </a:p>
          <a:p>
            <a:pPr lvl="4" rtl="0"/>
            <a:r>
              <a:rPr lang="ko-KR" altLang="en-US" noProof="0" dirty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 noProof="0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2869989-EB00-4EE7-BCB5-25BDC5BB29F8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en-US" altLang="ko-KR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fld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19099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en-US" altLang="ko-KR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fld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197049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en-US" altLang="ko-KR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4</a:t>
            </a:fld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06866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en-US" altLang="ko-KR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5</a:t>
            </a:fld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37965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en-US" altLang="ko-KR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6</a:t>
            </a:fld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214168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en-US" altLang="ko-KR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7</a:t>
            </a:fld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3462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직선 연결선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직선 연결선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연결선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연결선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그룹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직선 연결선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직선 연결선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직선 연결선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직선 연결선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직선 연결선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그룹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직선 연결선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직선 연결선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직선 연결선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직선 연결선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직선 연결선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직선 연결선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직선 연결선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직선 연결선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직선 연결선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직선 연결선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그룹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직선 연결선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직선 연결선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직선 연결선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직선 연결선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직선 연결선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그룹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직선 연결선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직선 연결선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직선 연결선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직선 연결선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직선 연결선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직선 연결선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직선 연결선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직선 연결선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직선 연결선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직선 연결선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rtlCol="0" anchor="b">
            <a:normAutofit/>
          </a:bodyPr>
          <a:lstStyle>
            <a:lvl1pPr algn="l">
              <a:lnSpc>
                <a:spcPct val="100000"/>
              </a:lnSpc>
              <a:defRPr sz="8000" cap="none" baseline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ko-KR" altLang="en-US" noProof="0"/>
              <a:t>클릭하여 마스터 부제목 스타일 편집</a:t>
            </a:r>
            <a:endParaRPr lang="ko-KR" altLang="en-US" noProof="0" dirty="0"/>
          </a:p>
        </p:txBody>
      </p:sp>
      <p:cxnSp>
        <p:nvCxnSpPr>
          <p:cNvPr id="58" name="직선 연결선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lvl="0" rtl="0"/>
            <a:r>
              <a:rPr lang="ko-KR" altLang="en-US" noProof="0"/>
              <a:t>마스터 텍스트 스타일 편집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  <a:endParaRPr lang="ko-KR" altLang="en-US" noProof="0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/>
              <a:t>바닥글 추가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2A5B65E4-62A8-4988-B07B-5D6D443B14ED}" type="datetime4">
              <a:rPr lang="ko-KR" altLang="en-US" smtClean="0"/>
              <a:t>2018년 6월 20일</a:t>
            </a:fld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E31375A4-56A4-47D6-9801-1991572033F7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lvl="0" rtl="0"/>
            <a:r>
              <a:rPr lang="ko-KR" altLang="en-US" noProof="0"/>
              <a:t>마스터 텍스트 스타일 편집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  <a:endParaRPr lang="ko-KR" altLang="en-US" noProof="0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noProof="0" dirty="0"/>
              <a:t>바닥글 추가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58EB6286-0DE7-4336-9826-977AD102FCF2}" type="datetime4">
              <a:rPr lang="ko-KR" altLang="en-US" noProof="0" smtClean="0"/>
              <a:t>2018년 6월 20일</a:t>
            </a:fld>
            <a:endParaRPr lang="ko-KR" altLang="en-US" noProof="0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E31375A4-56A4-47D6-9801-1991572033F7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ko-KR" altLang="en-US" noProof="0"/>
              <a:t>마스터 텍스트 스타일 편집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  <a:endParaRPr lang="ko-KR" altLang="en-US" noProof="0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noProof="0" dirty="0"/>
              <a:t>바닥글 추가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A5419DA-7218-42E5-A443-F000500111E1}" type="datetime4">
              <a:rPr lang="ko-KR" altLang="en-US" noProof="0" smtClean="0"/>
              <a:t>2018년 6월 20일</a:t>
            </a:fld>
            <a:endParaRPr lang="ko-KR" altLang="en-US" noProof="0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en-US" altLang="ko-KR" noProof="0" smtClean="0"/>
              <a:t>‹#›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직선 연결선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연결선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연결선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그룹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직선 연결선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직선 연결선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직선 연결선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직선 연결선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직선 연결선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그룹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직선 연결선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직선 연결선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직선 연결선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직선 연결선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직선 연결선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직선 연결선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직선 연결선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직선 연결선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직선 연결선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직선 연결선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그룹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직선 연결선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직선 연결선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직선 연결선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직선 연결선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직선 연결선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그룹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직선 연결선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직선 연결선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직선 연결선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직선 연결선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직선 연결선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직선 연결선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직선 연결선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직선 연결선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직선 연결선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직선 연결선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rtlCol="0"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ko-KR" altLang="en-US" noProof="0"/>
              <a:t>마스터 텍스트 스타일 편집</a:t>
            </a:r>
          </a:p>
        </p:txBody>
      </p:sp>
      <p:cxnSp>
        <p:nvCxnSpPr>
          <p:cNvPr id="58" name="직선 연결선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 rtlCol="0">
            <a:normAutofit/>
          </a:bodyPr>
          <a:lstStyle>
            <a:lvl1pPr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14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 sz="14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ko-KR" altLang="en-US" noProof="0"/>
              <a:t>마스터 텍스트 스타일 편집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  <a:endParaRPr lang="ko-KR" altLang="en-US" noProof="0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 rtlCol="0">
            <a:normAutofit/>
          </a:bodyPr>
          <a:lstStyle>
            <a:lvl1pPr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14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 sz="14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ko-KR" altLang="en-US" noProof="0"/>
              <a:t>마스터 텍스트 스타일 편집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  <a:endParaRPr lang="ko-KR" altLang="en-US" noProof="0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noProof="0" dirty="0"/>
              <a:t>바닥글 추가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E498C52F-1DF1-4226-BAB6-C1E2EE4C9D62}" type="datetime4">
              <a:rPr lang="ko-KR" altLang="en-US" noProof="0" smtClean="0"/>
              <a:t>2018년 6월 20일</a:t>
            </a:fld>
            <a:endParaRPr lang="ko-KR" altLang="en-US" noProof="0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E31375A4-56A4-47D6-9801-1991572033F7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ko-KR" altLang="en-US" noProof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 rtlCol="0">
            <a:normAutofit/>
          </a:bodyPr>
          <a:lstStyle>
            <a:lvl1pPr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14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 sz="14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ko-KR" altLang="en-US" noProof="0"/>
              <a:t>마스터 텍스트 스타일 편집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  <a:endParaRPr lang="ko-KR" altLang="en-US" noProof="0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ko-KR" altLang="en-US" noProof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 rtlCol="0">
            <a:normAutofit/>
          </a:bodyPr>
          <a:lstStyle>
            <a:lvl1pPr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14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 sz="14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ko-KR" altLang="en-US" noProof="0"/>
              <a:t>마스터 텍스트 스타일 편집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  <a:endParaRPr lang="ko-KR" altLang="en-US" noProof="0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noProof="0" dirty="0"/>
              <a:t>바닥글 추가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7B1E1FFC-F755-4558-8D3C-A157D1A01A8A}" type="datetime4">
              <a:rPr lang="ko-KR" altLang="en-US" noProof="0" smtClean="0"/>
              <a:t>2018년 6월 20일</a:t>
            </a:fld>
            <a:endParaRPr lang="ko-KR" altLang="en-US" noProof="0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E31375A4-56A4-47D6-9801-1991572033F7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noProof="0" dirty="0"/>
              <a:t>바닥글 추가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A2A33C0-A4A8-4C90-B6DA-35B8CF58C816}" type="datetime4">
              <a:rPr lang="ko-KR" altLang="en-US" noProof="0" smtClean="0"/>
              <a:t>2018년 6월 20일</a:t>
            </a:fld>
            <a:endParaRPr lang="ko-KR" altLang="en-US" noProof="0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en-US" altLang="ko-KR" noProof="0" smtClean="0"/>
              <a:t>‹#›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비어 있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그룹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직선 연결선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직선 연결선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직선 연결선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직선 연결선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직선 연결선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직선 연결선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직선 연결선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직선 연결선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직선 연결선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직선 연결선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직선 연결선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직선 연결선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직선 연결선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직선 연결선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직선 연결선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직선 연결선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그룹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직선 연결선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직선 연결선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직선 연결선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직선 연결선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직선 연결선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그룹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직선 연결선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직선 연결선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직선 연결선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직선 연결선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직선 연결선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직선 연결선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직선 연결선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직선 연결선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직선 연결선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직선 연결선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그룹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직선 연결선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직선 연결선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직선 연결선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직선 연결선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직선 연결선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그룹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직선 연결선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직선 연결선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직선 연결선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직선 연결선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직선 연결선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직선 연결선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직선 연결선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직선 연결선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직선 연결선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직선 연결선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바닥글 개체 틀 21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noProof="0" dirty="0"/>
              <a:t>바닥글 추가</a:t>
            </a:r>
          </a:p>
        </p:txBody>
      </p:sp>
      <p:sp>
        <p:nvSpPr>
          <p:cNvPr id="212" name="날짜 개체 틀 21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53CB1B8F-A14A-4BE4-A9B9-3B263F04145C}" type="datetime4">
              <a:rPr lang="ko-KR" altLang="en-US" noProof="0" smtClean="0"/>
              <a:t>2018년 6월 20일</a:t>
            </a:fld>
            <a:endParaRPr lang="ko-KR" altLang="en-US" noProof="0" dirty="0"/>
          </a:p>
        </p:txBody>
      </p:sp>
      <p:sp>
        <p:nvSpPr>
          <p:cNvPr id="214" name="슬라이드 번호 개체 틀 21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E31375A4-56A4-47D6-9801-1991572033F7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그룹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직선 연결선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직선 연결선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연결선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그룹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직선 연결선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직선 연결선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직선 연결선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직선 연결선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직선 연결선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그룹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직선 연결선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직선 연결선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직선 연결선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직선 연결선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직선 연결선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직선 연결선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직선 연결선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직선 연결선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직선 연결선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직선 연결선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그룹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직선 연결선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직선 연결선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직선 연결선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직선 연결선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직선 연결선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그룹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직선 연결선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직선 연결선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직선 연결선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직선 연결선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직선 연결선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직선 연결선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직선 연결선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직선 연결선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직선 연결선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직선 연결선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직사각형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 rtlCol="0">
            <a:normAutofit/>
          </a:bodyPr>
          <a:lstStyle>
            <a:lvl1pPr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14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 sz="14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ko-KR" altLang="en-US" noProof="0"/>
              <a:t>마스터 텍스트 스타일 편집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  <a:endParaRPr lang="ko-KR" altLang="en-US" noProof="0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ko-KR" altLang="en-US" noProof="0"/>
              <a:t>마스터 텍스트 스타일 편집</a:t>
            </a:r>
          </a:p>
        </p:txBody>
      </p:sp>
      <p:cxnSp>
        <p:nvCxnSpPr>
          <p:cNvPr id="60" name="직선 연결선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noProof="0" dirty="0"/>
              <a:t>바닥글 추가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5B9196A3-957C-4113-A568-B6ED9AEA3D01}" type="datetime4">
              <a:rPr lang="ko-KR" altLang="en-US" noProof="0" smtClean="0"/>
              <a:t>2018년 6월 20일</a:t>
            </a:fld>
            <a:endParaRPr lang="ko-KR" altLang="en-US" noProof="0" dirty="0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E31375A4-56A4-47D6-9801-1991572033F7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직선 연결선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연결선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직선 연결선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그룹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직선 연결선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직선 연결선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직선 연결선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직선 연결선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직선 연결선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그룹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직선 연결선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직선 연결선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직선 연결선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직선 연결선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직선 연결선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직선 연결선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직선 연결선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직선 연결선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직선 연결선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직선 연결선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그룹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직선 연결선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직선 연결선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직선 연결선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직선 연결선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직선 연결선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그룹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직선 연결선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직선 연결선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직선 연결선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직선 연결선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직선 연결선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직선 연결선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직선 연결선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직선 연결선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직선 연결선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직선 연결선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직사각형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59" name="직선 연결선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그림 개체 틀 2" descr="이미지를 추가할 수 있는 빈 개체 틀입니다. 개체 틀을 클릭하고 추가할 이미지를 선택합니다.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ko-KR" altLang="en-US" noProof="0"/>
              <a:t>그림을 추가하려면 아이콘을 클릭하십시오</a:t>
            </a:r>
            <a:endParaRPr lang="en-US" altLang="ko-KR" noProof="0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 rtlCol="0"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ko-KR" altLang="en-US" noProof="0"/>
              <a:t>마스터 텍스트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그룹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직선 연결선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직선 연결선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직선 연결선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직선 연결선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직선 연결선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직선 연결선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직선 연결선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직선 연결선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직선 연결선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직선 연결선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직선 연결선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직선 연결선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직선 연결선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직선 연결선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직선 연결선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직선 연결선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그룹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직선 연결선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직선 연결선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직선 연결선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직선 연결선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직선 연결선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그룹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직선 연결선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직선 연결선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직선 연결선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직선 연결선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직선 연결선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직선 연결선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직선 연결선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직선 연결선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직선 연결선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직선 연결선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그룹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직선 연결선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직선 연결선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직선 연결선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직선 연결선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직선 연결선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그룹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직선 연결선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직선 연결선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직선 연결선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직선 연결선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직선 연결선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직선 연결선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직선 연결선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직선 연결선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직선 연결선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직선 연결선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ko-KR" altLang="en-US" noProof="0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</a:p>
          <a:p>
            <a:pPr lvl="1" rtl="0"/>
            <a:r>
              <a:rPr lang="ko-KR" altLang="en-US" noProof="0" dirty="0"/>
              <a:t>둘째 수준</a:t>
            </a:r>
          </a:p>
          <a:p>
            <a:pPr lvl="2" rtl="0"/>
            <a:r>
              <a:rPr lang="ko-KR" altLang="en-US" noProof="0" dirty="0"/>
              <a:t>셋째 수준</a:t>
            </a:r>
          </a:p>
          <a:p>
            <a:pPr lvl="3" rtl="0"/>
            <a:r>
              <a:rPr lang="ko-KR" altLang="en-US" noProof="0" dirty="0"/>
              <a:t>넷째 수준</a:t>
            </a:r>
          </a:p>
          <a:p>
            <a:pPr lvl="4" rtl="0"/>
            <a:r>
              <a:rPr lang="ko-KR" altLang="en-US" noProof="0" dirty="0"/>
              <a:t>다섯째 수준</a:t>
            </a:r>
          </a:p>
        </p:txBody>
      </p:sp>
      <p:cxnSp>
        <p:nvCxnSpPr>
          <p:cNvPr id="148" name="직선 연결선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noProof="0" dirty="0"/>
              <a:t>바닥글 추가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841261" y="6289679"/>
            <a:ext cx="1418727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28BEB146-D335-4DA5-9826-58595BCDBE2E}" type="datetime4">
              <a:rPr lang="ko-KR" altLang="en-US" noProof="0" smtClean="0"/>
              <a:t>2018년 6월 20일</a:t>
            </a:fld>
            <a:endParaRPr lang="ko-KR" altLang="en-US" noProof="0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E31375A4-56A4-47D6-9801-1991572033F7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맑은 고딕" panose="020B0503020000020004" pitchFamily="50" charset="-127"/>
          <a:ea typeface="맑은 고딕" panose="020B0503020000020004" pitchFamily="50" charset="-127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1pPr>
      <a:lvl2pPr marL="457200" indent="-182880" algn="l" defTabSz="914400" rtl="0" eaLnBrk="1" latinLnBrk="1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2pPr>
      <a:lvl3pPr marL="685800" indent="-179388" algn="l" defTabSz="914400" rtl="0" eaLnBrk="1" latinLnBrk="1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3pPr>
      <a:lvl4pPr marL="914400" indent="-182880" algn="l" defTabSz="914400" rtl="0" eaLnBrk="1" latinLnBrk="1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4pPr>
      <a:lvl5pPr marL="1143000" indent="-179388" algn="l" defTabSz="914400" rtl="0" eaLnBrk="1" latinLnBrk="1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5pPr>
      <a:lvl6pPr marL="1371600" indent="-182880" algn="l" defTabSz="914400" rtl="0" eaLnBrk="1" latinLnBrk="1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1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1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1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algn="r" rtl="0"/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JSP</a:t>
            </a:r>
            <a:r>
              <a:rPr lang="en-US" altLang="ko-KR" dirty="0"/>
              <a:t> </a:t>
            </a:r>
            <a:r>
              <a:rPr lang="ko-KR" altLang="en-US" dirty="0"/>
              <a:t>기말고사 </a:t>
            </a:r>
            <a:r>
              <a:rPr lang="en-US" altLang="ko-KR" dirty="0"/>
              <a:t>PPT</a:t>
            </a:r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52034" y="5465815"/>
            <a:ext cx="9604310" cy="457200"/>
          </a:xfrm>
        </p:spPr>
        <p:txBody>
          <a:bodyPr rtlCol="0"/>
          <a:lstStyle/>
          <a:p>
            <a:pPr algn="r" rtl="0"/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20152491_</a:t>
            </a:r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엄지영</a:t>
            </a:r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사각형: 둥근 모서리 27">
            <a:extLst>
              <a:ext uri="{FF2B5EF4-FFF2-40B4-BE49-F238E27FC236}">
                <a16:creationId xmlns:a16="http://schemas.microsoft.com/office/drawing/2014/main" id="{BC6D8E83-D763-41AD-932C-5BB343944769}"/>
              </a:ext>
            </a:extLst>
          </p:cNvPr>
          <p:cNvSpPr/>
          <p:nvPr/>
        </p:nvSpPr>
        <p:spPr>
          <a:xfrm>
            <a:off x="2333106" y="3089360"/>
            <a:ext cx="7547956" cy="69827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7B6DC040-839C-4862-AAA4-D88BD4B0E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-12240"/>
            <a:ext cx="9601200" cy="1005840"/>
          </a:xfrm>
        </p:spPr>
        <p:txBody>
          <a:bodyPr anchor="ctr">
            <a:normAutofit/>
          </a:bodyPr>
          <a:lstStyle/>
          <a:p>
            <a:pPr algn="ctr"/>
            <a:r>
              <a:rPr lang="ko-KR" altLang="en-US" sz="4000" dirty="0"/>
              <a:t>흐름도</a:t>
            </a:r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8F6C63A0-BBD3-4540-88CC-C49A7BF4A7E7}"/>
              </a:ext>
            </a:extLst>
          </p:cNvPr>
          <p:cNvGrpSpPr/>
          <p:nvPr/>
        </p:nvGrpSpPr>
        <p:grpSpPr>
          <a:xfrm>
            <a:off x="4998720" y="1321807"/>
            <a:ext cx="2194560" cy="1429789"/>
            <a:chOff x="4884929" y="1313495"/>
            <a:chExt cx="2194560" cy="1429789"/>
          </a:xfrm>
        </p:grpSpPr>
        <p:sp>
          <p:nvSpPr>
            <p:cNvPr id="23" name="사각형: 둥근 모서리 22">
              <a:extLst>
                <a:ext uri="{FF2B5EF4-FFF2-40B4-BE49-F238E27FC236}">
                  <a16:creationId xmlns:a16="http://schemas.microsoft.com/office/drawing/2014/main" id="{EC1D07DD-7F3C-4249-8E6F-BEF29C2753B7}"/>
                </a:ext>
              </a:extLst>
            </p:cNvPr>
            <p:cNvSpPr/>
            <p:nvPr/>
          </p:nvSpPr>
          <p:spPr>
            <a:xfrm>
              <a:off x="4884929" y="1313495"/>
              <a:ext cx="2194560" cy="1429789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사각형: 둥근 모서리 3">
              <a:extLst>
                <a:ext uri="{FF2B5EF4-FFF2-40B4-BE49-F238E27FC236}">
                  <a16:creationId xmlns:a16="http://schemas.microsoft.com/office/drawing/2014/main" id="{D1FD1C9E-EA49-4DC1-8499-3739144986A3}"/>
                </a:ext>
              </a:extLst>
            </p:cNvPr>
            <p:cNvSpPr/>
            <p:nvPr/>
          </p:nvSpPr>
          <p:spPr>
            <a:xfrm>
              <a:off x="4982276" y="1396496"/>
              <a:ext cx="1999866" cy="54032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LoginForm.jsp</a:t>
              </a:r>
              <a:endParaRPr lang="ko-KR" altLang="en-US" dirty="0"/>
            </a:p>
          </p:txBody>
        </p:sp>
        <p:sp>
          <p:nvSpPr>
            <p:cNvPr id="5" name="사각형: 둥근 모서리 4">
              <a:extLst>
                <a:ext uri="{FF2B5EF4-FFF2-40B4-BE49-F238E27FC236}">
                  <a16:creationId xmlns:a16="http://schemas.microsoft.com/office/drawing/2014/main" id="{4745A8FE-A6C7-4E9E-8544-9B6B4C7B8E47}"/>
                </a:ext>
              </a:extLst>
            </p:cNvPr>
            <p:cNvSpPr/>
            <p:nvPr/>
          </p:nvSpPr>
          <p:spPr>
            <a:xfrm>
              <a:off x="4982276" y="2100451"/>
              <a:ext cx="1999866" cy="54032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TestLogin.jsp</a:t>
              </a:r>
              <a:endParaRPr lang="ko-KR" altLang="en-US" dirty="0"/>
            </a:p>
          </p:txBody>
        </p:sp>
      </p:grp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AC27CB6F-8C40-4AD2-BC39-853A064C7682}"/>
              </a:ext>
            </a:extLst>
          </p:cNvPr>
          <p:cNvGrpSpPr/>
          <p:nvPr/>
        </p:nvGrpSpPr>
        <p:grpSpPr>
          <a:xfrm>
            <a:off x="2327564" y="1321723"/>
            <a:ext cx="2194560" cy="1429789"/>
            <a:chOff x="1749391" y="1321807"/>
            <a:chExt cx="2194560" cy="1429789"/>
          </a:xfrm>
        </p:grpSpPr>
        <p:sp>
          <p:nvSpPr>
            <p:cNvPr id="21" name="사각형: 둥근 모서리 20">
              <a:extLst>
                <a:ext uri="{FF2B5EF4-FFF2-40B4-BE49-F238E27FC236}">
                  <a16:creationId xmlns:a16="http://schemas.microsoft.com/office/drawing/2014/main" id="{1FE13B81-6C8F-4D3E-B034-E0CFE3BF116C}"/>
                </a:ext>
              </a:extLst>
            </p:cNvPr>
            <p:cNvSpPr/>
            <p:nvPr/>
          </p:nvSpPr>
          <p:spPr>
            <a:xfrm>
              <a:off x="1749391" y="1321807"/>
              <a:ext cx="2194560" cy="1429789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각형: 둥근 모서리 5">
              <a:extLst>
                <a:ext uri="{FF2B5EF4-FFF2-40B4-BE49-F238E27FC236}">
                  <a16:creationId xmlns:a16="http://schemas.microsoft.com/office/drawing/2014/main" id="{35C7B7F7-7A42-4FD3-8FBE-B01200F016E0}"/>
                </a:ext>
              </a:extLst>
            </p:cNvPr>
            <p:cNvSpPr/>
            <p:nvPr/>
          </p:nvSpPr>
          <p:spPr>
            <a:xfrm>
              <a:off x="1846738" y="1396496"/>
              <a:ext cx="1999866" cy="54032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MemberForm.jsp</a:t>
              </a:r>
              <a:endParaRPr lang="ko-KR" altLang="en-US" dirty="0"/>
            </a:p>
          </p:txBody>
        </p:sp>
        <p:sp>
          <p:nvSpPr>
            <p:cNvPr id="7" name="사각형: 둥근 모서리 6">
              <a:extLst>
                <a:ext uri="{FF2B5EF4-FFF2-40B4-BE49-F238E27FC236}">
                  <a16:creationId xmlns:a16="http://schemas.microsoft.com/office/drawing/2014/main" id="{79303549-8E6A-4412-9830-29666C572854}"/>
                </a:ext>
              </a:extLst>
            </p:cNvPr>
            <p:cNvSpPr/>
            <p:nvPr/>
          </p:nvSpPr>
          <p:spPr>
            <a:xfrm>
              <a:off x="1846738" y="2119041"/>
              <a:ext cx="1999866" cy="54032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MemberPro.jsp</a:t>
              </a:r>
              <a:endParaRPr lang="ko-KR" altLang="en-US" dirty="0"/>
            </a:p>
          </p:txBody>
        </p:sp>
      </p:grpSp>
      <p:grpSp>
        <p:nvGrpSpPr>
          <p:cNvPr id="27" name="그룹 26">
            <a:extLst>
              <a:ext uri="{FF2B5EF4-FFF2-40B4-BE49-F238E27FC236}">
                <a16:creationId xmlns:a16="http://schemas.microsoft.com/office/drawing/2014/main" id="{7E2CF896-97E0-41C0-B462-55BDC02B648D}"/>
              </a:ext>
            </a:extLst>
          </p:cNvPr>
          <p:cNvGrpSpPr/>
          <p:nvPr/>
        </p:nvGrpSpPr>
        <p:grpSpPr>
          <a:xfrm>
            <a:off x="7686502" y="4400039"/>
            <a:ext cx="2194560" cy="1429789"/>
            <a:chOff x="7580002" y="4197927"/>
            <a:chExt cx="2194560" cy="1429789"/>
          </a:xfrm>
        </p:grpSpPr>
        <p:sp>
          <p:nvSpPr>
            <p:cNvPr id="25" name="사각형: 둥근 모서리 24">
              <a:extLst>
                <a:ext uri="{FF2B5EF4-FFF2-40B4-BE49-F238E27FC236}">
                  <a16:creationId xmlns:a16="http://schemas.microsoft.com/office/drawing/2014/main" id="{062BC678-AC21-436C-94A2-2D8C62594972}"/>
                </a:ext>
              </a:extLst>
            </p:cNvPr>
            <p:cNvSpPr/>
            <p:nvPr/>
          </p:nvSpPr>
          <p:spPr>
            <a:xfrm>
              <a:off x="7580002" y="4197927"/>
              <a:ext cx="2194560" cy="1429789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각형: 둥근 모서리 7">
              <a:extLst>
                <a:ext uri="{FF2B5EF4-FFF2-40B4-BE49-F238E27FC236}">
                  <a16:creationId xmlns:a16="http://schemas.microsoft.com/office/drawing/2014/main" id="{8A20E0C6-7388-494C-B549-4F9B8D0A1864}"/>
                </a:ext>
              </a:extLst>
            </p:cNvPr>
            <p:cNvSpPr/>
            <p:nvPr/>
          </p:nvSpPr>
          <p:spPr>
            <a:xfrm>
              <a:off x="7677349" y="4289671"/>
              <a:ext cx="1999866" cy="54032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DeleteForm.jsp</a:t>
              </a:r>
              <a:endParaRPr lang="ko-KR" altLang="en-US" dirty="0"/>
            </a:p>
          </p:txBody>
        </p:sp>
        <p:sp>
          <p:nvSpPr>
            <p:cNvPr id="9" name="사각형: 둥근 모서리 8">
              <a:extLst>
                <a:ext uri="{FF2B5EF4-FFF2-40B4-BE49-F238E27FC236}">
                  <a16:creationId xmlns:a16="http://schemas.microsoft.com/office/drawing/2014/main" id="{0D5255C2-3DBA-4BCF-99A8-3E8393F83BD5}"/>
                </a:ext>
              </a:extLst>
            </p:cNvPr>
            <p:cNvSpPr/>
            <p:nvPr/>
          </p:nvSpPr>
          <p:spPr>
            <a:xfrm>
              <a:off x="7677349" y="5007113"/>
              <a:ext cx="1999866" cy="54032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DeletePro.jsp</a:t>
              </a:r>
              <a:endParaRPr lang="ko-KR" altLang="en-US" dirty="0"/>
            </a:p>
          </p:txBody>
        </p:sp>
      </p:grp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CF13D540-A3E6-41C4-AD77-21E5093A6CA8}"/>
              </a:ext>
            </a:extLst>
          </p:cNvPr>
          <p:cNvSpPr/>
          <p:nvPr/>
        </p:nvSpPr>
        <p:spPr>
          <a:xfrm>
            <a:off x="5101609" y="3158836"/>
            <a:ext cx="1999866" cy="5403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Main.jsp</a:t>
            </a:r>
            <a:endParaRPr lang="ko-KR" altLang="en-US" dirty="0"/>
          </a:p>
        </p:txBody>
      </p:sp>
      <p:sp>
        <p:nvSpPr>
          <p:cNvPr id="11" name="사각형: 둥근 모서리 10">
            <a:extLst>
              <a:ext uri="{FF2B5EF4-FFF2-40B4-BE49-F238E27FC236}">
                <a16:creationId xmlns:a16="http://schemas.microsoft.com/office/drawing/2014/main" id="{88F23AE2-1367-4214-B0B3-C46FE4177C4F}"/>
              </a:ext>
            </a:extLst>
          </p:cNvPr>
          <p:cNvSpPr/>
          <p:nvPr/>
        </p:nvSpPr>
        <p:spPr>
          <a:xfrm>
            <a:off x="2428338" y="3168331"/>
            <a:ext cx="1999866" cy="5403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Logout.jsp</a:t>
            </a:r>
            <a:endParaRPr lang="ko-KR" altLang="en-US" dirty="0"/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2D819AD2-5BD2-4F31-8A67-A030748B6480}"/>
              </a:ext>
            </a:extLst>
          </p:cNvPr>
          <p:cNvSpPr/>
          <p:nvPr/>
        </p:nvSpPr>
        <p:spPr>
          <a:xfrm>
            <a:off x="7780238" y="3158836"/>
            <a:ext cx="1999866" cy="5403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List.jsp</a:t>
            </a:r>
            <a:endParaRPr lang="ko-KR" altLang="en-US" dirty="0"/>
          </a:p>
        </p:txBody>
      </p:sp>
      <p:grpSp>
        <p:nvGrpSpPr>
          <p:cNvPr id="24" name="그룹 23">
            <a:extLst>
              <a:ext uri="{FF2B5EF4-FFF2-40B4-BE49-F238E27FC236}">
                <a16:creationId xmlns:a16="http://schemas.microsoft.com/office/drawing/2014/main" id="{C6DEB6A6-CD4B-4251-A199-A66C3CD20D29}"/>
              </a:ext>
            </a:extLst>
          </p:cNvPr>
          <p:cNvGrpSpPr/>
          <p:nvPr/>
        </p:nvGrpSpPr>
        <p:grpSpPr>
          <a:xfrm>
            <a:off x="2336717" y="4386214"/>
            <a:ext cx="2194560" cy="1429789"/>
            <a:chOff x="1749391" y="4197928"/>
            <a:chExt cx="2194560" cy="1429789"/>
          </a:xfrm>
        </p:grpSpPr>
        <p:sp>
          <p:nvSpPr>
            <p:cNvPr id="20" name="사각형: 둥근 모서리 19">
              <a:extLst>
                <a:ext uri="{FF2B5EF4-FFF2-40B4-BE49-F238E27FC236}">
                  <a16:creationId xmlns:a16="http://schemas.microsoft.com/office/drawing/2014/main" id="{91E983D5-7922-42E4-8D6B-6AD30F012435}"/>
                </a:ext>
              </a:extLst>
            </p:cNvPr>
            <p:cNvSpPr/>
            <p:nvPr/>
          </p:nvSpPr>
          <p:spPr>
            <a:xfrm>
              <a:off x="1749391" y="4197928"/>
              <a:ext cx="2194560" cy="1429789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각형: 둥근 모서리 14">
              <a:extLst>
                <a:ext uri="{FF2B5EF4-FFF2-40B4-BE49-F238E27FC236}">
                  <a16:creationId xmlns:a16="http://schemas.microsoft.com/office/drawing/2014/main" id="{3FFB3229-78D4-4A69-8978-D5601C8066B0}"/>
                </a:ext>
              </a:extLst>
            </p:cNvPr>
            <p:cNvSpPr/>
            <p:nvPr/>
          </p:nvSpPr>
          <p:spPr>
            <a:xfrm>
              <a:off x="1846738" y="4289671"/>
              <a:ext cx="1999866" cy="54032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UpdateForm.jsp</a:t>
              </a:r>
              <a:endParaRPr lang="ko-KR" altLang="en-US" dirty="0"/>
            </a:p>
          </p:txBody>
        </p:sp>
        <p:sp>
          <p:nvSpPr>
            <p:cNvPr id="16" name="사각형: 둥근 모서리 15">
              <a:extLst>
                <a:ext uri="{FF2B5EF4-FFF2-40B4-BE49-F238E27FC236}">
                  <a16:creationId xmlns:a16="http://schemas.microsoft.com/office/drawing/2014/main" id="{73609CBD-C362-4353-9768-D68C0E2426D1}"/>
                </a:ext>
              </a:extLst>
            </p:cNvPr>
            <p:cNvSpPr/>
            <p:nvPr/>
          </p:nvSpPr>
          <p:spPr>
            <a:xfrm>
              <a:off x="1846738" y="5007113"/>
              <a:ext cx="1999866" cy="54032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UpdatePro.jsp</a:t>
              </a:r>
              <a:endParaRPr lang="ko-KR" altLang="en-US" dirty="0"/>
            </a:p>
          </p:txBody>
        </p:sp>
      </p:grpSp>
      <p:cxnSp>
        <p:nvCxnSpPr>
          <p:cNvPr id="32" name="직선 화살표 연결선 31">
            <a:extLst>
              <a:ext uri="{FF2B5EF4-FFF2-40B4-BE49-F238E27FC236}">
                <a16:creationId xmlns:a16="http://schemas.microsoft.com/office/drawing/2014/main" id="{B7E08914-0DCA-4742-89A8-A79879753147}"/>
              </a:ext>
            </a:extLst>
          </p:cNvPr>
          <p:cNvCxnSpPr>
            <a:stCxn id="23" idx="2"/>
            <a:endCxn id="28" idx="0"/>
          </p:cNvCxnSpPr>
          <p:nvPr/>
        </p:nvCxnSpPr>
        <p:spPr>
          <a:xfrm>
            <a:off x="6096000" y="2751596"/>
            <a:ext cx="11084" cy="3377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직선 화살표 연결선 33">
            <a:extLst>
              <a:ext uri="{FF2B5EF4-FFF2-40B4-BE49-F238E27FC236}">
                <a16:creationId xmlns:a16="http://schemas.microsoft.com/office/drawing/2014/main" id="{A796EB01-E589-48C0-8C2E-4437E12E94B3}"/>
              </a:ext>
            </a:extLst>
          </p:cNvPr>
          <p:cNvCxnSpPr>
            <a:cxnSpLocks/>
            <a:endCxn id="23" idx="3"/>
          </p:cNvCxnSpPr>
          <p:nvPr/>
        </p:nvCxnSpPr>
        <p:spPr>
          <a:xfrm flipH="1">
            <a:off x="7193280" y="2034115"/>
            <a:ext cx="581416" cy="25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직선 화살표 연결선 35">
            <a:extLst>
              <a:ext uri="{FF2B5EF4-FFF2-40B4-BE49-F238E27FC236}">
                <a16:creationId xmlns:a16="http://schemas.microsoft.com/office/drawing/2014/main" id="{8E137576-83E3-4EC7-B515-16EBF7A289EC}"/>
              </a:ext>
            </a:extLst>
          </p:cNvPr>
          <p:cNvCxnSpPr>
            <a:stCxn id="11" idx="3"/>
            <a:endCxn id="10" idx="1"/>
          </p:cNvCxnSpPr>
          <p:nvPr/>
        </p:nvCxnSpPr>
        <p:spPr>
          <a:xfrm flipV="1">
            <a:off x="4428204" y="3429000"/>
            <a:ext cx="673405" cy="949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직선 화살표 연결선 37">
            <a:extLst>
              <a:ext uri="{FF2B5EF4-FFF2-40B4-BE49-F238E27FC236}">
                <a16:creationId xmlns:a16="http://schemas.microsoft.com/office/drawing/2014/main" id="{AFD3F682-C180-4168-96E1-FB34FA4CFEA6}"/>
              </a:ext>
            </a:extLst>
          </p:cNvPr>
          <p:cNvCxnSpPr>
            <a:stCxn id="10" idx="3"/>
            <a:endCxn id="14" idx="1"/>
          </p:cNvCxnSpPr>
          <p:nvPr/>
        </p:nvCxnSpPr>
        <p:spPr>
          <a:xfrm>
            <a:off x="7101475" y="3429000"/>
            <a:ext cx="67876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직선 화살표 연결선 45">
            <a:extLst>
              <a:ext uri="{FF2B5EF4-FFF2-40B4-BE49-F238E27FC236}">
                <a16:creationId xmlns:a16="http://schemas.microsoft.com/office/drawing/2014/main" id="{8946E554-2D80-4380-B814-5A8C981BC3F5}"/>
              </a:ext>
            </a:extLst>
          </p:cNvPr>
          <p:cNvCxnSpPr>
            <a:stCxn id="21" idx="3"/>
            <a:endCxn id="23" idx="1"/>
          </p:cNvCxnSpPr>
          <p:nvPr/>
        </p:nvCxnSpPr>
        <p:spPr>
          <a:xfrm>
            <a:off x="4522124" y="2036618"/>
            <a:ext cx="476596" cy="8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직선 화살표 연결선 47">
            <a:extLst>
              <a:ext uri="{FF2B5EF4-FFF2-40B4-BE49-F238E27FC236}">
                <a16:creationId xmlns:a16="http://schemas.microsoft.com/office/drawing/2014/main" id="{2D6F77BA-6FEC-45EF-B5D0-5496DB190A91}"/>
              </a:ext>
            </a:extLst>
          </p:cNvPr>
          <p:cNvCxnSpPr>
            <a:stCxn id="10" idx="2"/>
            <a:endCxn id="20" idx="3"/>
          </p:cNvCxnSpPr>
          <p:nvPr/>
        </p:nvCxnSpPr>
        <p:spPr>
          <a:xfrm flipH="1">
            <a:off x="4531277" y="3699164"/>
            <a:ext cx="1570265" cy="140194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직선 화살표 연결선 49">
            <a:extLst>
              <a:ext uri="{FF2B5EF4-FFF2-40B4-BE49-F238E27FC236}">
                <a16:creationId xmlns:a16="http://schemas.microsoft.com/office/drawing/2014/main" id="{BCA1C129-57C5-44DF-B0E0-5250AB598CD9}"/>
              </a:ext>
            </a:extLst>
          </p:cNvPr>
          <p:cNvCxnSpPr>
            <a:cxnSpLocks/>
            <a:stCxn id="10" idx="2"/>
            <a:endCxn id="25" idx="1"/>
          </p:cNvCxnSpPr>
          <p:nvPr/>
        </p:nvCxnSpPr>
        <p:spPr>
          <a:xfrm>
            <a:off x="6101542" y="3699164"/>
            <a:ext cx="1584960" cy="141577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3D9828C7-071C-4332-8299-40D1CE728473}"/>
              </a:ext>
            </a:extLst>
          </p:cNvPr>
          <p:cNvSpPr txBox="1"/>
          <p:nvPr/>
        </p:nvSpPr>
        <p:spPr>
          <a:xfrm>
            <a:off x="2954202" y="920575"/>
            <a:ext cx="94128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500" b="1" dirty="0"/>
              <a:t>회원가입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FCC044A-3176-4FA5-AE17-8496B8BFC6BC}"/>
              </a:ext>
            </a:extLst>
          </p:cNvPr>
          <p:cNvSpPr txBox="1"/>
          <p:nvPr/>
        </p:nvSpPr>
        <p:spPr>
          <a:xfrm>
            <a:off x="5719935" y="929166"/>
            <a:ext cx="75212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500" b="1" dirty="0"/>
              <a:t>로그인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AB5D1AC-1CAA-478D-A0BE-D13ACD115133}"/>
              </a:ext>
            </a:extLst>
          </p:cNvPr>
          <p:cNvSpPr txBox="1"/>
          <p:nvPr/>
        </p:nvSpPr>
        <p:spPr>
          <a:xfrm>
            <a:off x="2954202" y="3984078"/>
            <a:ext cx="94128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500" b="1" dirty="0"/>
              <a:t>정보수정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C2BBCE7-C5D6-40C2-9845-6CC271F9FABC}"/>
              </a:ext>
            </a:extLst>
          </p:cNvPr>
          <p:cNvSpPr txBox="1"/>
          <p:nvPr/>
        </p:nvSpPr>
        <p:spPr>
          <a:xfrm>
            <a:off x="8305606" y="3984078"/>
            <a:ext cx="94128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500" b="1" dirty="0"/>
              <a:t>회원삭제</a:t>
            </a:r>
          </a:p>
        </p:txBody>
      </p:sp>
      <p:sp>
        <p:nvSpPr>
          <p:cNvPr id="12" name="타원 11">
            <a:extLst>
              <a:ext uri="{FF2B5EF4-FFF2-40B4-BE49-F238E27FC236}">
                <a16:creationId xmlns:a16="http://schemas.microsoft.com/office/drawing/2014/main" id="{88492907-C0A5-4DD3-9E75-DFEC719C9622}"/>
              </a:ext>
            </a:extLst>
          </p:cNvPr>
          <p:cNvSpPr/>
          <p:nvPr/>
        </p:nvSpPr>
        <p:spPr>
          <a:xfrm>
            <a:off x="7783849" y="1466151"/>
            <a:ext cx="1364707" cy="1223756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START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8725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로그인</a:t>
            </a:r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텍스트 개체 틀 5"/>
          <p:cNvSpPr>
            <a:spLocks noGrp="1"/>
          </p:cNvSpPr>
          <p:nvPr>
            <p:ph type="body" sz="half" idx="2"/>
          </p:nvPr>
        </p:nvSpPr>
        <p:spPr/>
        <p:txBody>
          <a:bodyPr rtlCol="0">
            <a:normAutofit/>
          </a:bodyPr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US" altLang="ko-KR" sz="1400" b="1" dirty="0"/>
              <a:t>111</a:t>
            </a:r>
            <a:r>
              <a:rPr lang="ko-KR" altLang="en-US" sz="1400" b="1" dirty="0"/>
              <a:t> 아이디로 로그인</a:t>
            </a:r>
            <a:endParaRPr lang="en-US" altLang="ko-KR" sz="1400" b="1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로그인 화면에서 메인 화면으로 넘어감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66FC3237-D91B-4785-8CFA-89C7138CB5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431" y="213379"/>
            <a:ext cx="3950488" cy="3079595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CA396E61-1558-4161-A59B-9A2B5A3AB1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7431" y="3596048"/>
            <a:ext cx="3950488" cy="3153695"/>
          </a:xfrm>
          <a:prstGeom prst="rect">
            <a:avLst/>
          </a:prstGeom>
        </p:spPr>
      </p:pic>
      <p:cxnSp>
        <p:nvCxnSpPr>
          <p:cNvPr id="10" name="직선 화살표 연결선 9">
            <a:extLst>
              <a:ext uri="{FF2B5EF4-FFF2-40B4-BE49-F238E27FC236}">
                <a16:creationId xmlns:a16="http://schemas.microsoft.com/office/drawing/2014/main" id="{515B5958-10A1-44BE-B2B6-C8447694CF48}"/>
              </a:ext>
            </a:extLst>
          </p:cNvPr>
          <p:cNvCxnSpPr>
            <a:stCxn id="4" idx="2"/>
            <a:endCxn id="8" idx="0"/>
          </p:cNvCxnSpPr>
          <p:nvPr/>
        </p:nvCxnSpPr>
        <p:spPr>
          <a:xfrm>
            <a:off x="3332675" y="3292974"/>
            <a:ext cx="0" cy="30307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1607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회원가입</a:t>
            </a:r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텍스트 개체 틀 5"/>
          <p:cNvSpPr>
            <a:spLocks noGrp="1"/>
          </p:cNvSpPr>
          <p:nvPr>
            <p:ph type="body" sz="half" idx="2"/>
          </p:nvPr>
        </p:nvSpPr>
        <p:spPr/>
        <p:txBody>
          <a:bodyPr rtlCol="0">
            <a:normAutofit/>
          </a:bodyPr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TEST </a:t>
            </a: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아이디 회원가입함</a:t>
            </a:r>
            <a:endParaRPr lang="en-US" altLang="ko-KR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ko-KR" altLang="en-US" sz="1400" b="1" dirty="0"/>
              <a:t>회원목록에 </a:t>
            </a:r>
            <a:r>
              <a:rPr lang="en-US" altLang="ko-KR" sz="1400" b="1" dirty="0"/>
              <a:t>TEST </a:t>
            </a:r>
            <a:r>
              <a:rPr lang="ko-KR" altLang="en-US" sz="1400" b="1" dirty="0"/>
              <a:t>들어감</a:t>
            </a:r>
            <a:endParaRPr lang="ko-KR" altLang="en-US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0" name="직선 화살표 연결선 9">
            <a:extLst>
              <a:ext uri="{FF2B5EF4-FFF2-40B4-BE49-F238E27FC236}">
                <a16:creationId xmlns:a16="http://schemas.microsoft.com/office/drawing/2014/main" id="{515B5958-10A1-44BE-B2B6-C8447694CF48}"/>
              </a:ext>
            </a:extLst>
          </p:cNvPr>
          <p:cNvCxnSpPr>
            <a:cxnSpLocks/>
          </p:cNvCxnSpPr>
          <p:nvPr/>
        </p:nvCxnSpPr>
        <p:spPr>
          <a:xfrm>
            <a:off x="3332675" y="3292974"/>
            <a:ext cx="0" cy="30307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5" name="그림 4">
            <a:extLst>
              <a:ext uri="{FF2B5EF4-FFF2-40B4-BE49-F238E27FC236}">
                <a16:creationId xmlns:a16="http://schemas.microsoft.com/office/drawing/2014/main" id="{5C34997C-EF9C-4E22-A0D7-903BED081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431" y="213379"/>
            <a:ext cx="3950488" cy="3079595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2F8F0AA1-4C14-43C1-9518-9376813568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7431" y="3596048"/>
            <a:ext cx="3950488" cy="3079595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2A5BE4BF-47E2-49E1-8123-AF05E3AA40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1041" y="3893609"/>
            <a:ext cx="4142591" cy="2782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4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정보수정</a:t>
            </a:r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텍스트 개체 틀 5"/>
          <p:cNvSpPr>
            <a:spLocks noGrp="1"/>
          </p:cNvSpPr>
          <p:nvPr>
            <p:ph type="body" sz="half" idx="2"/>
          </p:nvPr>
        </p:nvSpPr>
        <p:spPr/>
        <p:txBody>
          <a:bodyPr rtlCol="0">
            <a:normAutofit/>
          </a:bodyPr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아이디 </a:t>
            </a:r>
            <a:r>
              <a:rPr lang="en-US" altLang="ko-KR" sz="1400" b="1" dirty="0"/>
              <a:t>TEST</a:t>
            </a:r>
            <a:r>
              <a:rPr lang="ko-KR" altLang="en-US" sz="1400" b="1" dirty="0"/>
              <a:t>를 이름</a:t>
            </a:r>
            <a:r>
              <a:rPr lang="en-US" altLang="ko-KR" sz="1400" b="1" dirty="0"/>
              <a:t>,</a:t>
            </a:r>
            <a:r>
              <a:rPr lang="ko-KR" altLang="en-US" sz="1400" b="1" dirty="0"/>
              <a:t> 이메일</a:t>
            </a:r>
            <a:r>
              <a:rPr lang="en-US" altLang="ko-KR" sz="1400" b="1" dirty="0"/>
              <a:t>,</a:t>
            </a:r>
            <a:r>
              <a:rPr lang="ko-KR" altLang="en-US" sz="1400" b="1" dirty="0"/>
              <a:t> 핸드폰번호</a:t>
            </a:r>
            <a:r>
              <a:rPr lang="en-US" altLang="ko-KR" sz="1400" b="1" dirty="0"/>
              <a:t>,</a:t>
            </a:r>
            <a:r>
              <a:rPr lang="ko-KR" altLang="en-US" sz="1400" b="1" dirty="0"/>
              <a:t> 주소를 정보수정함</a:t>
            </a:r>
            <a:endParaRPr lang="en-US" altLang="ko-KR" sz="1400" b="1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회원목록에 정보수정한 것이 적용됨</a:t>
            </a:r>
          </a:p>
        </p:txBody>
      </p:sp>
      <p:cxnSp>
        <p:nvCxnSpPr>
          <p:cNvPr id="10" name="직선 화살표 연결선 9">
            <a:extLst>
              <a:ext uri="{FF2B5EF4-FFF2-40B4-BE49-F238E27FC236}">
                <a16:creationId xmlns:a16="http://schemas.microsoft.com/office/drawing/2014/main" id="{515B5958-10A1-44BE-B2B6-C8447694CF48}"/>
              </a:ext>
            </a:extLst>
          </p:cNvPr>
          <p:cNvCxnSpPr>
            <a:cxnSpLocks/>
          </p:cNvCxnSpPr>
          <p:nvPr/>
        </p:nvCxnSpPr>
        <p:spPr>
          <a:xfrm>
            <a:off x="3332675" y="3292974"/>
            <a:ext cx="0" cy="30307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4" name="그림 3">
            <a:extLst>
              <a:ext uri="{FF2B5EF4-FFF2-40B4-BE49-F238E27FC236}">
                <a16:creationId xmlns:a16="http://schemas.microsoft.com/office/drawing/2014/main" id="{C871CDB8-6DDE-4863-99AF-26BCB9ECE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431" y="213379"/>
            <a:ext cx="3950488" cy="3079595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A117866C-95D2-4F65-865E-777413168F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7430" y="3584666"/>
            <a:ext cx="3950489" cy="3079595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2151A98D-AEDE-46CA-A518-6B348CDAB4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1040" y="3890064"/>
            <a:ext cx="4142591" cy="2774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374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회원탈퇴</a:t>
            </a:r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텍스트 개체 틀 5"/>
          <p:cNvSpPr>
            <a:spLocks noGrp="1"/>
          </p:cNvSpPr>
          <p:nvPr>
            <p:ph type="body" sz="half" idx="2"/>
          </p:nvPr>
        </p:nvSpPr>
        <p:spPr/>
        <p:txBody>
          <a:bodyPr rtlCol="0">
            <a:normAutofit/>
          </a:bodyPr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아이디 </a:t>
            </a:r>
            <a:r>
              <a:rPr lang="en-US" altLang="ko-KR" sz="1400" b="1" dirty="0"/>
              <a:t>TEST</a:t>
            </a:r>
            <a:r>
              <a:rPr lang="ko-KR" altLang="en-US" sz="1400" b="1" dirty="0"/>
              <a:t>를 탈퇴 시킴</a:t>
            </a:r>
            <a:endParaRPr lang="en-US" altLang="ko-KR" sz="1400" b="1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회원목록에서 </a:t>
            </a: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TEST </a:t>
            </a: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정보가 삭제됨</a:t>
            </a:r>
          </a:p>
        </p:txBody>
      </p:sp>
      <p:cxnSp>
        <p:nvCxnSpPr>
          <p:cNvPr id="10" name="직선 화살표 연결선 9">
            <a:extLst>
              <a:ext uri="{FF2B5EF4-FFF2-40B4-BE49-F238E27FC236}">
                <a16:creationId xmlns:a16="http://schemas.microsoft.com/office/drawing/2014/main" id="{515B5958-10A1-44BE-B2B6-C8447694CF48}"/>
              </a:ext>
            </a:extLst>
          </p:cNvPr>
          <p:cNvCxnSpPr>
            <a:cxnSpLocks/>
          </p:cNvCxnSpPr>
          <p:nvPr/>
        </p:nvCxnSpPr>
        <p:spPr>
          <a:xfrm>
            <a:off x="3332675" y="3292974"/>
            <a:ext cx="0" cy="30307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5" name="그림 4">
            <a:extLst>
              <a:ext uri="{FF2B5EF4-FFF2-40B4-BE49-F238E27FC236}">
                <a16:creationId xmlns:a16="http://schemas.microsoft.com/office/drawing/2014/main" id="{486A2C4E-7851-4EF6-9061-2111A14ECD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430" y="213379"/>
            <a:ext cx="3950489" cy="3079595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6FA4814B-CAFC-4721-8AEE-66D7D57FDD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7430" y="3582915"/>
            <a:ext cx="3950489" cy="3081346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8BE6B69A-4783-4A71-9B08-99F40877C4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1040" y="3892394"/>
            <a:ext cx="4168744" cy="2771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351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로그아웃</a:t>
            </a:r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메인</a:t>
            </a:r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리스트</a:t>
            </a:r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텍스트 개체 틀 5"/>
          <p:cNvSpPr>
            <a:spLocks noGrp="1"/>
          </p:cNvSpPr>
          <p:nvPr>
            <p:ph type="body" sz="half" idx="2"/>
          </p:nvPr>
        </p:nvSpPr>
        <p:spPr/>
        <p:txBody>
          <a:bodyPr rtlCol="0">
            <a:normAutofit/>
          </a:bodyPr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로그아웃화면</a:t>
            </a:r>
            <a:endParaRPr lang="en-US" altLang="ko-KR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ko-KR" altLang="en-US" sz="1400" b="1" dirty="0"/>
              <a:t>메인화면</a:t>
            </a:r>
            <a:endParaRPr lang="en-US" altLang="ko-KR" sz="1400" b="1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리스트화면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E8C786F3-0A3C-4092-A116-741210E6C7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6378" y="89043"/>
            <a:ext cx="3950489" cy="2163705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8E86EF81-4E95-4B30-8AE7-1ECA52DBCB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5326" y="2363422"/>
            <a:ext cx="3951541" cy="2153697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146414EB-17A9-4F4C-A8DC-D68CDFF1B0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56378" y="4627793"/>
            <a:ext cx="3951541" cy="216370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9467AD5D-02D6-4613-8903-361E853260F3}"/>
              </a:ext>
            </a:extLst>
          </p:cNvPr>
          <p:cNvSpPr txBox="1"/>
          <p:nvPr/>
        </p:nvSpPr>
        <p:spPr>
          <a:xfrm>
            <a:off x="5411586" y="980903"/>
            <a:ext cx="1105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i="1" dirty="0">
                <a:solidFill>
                  <a:srgbClr val="8C594D"/>
                </a:solidFill>
              </a:rPr>
              <a:t>로그아웃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4183F65-CF98-45C1-8520-02E46BFE0EB1}"/>
              </a:ext>
            </a:extLst>
          </p:cNvPr>
          <p:cNvSpPr txBox="1"/>
          <p:nvPr/>
        </p:nvSpPr>
        <p:spPr>
          <a:xfrm>
            <a:off x="5411586" y="3255604"/>
            <a:ext cx="1105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i="1" dirty="0">
                <a:solidFill>
                  <a:srgbClr val="8C594D"/>
                </a:solidFill>
              </a:rPr>
              <a:t>메인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4E01D03-FED9-4C08-BFBD-3619378E500B}"/>
              </a:ext>
            </a:extLst>
          </p:cNvPr>
          <p:cNvSpPr txBox="1"/>
          <p:nvPr/>
        </p:nvSpPr>
        <p:spPr>
          <a:xfrm>
            <a:off x="5411586" y="5524979"/>
            <a:ext cx="1105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i="1" dirty="0">
                <a:solidFill>
                  <a:srgbClr val="8C594D"/>
                </a:solidFill>
              </a:rPr>
              <a:t>리스트</a:t>
            </a:r>
          </a:p>
        </p:txBody>
      </p:sp>
    </p:spTree>
    <p:extLst>
      <p:ext uri="{BB962C8B-B14F-4D97-AF65-F5344CB8AC3E}">
        <p14:creationId xmlns:p14="http://schemas.microsoft.com/office/powerpoint/2010/main" val="766774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다이아몬드 눈금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8535_TF03031015.potx" id="{F6057CD7-E939-41B0-9CD8-F78C3ECD62E6}" vid="{727B2B63-277E-450C-810D-266E0B2ED1D9}"/>
    </a:ext>
  </a:extLst>
</a:theme>
</file>

<file path=ppt/theme/theme2.xml><?xml version="1.0" encoding="utf-8"?>
<a:theme xmlns:a="http://schemas.openxmlformats.org/drawingml/2006/main" name="Office 테마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비즈니스 다이아몬드 눈금 프레젠테이션(와이드스크린)</Template>
  <TotalTime>43</TotalTime>
  <Words>104</Words>
  <Application>Microsoft Office PowerPoint</Application>
  <PresentationFormat>와이드스크린</PresentationFormat>
  <Paragraphs>44</Paragraphs>
  <Slides>7</Slides>
  <Notes>6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1" baseType="lpstr">
      <vt:lpstr>HY중고딕</vt:lpstr>
      <vt:lpstr>맑은 고딕</vt:lpstr>
      <vt:lpstr>Arial</vt:lpstr>
      <vt:lpstr>다이아몬드 눈금 16x9</vt:lpstr>
      <vt:lpstr>JSP 기말고사 PPT</vt:lpstr>
      <vt:lpstr>흐름도</vt:lpstr>
      <vt:lpstr>로그인</vt:lpstr>
      <vt:lpstr>회원가입</vt:lpstr>
      <vt:lpstr>정보수정</vt:lpstr>
      <vt:lpstr>회원탈퇴</vt:lpstr>
      <vt:lpstr>로그아웃, 메인, 리스트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JSP 기말고사 PPT</dc:title>
  <dc:creator>엄 지영</dc:creator>
  <cp:lastModifiedBy>엄 지영</cp:lastModifiedBy>
  <cp:revision>6</cp:revision>
  <dcterms:created xsi:type="dcterms:W3CDTF">2018-06-19T14:58:48Z</dcterms:created>
  <dcterms:modified xsi:type="dcterms:W3CDTF">2018-06-20T01:26:06Z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