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45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23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587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05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646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933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8352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43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906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283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262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9011-BD5F-4721-9AFA-C684D3BE6BFC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FA088-01D6-41DE-9FC8-8C301FC8A67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074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508588"/>
            <a:ext cx="9144000" cy="2387600"/>
          </a:xfrm>
        </p:spPr>
        <p:txBody>
          <a:bodyPr>
            <a:normAutofit/>
          </a:bodyPr>
          <a:lstStyle/>
          <a:p>
            <a:r>
              <a:rPr lang="en-US" altLang="ko-KR" sz="9600" dirty="0" smtClean="0">
                <a:latin typeface="Algerian" panose="04020705040A02060702" pitchFamily="82" charset="0"/>
              </a:rPr>
              <a:t>JSP</a:t>
            </a:r>
            <a:endParaRPr lang="ko-KR" altLang="en-US" sz="9600" dirty="0">
              <a:latin typeface="Algerian" panose="04020705040A02060702" pitchFamily="82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741085" y="4334005"/>
            <a:ext cx="3532340" cy="435279"/>
          </a:xfrm>
        </p:spPr>
        <p:txBody>
          <a:bodyPr>
            <a:noAutofit/>
          </a:bodyPr>
          <a:lstStyle/>
          <a:p>
            <a:r>
              <a:rPr lang="en-US" altLang="ko-KR" sz="3200" smtClean="0">
                <a:latin typeface="Algerian" panose="04020705040A02060702" pitchFamily="82" charset="0"/>
              </a:rPr>
              <a:t>20152494 </a:t>
            </a:r>
            <a:r>
              <a:rPr lang="ko-KR" altLang="en-US" sz="3200" dirty="0" smtClean="0">
                <a:latin typeface="Algerian" panose="04020705040A02060702" pitchFamily="82" charset="0"/>
              </a:rPr>
              <a:t>송상민</a:t>
            </a:r>
            <a:endParaRPr lang="ko-KR" altLang="en-US" sz="32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8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0" y="2686833"/>
            <a:ext cx="2480154" cy="19916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회원가입</a:t>
            </a:r>
            <a:r>
              <a:rPr lang="en-US" altLang="ko-KR" sz="12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516870" y="3158837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MemberForm.jsp</a:t>
            </a:r>
            <a:endParaRPr lang="ko-KR" altLang="en-US" sz="1200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516870" y="3842872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MemberPro.jsp</a:t>
            </a:r>
            <a:endParaRPr lang="ko-KR" altLang="en-US" sz="1200" dirty="0"/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1240077" y="3582900"/>
            <a:ext cx="0" cy="23264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모서리가 둥근 직사각형 13"/>
          <p:cNvSpPr/>
          <p:nvPr/>
        </p:nvSpPr>
        <p:spPr>
          <a:xfrm>
            <a:off x="3087665" y="2703402"/>
            <a:ext cx="2480154" cy="19916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로그인</a:t>
            </a:r>
            <a:r>
              <a:rPr lang="en-US" altLang="ko-KR" sz="12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3604535" y="3158837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loginForm.jsp</a:t>
            </a:r>
            <a:endParaRPr lang="ko-KR" altLang="en-US" sz="1200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3604535" y="3815542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testLogin.jsp</a:t>
            </a:r>
            <a:endParaRPr lang="ko-KR" altLang="en-US" sz="1200" dirty="0"/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4300493" y="3592437"/>
            <a:ext cx="0" cy="23264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모서리가 둥근 직사각형 17"/>
          <p:cNvSpPr/>
          <p:nvPr/>
        </p:nvSpPr>
        <p:spPr>
          <a:xfrm>
            <a:off x="6175330" y="2703402"/>
            <a:ext cx="2480154" cy="19916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메인화면</a:t>
            </a:r>
            <a:r>
              <a:rPr lang="en-US" altLang="ko-KR" sz="12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모서리가 둥근 직사각형 18"/>
          <p:cNvSpPr/>
          <p:nvPr/>
        </p:nvSpPr>
        <p:spPr>
          <a:xfrm>
            <a:off x="6692200" y="3487189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main.jsp</a:t>
            </a:r>
            <a:endParaRPr lang="ko-KR" altLang="en-US" sz="1200" dirty="0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9262995" y="1172710"/>
            <a:ext cx="2480154" cy="19916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회원탈퇴</a:t>
            </a:r>
            <a:r>
              <a:rPr lang="en-US" altLang="ko-KR" sz="12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9779865" y="1628145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Delete.jsp</a:t>
            </a:r>
            <a:endParaRPr lang="ko-KR" altLang="en-US" sz="1200" dirty="0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9779865" y="2284850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Deletepro.jsp</a:t>
            </a:r>
            <a:endParaRPr lang="ko-KR" altLang="en-US" sz="1200" dirty="0"/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10475823" y="2061745"/>
            <a:ext cx="0" cy="23264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모서리가 둥근 직사각형 25"/>
          <p:cNvSpPr/>
          <p:nvPr/>
        </p:nvSpPr>
        <p:spPr>
          <a:xfrm>
            <a:off x="9262995" y="4239605"/>
            <a:ext cx="2480154" cy="1991638"/>
          </a:xfrm>
          <a:prstGeom prst="round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&lt;</a:t>
            </a:r>
            <a:r>
              <a:rPr lang="ko-KR" altLang="en-US" sz="1200" dirty="0" smtClean="0">
                <a:solidFill>
                  <a:schemeClr val="tx1"/>
                </a:solidFill>
              </a:rPr>
              <a:t>정보수정</a:t>
            </a:r>
            <a:r>
              <a:rPr lang="en-US" altLang="ko-KR" sz="1200" dirty="0" smtClean="0">
                <a:solidFill>
                  <a:schemeClr val="tx1"/>
                </a:solidFill>
              </a:rPr>
              <a:t>&gt;</a:t>
            </a: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en-US" altLang="ko-KR" sz="1200" dirty="0" smtClean="0">
              <a:solidFill>
                <a:schemeClr val="tx1"/>
              </a:solidFill>
            </a:endParaRPr>
          </a:p>
          <a:p>
            <a:pPr algn="ctr"/>
            <a:endParaRPr lang="en-US" altLang="ko-KR" sz="1200" dirty="0">
              <a:solidFill>
                <a:schemeClr val="tx1"/>
              </a:solidFill>
            </a:endParaRPr>
          </a:p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9779865" y="4695040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update.jsp</a:t>
            </a:r>
            <a:endParaRPr lang="ko-KR" altLang="en-US" sz="1200" dirty="0"/>
          </a:p>
        </p:txBody>
      </p:sp>
      <p:sp>
        <p:nvSpPr>
          <p:cNvPr id="28" name="모서리가 둥근 직사각형 27"/>
          <p:cNvSpPr/>
          <p:nvPr/>
        </p:nvSpPr>
        <p:spPr>
          <a:xfrm>
            <a:off x="9779865" y="5351745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updatepro.jsp</a:t>
            </a:r>
            <a:endParaRPr lang="ko-KR" altLang="en-US" sz="1200" dirty="0"/>
          </a:p>
        </p:txBody>
      </p:sp>
      <p:cxnSp>
        <p:nvCxnSpPr>
          <p:cNvPr id="29" name="직선 화살표 연결선 28"/>
          <p:cNvCxnSpPr/>
          <p:nvPr/>
        </p:nvCxnSpPr>
        <p:spPr>
          <a:xfrm>
            <a:off x="10475823" y="5128640"/>
            <a:ext cx="0" cy="232642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모서리가 둥근 직사각형 29"/>
          <p:cNvSpPr/>
          <p:nvPr/>
        </p:nvSpPr>
        <p:spPr>
          <a:xfrm>
            <a:off x="6692200" y="5361282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logout.jsp</a:t>
            </a:r>
            <a:endParaRPr lang="ko-KR" altLang="en-US" sz="1200" dirty="0"/>
          </a:p>
        </p:txBody>
      </p:sp>
      <p:cxnSp>
        <p:nvCxnSpPr>
          <p:cNvPr id="32" name="직선 화살표 연결선 31"/>
          <p:cNvCxnSpPr/>
          <p:nvPr/>
        </p:nvCxnSpPr>
        <p:spPr>
          <a:xfrm>
            <a:off x="7415407" y="4747450"/>
            <a:ext cx="0" cy="540384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 flipV="1">
            <a:off x="8647247" y="2295926"/>
            <a:ext cx="533344" cy="43342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>
            <a:off x="8660423" y="4662841"/>
            <a:ext cx="448718" cy="456262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38"/>
          <p:cNvSpPr/>
          <p:nvPr/>
        </p:nvSpPr>
        <p:spPr>
          <a:xfrm>
            <a:off x="4121405" y="5361282"/>
            <a:ext cx="1446414" cy="424063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 smtClean="0"/>
              <a:t>list.jsp</a:t>
            </a:r>
            <a:endParaRPr lang="ko-KR" altLang="en-US" sz="1200" dirty="0"/>
          </a:p>
        </p:txBody>
      </p:sp>
      <p:cxnSp>
        <p:nvCxnSpPr>
          <p:cNvPr id="50" name="직선 화살표 연결선 49"/>
          <p:cNvCxnSpPr/>
          <p:nvPr/>
        </p:nvCxnSpPr>
        <p:spPr>
          <a:xfrm flipV="1">
            <a:off x="2478344" y="3675863"/>
            <a:ext cx="621848" cy="678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/>
          <p:nvPr/>
        </p:nvCxnSpPr>
        <p:spPr>
          <a:xfrm flipV="1">
            <a:off x="5567819" y="3692431"/>
            <a:ext cx="621848" cy="678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화살표 연결선 53"/>
          <p:cNvCxnSpPr/>
          <p:nvPr/>
        </p:nvCxnSpPr>
        <p:spPr>
          <a:xfrm>
            <a:off x="2244436" y="4747450"/>
            <a:ext cx="1479666" cy="705699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>
            <a:off x="4563687" y="4764019"/>
            <a:ext cx="0" cy="47140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/>
          <p:cNvCxnSpPr/>
          <p:nvPr/>
        </p:nvCxnSpPr>
        <p:spPr>
          <a:xfrm flipH="1">
            <a:off x="5370022" y="4764019"/>
            <a:ext cx="972589" cy="52381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834206" y="623455"/>
            <a:ext cx="608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+mj-lt"/>
              </a:rPr>
              <a:t>&lt;</a:t>
            </a:r>
            <a:r>
              <a:rPr lang="ko-KR" altLang="en-US" dirty="0" smtClean="0">
                <a:latin typeface="+mj-lt"/>
              </a:rPr>
              <a:t>회원가입</a:t>
            </a:r>
            <a:r>
              <a:rPr lang="en-US" altLang="ko-KR" dirty="0" smtClean="0">
                <a:latin typeface="+mj-lt"/>
              </a:rPr>
              <a:t>,</a:t>
            </a:r>
            <a:r>
              <a:rPr lang="ko-KR" altLang="en-US" dirty="0" smtClean="0">
                <a:latin typeface="+mj-lt"/>
              </a:rPr>
              <a:t>로그인</a:t>
            </a:r>
            <a:r>
              <a:rPr lang="en-US" altLang="ko-KR" dirty="0" smtClean="0">
                <a:latin typeface="+mj-lt"/>
              </a:rPr>
              <a:t>,</a:t>
            </a:r>
            <a:r>
              <a:rPr lang="ko-KR" altLang="en-US" dirty="0" err="1" smtClean="0">
                <a:latin typeface="+mj-lt"/>
              </a:rPr>
              <a:t>메인화면</a:t>
            </a:r>
            <a:r>
              <a:rPr lang="en-US" altLang="ko-KR" dirty="0" smtClean="0">
                <a:latin typeface="+mj-lt"/>
              </a:rPr>
              <a:t>,</a:t>
            </a:r>
            <a:r>
              <a:rPr lang="ko-KR" altLang="en-US" dirty="0" smtClean="0">
                <a:latin typeface="+mj-lt"/>
              </a:rPr>
              <a:t>회원탈퇴</a:t>
            </a:r>
            <a:r>
              <a:rPr lang="en-US" altLang="ko-KR" dirty="0" smtClean="0">
                <a:latin typeface="+mj-lt"/>
              </a:rPr>
              <a:t>,</a:t>
            </a:r>
            <a:r>
              <a:rPr lang="ko-KR" altLang="en-US" dirty="0" smtClean="0">
                <a:latin typeface="+mj-lt"/>
              </a:rPr>
              <a:t>정보수정 </a:t>
            </a:r>
            <a:r>
              <a:rPr lang="ko-KR" altLang="en-US" dirty="0" err="1" smtClean="0">
                <a:latin typeface="+mj-lt"/>
              </a:rPr>
              <a:t>전체로직</a:t>
            </a:r>
            <a:r>
              <a:rPr lang="en-US" altLang="ko-KR" dirty="0" smtClean="0">
                <a:latin typeface="+mj-lt"/>
              </a:rPr>
              <a:t>&gt;</a:t>
            </a:r>
            <a:r>
              <a:rPr lang="ko-KR" altLang="en-US" dirty="0" smtClean="0">
                <a:latin typeface="+mj-lt"/>
              </a:rPr>
              <a:t> </a:t>
            </a:r>
            <a:endParaRPr lang="ko-KR" alt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102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97" y="1147156"/>
            <a:ext cx="4341661" cy="51871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90266" y="606829"/>
            <a:ext cx="229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MemberForm.jsp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0552" y="1147156"/>
            <a:ext cx="4520050" cy="51871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14916" y="606829"/>
            <a:ext cx="229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loginForm.jsp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5859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06" y="1147156"/>
            <a:ext cx="4448023" cy="53270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9156" y="640080"/>
            <a:ext cx="229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main.jsp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012" y="1147156"/>
            <a:ext cx="4430329" cy="53270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630515" y="640080"/>
            <a:ext cx="229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update.jsp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711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631" y="1221254"/>
            <a:ext cx="4355762" cy="52966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64586" y="648393"/>
            <a:ext cx="229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/>
              <a:t>D</a:t>
            </a:r>
            <a:r>
              <a:rPr lang="en-US" altLang="ko-KR" dirty="0" err="1" smtClean="0"/>
              <a:t>elete.jsp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146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56</Words>
  <Application>Microsoft Office PowerPoint</Application>
  <PresentationFormat>와이드스크린</PresentationFormat>
  <Paragraphs>54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맑은 고딕</vt:lpstr>
      <vt:lpstr>Algerian</vt:lpstr>
      <vt:lpstr>Arial</vt:lpstr>
      <vt:lpstr>Office 테마</vt:lpstr>
      <vt:lpstr>JSP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</dc:title>
  <dc:creator>송 상민</dc:creator>
  <cp:lastModifiedBy>송 상민</cp:lastModifiedBy>
  <cp:revision>4</cp:revision>
  <dcterms:created xsi:type="dcterms:W3CDTF">2018-06-19T14:05:14Z</dcterms:created>
  <dcterms:modified xsi:type="dcterms:W3CDTF">2018-06-19T14:55:15Z</dcterms:modified>
</cp:coreProperties>
</file>