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8" r:id="rId7"/>
    <p:sldId id="269" r:id="rId8"/>
    <p:sldId id="272" r:id="rId9"/>
    <p:sldId id="270" r:id="rId10"/>
    <p:sldId id="263" r:id="rId11"/>
    <p:sldId id="271" r:id="rId12"/>
    <p:sldId id="265" r:id="rId13"/>
    <p:sldId id="273" r:id="rId14"/>
    <p:sldId id="274" r:id="rId15"/>
    <p:sldId id="267" r:id="rId16"/>
  </p:sldIdLst>
  <p:sldSz cx="12192000" cy="6858000"/>
  <p:notesSz cx="6858000" cy="9144000"/>
  <p:embeddedFontLst>
    <p:embeddedFont>
      <p:font typeface="배달의민족 주아" panose="020B0600000101010101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297"/>
    <a:srgbClr val="FDDF6F"/>
    <a:srgbClr val="F19345"/>
    <a:srgbClr val="FAC04C"/>
    <a:srgbClr val="FEF1BE"/>
    <a:srgbClr val="B2D77E"/>
    <a:srgbClr val="7DB6E3"/>
    <a:srgbClr val="68CEF6"/>
    <a:srgbClr val="4F9BD9"/>
    <a:srgbClr val="FB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7" autoAdjust="0"/>
    <p:restoredTop sz="96287" autoAdjust="0"/>
  </p:normalViewPr>
  <p:slideViewPr>
    <p:cSldViewPr snapToGrid="0" showGuides="1">
      <p:cViewPr varScale="1">
        <p:scale>
          <a:sx n="72" d="100"/>
          <a:sy n="72" d="100"/>
        </p:scale>
        <p:origin x="858" y="72"/>
      </p:cViewPr>
      <p:guideLst>
        <p:guide pos="3840"/>
        <p:guide orient="horz" pos="867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329882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879962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403917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80854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98435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66691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83423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176480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52709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87653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34813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3731-A2AA-4818-A2AB-7C4716576399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1BAD-835C-4B3A-A054-18C05F4FF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840509" y="574964"/>
            <a:ext cx="10510982" cy="5708072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50768" y="1896216"/>
            <a:ext cx="4890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J S P</a:t>
            </a:r>
            <a:endParaRPr lang="ko-KR" altLang="en-US" sz="96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하트 10"/>
          <p:cNvSpPr/>
          <p:nvPr/>
        </p:nvSpPr>
        <p:spPr>
          <a:xfrm>
            <a:off x="7872717" y="3526868"/>
            <a:ext cx="718343" cy="541219"/>
          </a:xfrm>
          <a:prstGeom prst="heart">
            <a:avLst/>
          </a:prstGeom>
          <a:solidFill>
            <a:srgbClr val="FEA3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4" name="하트 13"/>
          <p:cNvSpPr/>
          <p:nvPr/>
        </p:nvSpPr>
        <p:spPr>
          <a:xfrm>
            <a:off x="7924572" y="4296250"/>
            <a:ext cx="718343" cy="541219"/>
          </a:xfrm>
          <a:prstGeom prst="heart">
            <a:avLst/>
          </a:prstGeom>
          <a:solidFill>
            <a:srgbClr val="FEA3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5838513" y="3406555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20152496</a:t>
            </a:r>
            <a:endParaRPr lang="ko-KR" altLang="en-US" sz="36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1889" y="4174266"/>
            <a:ext cx="202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spc="-150" dirty="0">
                <a:latin typeface="굴림" panose="020B0600000101010101" pitchFamily="50" charset="-127"/>
                <a:ea typeface="굴림" panose="020B0600000101010101" pitchFamily="50" charset="-127"/>
              </a:rPr>
              <a:t>이다희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45000" r="47031" b="30000"/>
          <a:stretch/>
        </p:blipFill>
        <p:spPr>
          <a:xfrm>
            <a:off x="3352429" y="1974033"/>
            <a:ext cx="1237272" cy="141402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4562" y="4117944"/>
            <a:ext cx="2536112" cy="25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387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정보 수정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375700-9F6A-460F-AE3B-0EC6D60E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164"/>
            <a:ext cx="12192000" cy="561892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CE825B-16B5-4B0F-814E-DE735495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169" y="3826045"/>
            <a:ext cx="2328874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7617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53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정보 수정 완료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1C87C1-6062-413C-8036-770A7C1E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504"/>
            <a:ext cx="12192000" cy="54094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CE825B-16B5-4B0F-814E-DE735495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357" y="4050374"/>
            <a:ext cx="2328874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7193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탈퇴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2" y="526827"/>
            <a:ext cx="55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30CE9F-A7CE-43F7-8F29-5D8B1DDD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474"/>
            <a:ext cx="12192000" cy="54855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12" y="4240128"/>
            <a:ext cx="2015575" cy="1866272"/>
          </a:xfrm>
          <a:prstGeom prst="roundRect">
            <a:avLst>
              <a:gd name="adj" fmla="val 5935"/>
            </a:avLst>
          </a:prstGeom>
          <a:ln w="25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1106009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탈퇴 완료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2" y="526827"/>
            <a:ext cx="41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9075CA-9236-476B-B3C0-B6F5CEDC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474"/>
            <a:ext cx="12192000" cy="54855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12" y="4058592"/>
            <a:ext cx="2015575" cy="1866272"/>
          </a:xfrm>
          <a:prstGeom prst="roundRect">
            <a:avLst>
              <a:gd name="adj" fmla="val 5935"/>
            </a:avLst>
          </a:prstGeom>
          <a:ln w="25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9523136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610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 탈퇴 완료된 리스트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2" y="526827"/>
            <a:ext cx="45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B36A37-43A9-4382-B70A-52D2E6B6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475"/>
            <a:ext cx="12192000" cy="55981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AE0D06A-C38D-4F48-A013-7E9B23A4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131" y="4876800"/>
            <a:ext cx="3386642" cy="17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3478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892259" y="2073000"/>
            <a:ext cx="9594681" cy="13475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77800" dist="63500" dir="2700000" algn="tl" rotWithShape="0">
              <a:srgbClr val="EF67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148411" y="2165854"/>
            <a:ext cx="90823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spc="-60" dirty="0">
                <a:ln w="12700">
                  <a:solidFill>
                    <a:srgbClr val="EF6787">
                      <a:alpha val="70000"/>
                    </a:srgbClr>
                  </a:solidFill>
                </a:ln>
                <a:solidFill>
                  <a:srgbClr val="F391A8"/>
                </a:solidFill>
                <a:effectLst>
                  <a:outerShdw dist="63500" dir="1800000" algn="tl" rotWithShape="0">
                    <a:schemeClr val="bg2">
                      <a:lumMod val="90000"/>
                      <a:alpha val="75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  <a:r>
              <a:rPr lang="en-US" altLang="ko-KR" sz="7000" spc="-60" dirty="0">
                <a:ln w="12700">
                  <a:solidFill>
                    <a:srgbClr val="EF6787">
                      <a:alpha val="70000"/>
                    </a:srgbClr>
                  </a:solidFill>
                </a:ln>
                <a:solidFill>
                  <a:srgbClr val="F391A8"/>
                </a:solidFill>
                <a:effectLst>
                  <a:outerShdw dist="63500" dir="1800000" algn="tl" rotWithShape="0">
                    <a:schemeClr val="bg2">
                      <a:lumMod val="90000"/>
                      <a:alpha val="75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t="16764" r="13737"/>
          <a:stretch/>
        </p:blipFill>
        <p:spPr>
          <a:xfrm>
            <a:off x="10067455" y="1649600"/>
            <a:ext cx="1654205" cy="2037482"/>
          </a:xfrm>
          <a:prstGeom prst="rect">
            <a:avLst/>
          </a:prstGeom>
        </p:spPr>
      </p:pic>
      <p:sp>
        <p:nvSpPr>
          <p:cNvPr id="46" name="하트 45"/>
          <p:cNvSpPr/>
          <p:nvPr/>
        </p:nvSpPr>
        <p:spPr>
          <a:xfrm rot="20586983">
            <a:off x="658910" y="4155586"/>
            <a:ext cx="574949" cy="461818"/>
          </a:xfrm>
          <a:prstGeom prst="heart">
            <a:avLst/>
          </a:prstGeom>
          <a:solidFill>
            <a:srgbClr val="F6ADB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하트 48"/>
          <p:cNvSpPr/>
          <p:nvPr/>
        </p:nvSpPr>
        <p:spPr>
          <a:xfrm rot="667386">
            <a:off x="11288975" y="3424142"/>
            <a:ext cx="530402" cy="461818"/>
          </a:xfrm>
          <a:prstGeom prst="heart">
            <a:avLst/>
          </a:prstGeom>
          <a:solidFill>
            <a:srgbClr val="FACAD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하트 49"/>
          <p:cNvSpPr/>
          <p:nvPr/>
        </p:nvSpPr>
        <p:spPr>
          <a:xfrm rot="667386">
            <a:off x="3472544" y="1556873"/>
            <a:ext cx="447879" cy="368547"/>
          </a:xfrm>
          <a:prstGeom prst="heart">
            <a:avLst/>
          </a:prstGeom>
          <a:solidFill>
            <a:srgbClr val="F391A8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하트 50"/>
          <p:cNvSpPr/>
          <p:nvPr/>
        </p:nvSpPr>
        <p:spPr>
          <a:xfrm rot="21072886">
            <a:off x="6399013" y="486622"/>
            <a:ext cx="412529" cy="368547"/>
          </a:xfrm>
          <a:prstGeom prst="heart">
            <a:avLst/>
          </a:prstGeom>
          <a:solidFill>
            <a:srgbClr val="F391A8">
              <a:alpha val="74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하트 51"/>
          <p:cNvSpPr/>
          <p:nvPr/>
        </p:nvSpPr>
        <p:spPr>
          <a:xfrm rot="21072886">
            <a:off x="6246731" y="697675"/>
            <a:ext cx="316954" cy="283162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하트 52"/>
          <p:cNvSpPr/>
          <p:nvPr/>
        </p:nvSpPr>
        <p:spPr>
          <a:xfrm rot="21072886">
            <a:off x="471262" y="4635289"/>
            <a:ext cx="369369" cy="283162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하트 53"/>
          <p:cNvSpPr/>
          <p:nvPr/>
        </p:nvSpPr>
        <p:spPr>
          <a:xfrm rot="20646322">
            <a:off x="2190803" y="265325"/>
            <a:ext cx="422540" cy="340919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하트 55"/>
          <p:cNvSpPr/>
          <p:nvPr/>
        </p:nvSpPr>
        <p:spPr>
          <a:xfrm rot="738121">
            <a:off x="4557896" y="4999937"/>
            <a:ext cx="376976" cy="340919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하트 56"/>
          <p:cNvSpPr/>
          <p:nvPr/>
        </p:nvSpPr>
        <p:spPr>
          <a:xfrm rot="738121">
            <a:off x="10509876" y="1387538"/>
            <a:ext cx="223831" cy="239418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하트 58"/>
          <p:cNvSpPr/>
          <p:nvPr/>
        </p:nvSpPr>
        <p:spPr>
          <a:xfrm rot="20731480">
            <a:off x="212804" y="1303776"/>
            <a:ext cx="329218" cy="259019"/>
          </a:xfrm>
          <a:prstGeom prst="heart">
            <a:avLst/>
          </a:prstGeom>
          <a:solidFill>
            <a:srgbClr val="F391A8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하트 30"/>
          <p:cNvSpPr/>
          <p:nvPr/>
        </p:nvSpPr>
        <p:spPr>
          <a:xfrm>
            <a:off x="9319935" y="4143904"/>
            <a:ext cx="335415" cy="259019"/>
          </a:xfrm>
          <a:prstGeom prst="heart">
            <a:avLst/>
          </a:prstGeom>
          <a:solidFill>
            <a:srgbClr val="F391A8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하트 35"/>
          <p:cNvSpPr/>
          <p:nvPr/>
        </p:nvSpPr>
        <p:spPr>
          <a:xfrm rot="643771">
            <a:off x="8822592" y="4702164"/>
            <a:ext cx="574286" cy="461818"/>
          </a:xfrm>
          <a:prstGeom prst="heart">
            <a:avLst/>
          </a:prstGeom>
          <a:solidFill>
            <a:srgbClr val="F6ADB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하트 36"/>
          <p:cNvSpPr/>
          <p:nvPr/>
        </p:nvSpPr>
        <p:spPr>
          <a:xfrm rot="20646322">
            <a:off x="9232708" y="4937852"/>
            <a:ext cx="437153" cy="340919"/>
          </a:xfrm>
          <a:prstGeom prst="heart">
            <a:avLst/>
          </a:prstGeom>
          <a:solidFill>
            <a:schemeClr val="bg1">
              <a:lumMod val="95000"/>
              <a:alpha val="4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86699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JSP </a:t>
            </a:r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화면 설계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12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013947" y="1203757"/>
            <a:ext cx="10164104" cy="5291171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16535" r="7317" b="62328"/>
          <a:stretch/>
        </p:blipFill>
        <p:spPr>
          <a:xfrm flipH="1">
            <a:off x="3896256" y="4712274"/>
            <a:ext cx="433195" cy="38838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57" y="4203479"/>
            <a:ext cx="2073160" cy="1977475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1658449" y="1583075"/>
            <a:ext cx="8875101" cy="4533366"/>
          </a:xfrm>
          <a:prstGeom prst="roundRect">
            <a:avLst>
              <a:gd name="adj" fmla="val 4737"/>
            </a:avLst>
          </a:prstGeom>
          <a:noFill/>
          <a:ln w="76200">
            <a:solidFill>
              <a:srgbClr val="97C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 rot="20912946">
            <a:off x="1042254" y="3864755"/>
            <a:ext cx="719767" cy="703034"/>
            <a:chOff x="10463410" y="965516"/>
            <a:chExt cx="719767" cy="703034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16535" r="7317" b="62328"/>
            <a:stretch/>
          </p:blipFill>
          <p:spPr>
            <a:xfrm rot="20284808" flipH="1">
              <a:off x="10463410" y="965516"/>
              <a:ext cx="691602" cy="620058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7" t="16535" r="7317" b="62328"/>
            <a:stretch/>
          </p:blipFill>
          <p:spPr>
            <a:xfrm rot="1315192">
              <a:off x="10783923" y="1255999"/>
              <a:ext cx="399254" cy="412551"/>
            </a:xfrm>
            <a:prstGeom prst="rect">
              <a:avLst/>
            </a:prstGeom>
          </p:spPr>
        </p:pic>
      </p:grp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16535" r="7317" b="62328"/>
          <a:stretch/>
        </p:blipFill>
        <p:spPr>
          <a:xfrm rot="20567788" flipH="1">
            <a:off x="3193124" y="4215547"/>
            <a:ext cx="342036" cy="3066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95" y="49014"/>
            <a:ext cx="2167458" cy="2167458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85CF439D-1F8C-4FF1-B91B-26F10ADEF621}"/>
              </a:ext>
            </a:extLst>
          </p:cNvPr>
          <p:cNvSpPr/>
          <p:nvPr/>
        </p:nvSpPr>
        <p:spPr>
          <a:xfrm>
            <a:off x="5406282" y="3122635"/>
            <a:ext cx="1302654" cy="10747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메인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B496A1B-2D14-48ED-9997-169A5D0582F2}"/>
              </a:ext>
            </a:extLst>
          </p:cNvPr>
          <p:cNvSpPr/>
          <p:nvPr/>
        </p:nvSpPr>
        <p:spPr>
          <a:xfrm>
            <a:off x="6970643" y="1921565"/>
            <a:ext cx="1020418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회원가입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B26EC82-328A-48D4-8137-8DE3BF0C4C6E}"/>
              </a:ext>
            </a:extLst>
          </p:cNvPr>
          <p:cNvSpPr/>
          <p:nvPr/>
        </p:nvSpPr>
        <p:spPr>
          <a:xfrm>
            <a:off x="7722883" y="3197745"/>
            <a:ext cx="1302654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로그인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248C1FC-2FF6-41C5-94A3-99E64BDCB725}"/>
              </a:ext>
            </a:extLst>
          </p:cNvPr>
          <p:cNvSpPr/>
          <p:nvPr/>
        </p:nvSpPr>
        <p:spPr>
          <a:xfrm>
            <a:off x="7126571" y="4565922"/>
            <a:ext cx="1020418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로그아웃</a:t>
            </a: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5140C22C-D91A-4411-B449-1A92BB511F4B}"/>
              </a:ext>
            </a:extLst>
          </p:cNvPr>
          <p:cNvSpPr/>
          <p:nvPr/>
        </p:nvSpPr>
        <p:spPr>
          <a:xfrm>
            <a:off x="4045013" y="4546244"/>
            <a:ext cx="1020418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정보수정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9D1BBE9-5519-4B34-8172-033EF0807672}"/>
              </a:ext>
            </a:extLst>
          </p:cNvPr>
          <p:cNvSpPr/>
          <p:nvPr/>
        </p:nvSpPr>
        <p:spPr>
          <a:xfrm>
            <a:off x="4042391" y="1921565"/>
            <a:ext cx="1020418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회원탈퇴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F9C5F781-E519-4D3C-88A0-00A91A9D2F11}"/>
              </a:ext>
            </a:extLst>
          </p:cNvPr>
          <p:cNvSpPr/>
          <p:nvPr/>
        </p:nvSpPr>
        <p:spPr>
          <a:xfrm>
            <a:off x="3079236" y="3197744"/>
            <a:ext cx="1302654" cy="9806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리스트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6E196C0-5CF2-41A8-9F61-18032CDC67CE}"/>
              </a:ext>
            </a:extLst>
          </p:cNvPr>
          <p:cNvCxnSpPr>
            <a:cxnSpLocks/>
          </p:cNvCxnSpPr>
          <p:nvPr/>
        </p:nvCxnSpPr>
        <p:spPr>
          <a:xfrm flipV="1">
            <a:off x="6526441" y="2756386"/>
            <a:ext cx="504745" cy="53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F2BC830-590D-4B1C-A2D2-E077BA42FF3C}"/>
              </a:ext>
            </a:extLst>
          </p:cNvPr>
          <p:cNvCxnSpPr>
            <a:cxnSpLocks/>
          </p:cNvCxnSpPr>
          <p:nvPr/>
        </p:nvCxnSpPr>
        <p:spPr>
          <a:xfrm flipV="1">
            <a:off x="7940747" y="2060642"/>
            <a:ext cx="505314" cy="15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708FCD3-747A-4C9C-95FD-9B11EB3B1540}"/>
              </a:ext>
            </a:extLst>
          </p:cNvPr>
          <p:cNvCxnSpPr>
            <a:cxnSpLocks/>
          </p:cNvCxnSpPr>
          <p:nvPr/>
        </p:nvCxnSpPr>
        <p:spPr>
          <a:xfrm>
            <a:off x="6564716" y="4127729"/>
            <a:ext cx="626445" cy="618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AF1A6F4-3A33-44E1-A3C6-1F36A62FE7FD}"/>
              </a:ext>
            </a:extLst>
          </p:cNvPr>
          <p:cNvCxnSpPr>
            <a:cxnSpLocks/>
          </p:cNvCxnSpPr>
          <p:nvPr/>
        </p:nvCxnSpPr>
        <p:spPr>
          <a:xfrm flipH="1">
            <a:off x="4888863" y="3967283"/>
            <a:ext cx="546472" cy="60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ECAE80C-B5A7-4A1F-BC8A-3A68CF01E572}"/>
              </a:ext>
            </a:extLst>
          </p:cNvPr>
          <p:cNvCxnSpPr>
            <a:cxnSpLocks/>
          </p:cNvCxnSpPr>
          <p:nvPr/>
        </p:nvCxnSpPr>
        <p:spPr>
          <a:xfrm flipH="1">
            <a:off x="4449442" y="3678222"/>
            <a:ext cx="872952" cy="1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BD4596F-A1CB-46CB-966E-83585680CEA7}"/>
              </a:ext>
            </a:extLst>
          </p:cNvPr>
          <p:cNvCxnSpPr>
            <a:cxnSpLocks/>
          </p:cNvCxnSpPr>
          <p:nvPr/>
        </p:nvCxnSpPr>
        <p:spPr>
          <a:xfrm flipH="1" flipV="1">
            <a:off x="4967596" y="2786863"/>
            <a:ext cx="604365" cy="53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77916B18-3E1E-4DC6-95A6-970A6DD75CC2}"/>
              </a:ext>
            </a:extLst>
          </p:cNvPr>
          <p:cNvSpPr/>
          <p:nvPr/>
        </p:nvSpPr>
        <p:spPr>
          <a:xfrm>
            <a:off x="9673806" y="3054199"/>
            <a:ext cx="1302654" cy="11449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로그인완료</a:t>
            </a:r>
            <a:endParaRPr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B21E67F-961A-4A19-B884-C68AE370837F}"/>
              </a:ext>
            </a:extLst>
          </p:cNvPr>
          <p:cNvSpPr/>
          <p:nvPr/>
        </p:nvSpPr>
        <p:spPr>
          <a:xfrm>
            <a:off x="8434443" y="1223362"/>
            <a:ext cx="1655724" cy="13648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회원가입완료</a:t>
            </a:r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D4261A0C-5EA2-4670-AD27-E9B06556DF1D}"/>
              </a:ext>
            </a:extLst>
          </p:cNvPr>
          <p:cNvCxnSpPr>
            <a:cxnSpLocks/>
          </p:cNvCxnSpPr>
          <p:nvPr/>
        </p:nvCxnSpPr>
        <p:spPr>
          <a:xfrm>
            <a:off x="9056898" y="3606031"/>
            <a:ext cx="624891" cy="2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C959ACFA-7915-499A-87D7-08CB24C6B58B}"/>
              </a:ext>
            </a:extLst>
          </p:cNvPr>
          <p:cNvSpPr/>
          <p:nvPr/>
        </p:nvSpPr>
        <p:spPr>
          <a:xfrm>
            <a:off x="1821824" y="1325559"/>
            <a:ext cx="1655724" cy="13648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회원탈퇴완료</a:t>
            </a:r>
            <a:endParaRPr lang="ko-KR" altLang="en-US" dirty="0"/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4527A98E-335E-461D-831C-18ECA96BF654}"/>
              </a:ext>
            </a:extLst>
          </p:cNvPr>
          <p:cNvCxnSpPr>
            <a:cxnSpLocks/>
          </p:cNvCxnSpPr>
          <p:nvPr/>
        </p:nvCxnSpPr>
        <p:spPr>
          <a:xfrm flipH="1" flipV="1">
            <a:off x="3495791" y="2094795"/>
            <a:ext cx="571904" cy="23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A80BF0E9-D599-4ABA-BEBE-77C5D90074CF}"/>
              </a:ext>
            </a:extLst>
          </p:cNvPr>
          <p:cNvSpPr/>
          <p:nvPr/>
        </p:nvSpPr>
        <p:spPr>
          <a:xfrm>
            <a:off x="1835116" y="4824391"/>
            <a:ext cx="1655724" cy="13648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정보수정완료</a:t>
            </a: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08A99F34-F806-40B5-A5B2-5279F5CBAFFE}"/>
              </a:ext>
            </a:extLst>
          </p:cNvPr>
          <p:cNvCxnSpPr>
            <a:cxnSpLocks/>
          </p:cNvCxnSpPr>
          <p:nvPr/>
        </p:nvCxnSpPr>
        <p:spPr>
          <a:xfrm flipH="1">
            <a:off x="3516740" y="5224385"/>
            <a:ext cx="494691" cy="1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68840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메인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12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9" y="1265363"/>
            <a:ext cx="1766474" cy="1766474"/>
          </a:xfrm>
          <a:prstGeom prst="rect">
            <a:avLst/>
          </a:prstGeom>
          <a:effectLst>
            <a:glow rad="76200">
              <a:srgbClr val="B2D77E"/>
            </a:glo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AE6D404-79A4-463F-93EB-958E62516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38" y="221233"/>
            <a:ext cx="8007284" cy="60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0278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225773" y="386544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5" y="2960228"/>
            <a:ext cx="2771300" cy="2375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39D8D09-4D59-47F3-83A5-FB8BB2EE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98028"/>
            <a:ext cx="775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22711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225773" y="47003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완료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" y="1263336"/>
            <a:ext cx="2051580" cy="17584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>
            <a:off x="1694750" y="1165354"/>
            <a:ext cx="755374" cy="7758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 rot="21193526">
            <a:off x="1412863" y="2457568"/>
            <a:ext cx="521291" cy="5353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-1"/>
          <a:stretch/>
        </p:blipFill>
        <p:spPr>
          <a:xfrm flipH="1">
            <a:off x="1673509" y="4285169"/>
            <a:ext cx="2286000" cy="21705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DA2290-8A8F-4384-9A49-9F2716CA1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5531"/>
            <a:ext cx="7010400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3739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>
            <a:off x="3448193" y="-24828"/>
            <a:ext cx="755374" cy="7758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 rot="21193526">
            <a:off x="1145871" y="808211"/>
            <a:ext cx="521291" cy="5353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-1"/>
          <a:stretch/>
        </p:blipFill>
        <p:spPr>
          <a:xfrm flipH="1">
            <a:off x="60921" y="4324382"/>
            <a:ext cx="2286000" cy="21705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FDBE78B-0967-4AE9-A76F-CD28BA86E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66" y="0"/>
            <a:ext cx="7988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353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완료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>
            <a:off x="4349085" y="-40823"/>
            <a:ext cx="755374" cy="7758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 rot="21193526">
            <a:off x="1177091" y="786538"/>
            <a:ext cx="521291" cy="5353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-1"/>
          <a:stretch/>
        </p:blipFill>
        <p:spPr>
          <a:xfrm flipH="1">
            <a:off x="371278" y="4324382"/>
            <a:ext cx="2286000" cy="21705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341E7C4-24C6-49DE-A021-4DE46A849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58" y="0"/>
            <a:ext cx="7087541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6F83D1-5328-429A-8A77-9E945A578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39" y="1534228"/>
            <a:ext cx="3371380" cy="2573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837E2-A24E-409D-B89E-80D992DD8305}"/>
              </a:ext>
            </a:extLst>
          </p:cNvPr>
          <p:cNvSpPr txBox="1"/>
          <p:nvPr/>
        </p:nvSpPr>
        <p:spPr>
          <a:xfrm>
            <a:off x="1516581" y="2313369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로그인이 완료되어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메인 화면으로 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이동하였다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977471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489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로그아웃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>
            <a:off x="3832251" y="-18141"/>
            <a:ext cx="755374" cy="7758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45974" r="46379" b="28573"/>
          <a:stretch/>
        </p:blipFill>
        <p:spPr>
          <a:xfrm rot="21193526">
            <a:off x="1233679" y="712627"/>
            <a:ext cx="521291" cy="5353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-1"/>
          <a:stretch/>
        </p:blipFill>
        <p:spPr>
          <a:xfrm flipH="1">
            <a:off x="485578" y="4160627"/>
            <a:ext cx="2286000" cy="21705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0A465BE-15EB-42E8-AF6D-286633DE6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0"/>
            <a:ext cx="750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79052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1"/>
            <a:ext cx="12192000" cy="6858000"/>
          </a:xfrm>
          <a:prstGeom prst="rect">
            <a:avLst/>
          </a:prstGeom>
        </p:spPr>
      </p:pic>
      <p:sp>
        <p:nvSpPr>
          <p:cNvPr id="11" name="하트 10"/>
          <p:cNvSpPr/>
          <p:nvPr/>
        </p:nvSpPr>
        <p:spPr>
          <a:xfrm>
            <a:off x="485578" y="439101"/>
            <a:ext cx="718343" cy="541219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2" name="TextBox 11"/>
          <p:cNvSpPr txBox="1"/>
          <p:nvPr/>
        </p:nvSpPr>
        <p:spPr>
          <a:xfrm>
            <a:off x="1514278" y="363072"/>
            <a:ext cx="542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 전 회원 리스트 화면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04" y="526827"/>
            <a:ext cx="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9E7678-C13B-46F9-A3BF-75C11FDD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733"/>
            <a:ext cx="12192000" cy="50755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CE825B-16B5-4B0F-814E-DE735495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614" y="4167939"/>
            <a:ext cx="359438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8881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</Words>
  <Application>Microsoft Office PowerPoint</Application>
  <PresentationFormat>와이드스크린</PresentationFormat>
  <Paragraphs>44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배달의민족 주아</vt:lpstr>
      <vt:lpstr>Arial</vt:lpstr>
      <vt:lpstr>굴림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김혜린</dc:creator>
  <cp:lastModifiedBy>km</cp:lastModifiedBy>
  <cp:revision>52</cp:revision>
  <dcterms:created xsi:type="dcterms:W3CDTF">2018-03-22T09:26:58Z</dcterms:created>
  <dcterms:modified xsi:type="dcterms:W3CDTF">2018-06-19T15:20:59Z</dcterms:modified>
</cp:coreProperties>
</file>