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7" r:id="rId5"/>
    <p:sldId id="268" r:id="rId6"/>
    <p:sldId id="263" r:id="rId7"/>
    <p:sldId id="27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92" r:id="rId18"/>
    <p:sldId id="289" r:id="rId19"/>
    <p:sldId id="290" r:id="rId20"/>
    <p:sldId id="293" r:id="rId21"/>
    <p:sldId id="294" r:id="rId22"/>
    <p:sldId id="295" r:id="rId23"/>
    <p:sldId id="296" r:id="rId24"/>
    <p:sldId id="301" r:id="rId25"/>
    <p:sldId id="297" r:id="rId26"/>
    <p:sldId id="298" r:id="rId27"/>
    <p:sldId id="299" r:id="rId28"/>
    <p:sldId id="302" r:id="rId29"/>
    <p:sldId id="300" r:id="rId30"/>
    <p:sldId id="303" r:id="rId31"/>
    <p:sldId id="304" r:id="rId32"/>
    <p:sldId id="305" r:id="rId33"/>
    <p:sldId id="306" r:id="rId34"/>
  </p:sldIdLst>
  <p:sldSz cx="12188825" cy="6858000"/>
  <p:notesSz cx="6858000" cy="9144000"/>
  <p:defaultTextStyle>
    <a:defPPr rtl="0">
      <a:defRPr lang="ko-k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52E"/>
    <a:srgbClr val="EBB92D"/>
    <a:srgbClr val="EDAF33"/>
    <a:srgbClr val="E8C11C"/>
    <a:srgbClr val="394404"/>
    <a:srgbClr val="5F6F0F"/>
    <a:srgbClr val="718412"/>
    <a:srgbClr val="65741A"/>
    <a:srgbClr val="70811D"/>
    <a:srgbClr val="7B8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5" autoAdjust="0"/>
    <p:restoredTop sz="82918" autoAdjust="0"/>
  </p:normalViewPr>
  <p:slideViewPr>
    <p:cSldViewPr>
      <p:cViewPr varScale="1">
        <p:scale>
          <a:sx n="71" d="100"/>
          <a:sy n="71" d="100"/>
        </p:scale>
        <p:origin x="1325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3276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A887D2F-47C1-4DF0-A45B-31799E1482F8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algn="r" rtl="0"/>
              <a:t>2018-06-20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pPr algn="r" rtl="0"/>
              <a:t>‹#›</a:t>
            </a:fld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r"/>
            <a:fld id="{A2A2760C-5D92-40FD-AA3E-9DDE668A4E1E}" type="datetime1">
              <a:rPr lang="ko-KR" altLang="en-US" smtClean="0"/>
              <a:pPr algn="r"/>
              <a:t>2018-06-20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dirty="0"/>
              <a:t>마스터 텍스트 스타일 편집</a:t>
            </a:r>
          </a:p>
          <a:p>
            <a:pPr lvl="1" rtl="0"/>
            <a:r>
              <a:rPr lang="ko-KR" altLang="en-US" dirty="0"/>
              <a:t>둘째 수준</a:t>
            </a:r>
          </a:p>
          <a:p>
            <a:pPr lvl="2" rtl="0"/>
            <a:r>
              <a:rPr lang="ko-KR" altLang="en-US" dirty="0"/>
              <a:t>셋째 수준</a:t>
            </a:r>
          </a:p>
          <a:p>
            <a:pPr lvl="3" rtl="0"/>
            <a:r>
              <a:rPr lang="ko-KR" altLang="en-US" dirty="0"/>
              <a:t>넷째 수준</a:t>
            </a:r>
          </a:p>
          <a:p>
            <a:pPr lvl="4" rtl="0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EBA5BD7-F043-4D1B-AA17-CD412FC534DE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4146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altLang="ko-KR" noProof="0" dirty="0"/>
              <a:t>E-mail</a:t>
            </a:r>
            <a:r>
              <a:rPr lang="ko-KR" altLang="en-US" noProof="0" dirty="0"/>
              <a:t>을 입력하지 않은 경우 경고 메시지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en-US" altLang="ko-KR" noProof="0" dirty="0"/>
          </a:p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59173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번호를 입력하지 않은 경우 경고 메시지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03847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주소를 입력하지 않은 경우 경고 메시지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en-US" altLang="ko-KR" noProof="0" dirty="0"/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3227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97492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생일의 월은 가입자가 고를 수 있는 </a:t>
            </a:r>
            <a:r>
              <a:rPr lang="en-US" altLang="ko-KR" noProof="0" dirty="0"/>
              <a:t>select </a:t>
            </a:r>
            <a:r>
              <a:rPr lang="ko-KR" altLang="en-US" noProof="0" dirty="0"/>
              <a:t>기능을 사용</a:t>
            </a:r>
            <a:endParaRPr lang="en-US" altLang="ko-KR" noProof="0" dirty="0"/>
          </a:p>
          <a:p>
            <a:pPr marL="342900" indent="-342900">
              <a:buAutoNum type="arabicPeriod"/>
            </a:pPr>
            <a:r>
              <a:rPr lang="ko-KR" altLang="en-US" noProof="0" dirty="0"/>
              <a:t>이메일도 위와 같은 기능 사용</a:t>
            </a:r>
            <a:endParaRPr lang="en-US" altLang="ko-KR" noProof="0" dirty="0"/>
          </a:p>
          <a:p>
            <a:pPr marL="342900" indent="-342900">
              <a:buAutoNum type="arabicPeriod"/>
            </a:pPr>
            <a:r>
              <a:rPr lang="en-US" altLang="ko-KR" noProof="0" dirty="0"/>
              <a:t>‘</a:t>
            </a:r>
            <a:r>
              <a:rPr lang="ko-KR" altLang="en-US" noProof="0" dirty="0">
                <a:latin typeface="+mj-ea"/>
                <a:ea typeface="+mj-ea"/>
              </a:rPr>
              <a:t>취소</a:t>
            </a:r>
            <a:r>
              <a:rPr lang="en-US" altLang="ko-KR" noProof="0" dirty="0">
                <a:latin typeface="+mj-ea"/>
                <a:ea typeface="+mj-ea"/>
              </a:rPr>
              <a:t>’</a:t>
            </a:r>
            <a:r>
              <a:rPr lang="ko-KR" altLang="en-US" noProof="0" dirty="0">
                <a:latin typeface="+mj-ea"/>
                <a:ea typeface="+mj-ea"/>
              </a:rPr>
              <a:t> </a:t>
            </a:r>
            <a:r>
              <a:rPr lang="ko-KR" altLang="en-US" noProof="0" dirty="0"/>
              <a:t>버튼을 클릭하면 로그인 페이지로 이동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6218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altLang="ko-KR" noProof="0" dirty="0"/>
              <a:t>DB </a:t>
            </a:r>
            <a:r>
              <a:rPr lang="ko-KR" altLang="en-US" noProof="0" dirty="0"/>
              <a:t>연동 소스코드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6394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noProof="0" dirty="0"/>
              <a:t>1. </a:t>
            </a:r>
            <a:r>
              <a:rPr lang="ko-KR" altLang="en-US" noProof="0" dirty="0"/>
              <a:t>회원가입 성공 페이지에서 ‘</a:t>
            </a:r>
            <a:r>
              <a:rPr lang="en-US" altLang="ko-KR" noProof="0" dirty="0"/>
              <a:t>Main’ </a:t>
            </a:r>
            <a:r>
              <a:rPr lang="ko-KR" altLang="en-US" noProof="0" dirty="0"/>
              <a:t>버튼을 누르면 메인 페이지로 이동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01686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아이디와 패스워드 입력 후 변경할 이름과 주소를 입력한다</a:t>
            </a:r>
            <a:r>
              <a:rPr lang="en-US" altLang="ko-KR" noProof="0" dirty="0"/>
              <a:t>.</a:t>
            </a:r>
          </a:p>
          <a:p>
            <a:pPr marL="342900" indent="-342900">
              <a:buAutoNum type="arabicPeriod"/>
            </a:pPr>
            <a:r>
              <a:rPr lang="ko-KR" altLang="en-US" noProof="0" dirty="0"/>
              <a:t>입력이 완료 되면 </a:t>
            </a:r>
            <a:r>
              <a:rPr lang="en-US" altLang="ko-KR" noProof="0" dirty="0"/>
              <a:t>‘COMPLETE’</a:t>
            </a:r>
            <a:r>
              <a:rPr lang="ko-KR" altLang="en-US" noProof="0" dirty="0"/>
              <a:t> 버튼을 누르면 </a:t>
            </a:r>
            <a:r>
              <a:rPr lang="en-US" altLang="ko-KR" noProof="0" dirty="0"/>
              <a:t>Pro </a:t>
            </a:r>
            <a:r>
              <a:rPr lang="ko-KR" altLang="en-US" noProof="0" dirty="0"/>
              <a:t>페이지로 이동한다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68872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altLang="ko-KR" noProof="0" dirty="0"/>
              <a:t>DB </a:t>
            </a:r>
            <a:r>
              <a:rPr lang="ko-KR" altLang="en-US" noProof="0" dirty="0"/>
              <a:t>연동 소스코드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8980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아이디와 패스워드가 일치하지 않으면 </a:t>
            </a:r>
            <a:r>
              <a:rPr lang="en-US" altLang="ko-KR" noProof="0" dirty="0"/>
              <a:t>Pro </a:t>
            </a:r>
            <a:r>
              <a:rPr lang="ko-KR" altLang="en-US" noProof="0" dirty="0"/>
              <a:t>페이지로 이동하여 경고 메시지가 나타난다</a:t>
            </a:r>
            <a:r>
              <a:rPr lang="en-US" altLang="ko-KR" noProof="0" dirty="0"/>
              <a:t>.</a:t>
            </a:r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19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1703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20601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정보수정 완료 페이지로 이동 후 </a:t>
            </a:r>
            <a:r>
              <a:rPr lang="en-US" altLang="ko-KR" noProof="0" dirty="0"/>
              <a:t>‘Main’ </a:t>
            </a:r>
            <a:r>
              <a:rPr lang="ko-KR" altLang="en-US" noProof="0" dirty="0"/>
              <a:t>버튼을 클릭하면 메인 페이지로 이동합니다</a:t>
            </a:r>
            <a:r>
              <a:rPr lang="en-US" altLang="ko-KR" noProof="0" dirty="0"/>
              <a:t>.</a:t>
            </a:r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25149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이름과 주소가 변동 된 것을 확인 할 수 있습니다</a:t>
            </a:r>
            <a:r>
              <a:rPr lang="en-US" altLang="ko-KR" noProof="0" dirty="0"/>
              <a:t>.</a:t>
            </a:r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25264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아이디와 패스워드 입력 후 </a:t>
            </a:r>
            <a:r>
              <a:rPr lang="en-US" altLang="ko-KR" noProof="0" dirty="0"/>
              <a:t>‘DELETE’ </a:t>
            </a:r>
            <a:r>
              <a:rPr lang="ko-KR" altLang="en-US" noProof="0" dirty="0"/>
              <a:t>버튼을 누르면 탈퇴가 된다</a:t>
            </a:r>
            <a:r>
              <a:rPr lang="en-US" altLang="ko-KR" noProof="0" dirty="0"/>
              <a:t>.</a:t>
            </a:r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44855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altLang="ko-KR" noProof="0" dirty="0"/>
              <a:t>DB </a:t>
            </a:r>
            <a:r>
              <a:rPr lang="ko-KR" altLang="en-US" noProof="0" dirty="0"/>
              <a:t>연동 소스코드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4719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noProof="0" dirty="0"/>
              <a:t>탈퇴 완료페이지로 이동 후 </a:t>
            </a:r>
            <a:r>
              <a:rPr lang="en-US" altLang="ko-KR" noProof="0" dirty="0"/>
              <a:t>‘Home’ </a:t>
            </a:r>
            <a:r>
              <a:rPr lang="ko-KR" altLang="en-US" noProof="0" dirty="0"/>
              <a:t>버튼을 누르면 로그인 페이지로 이동한다</a:t>
            </a:r>
            <a:endParaRPr lang="en-US" altLang="ko-KR" noProof="0" dirty="0"/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ko-KR" altLang="en-US" noProof="0" dirty="0"/>
          </a:p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0248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altLang="ko-KR" noProof="0" dirty="0"/>
              <a:t>‘</a:t>
            </a:r>
            <a:r>
              <a:rPr lang="en-US" altLang="ko-KR" noProof="0" dirty="0" err="1"/>
              <a:t>hurk</a:t>
            </a:r>
            <a:r>
              <a:rPr lang="en-US" altLang="ko-KR" noProof="0" dirty="0"/>
              <a:t>’ </a:t>
            </a:r>
            <a:r>
              <a:rPr lang="ko-KR" altLang="en-US" noProof="0" dirty="0"/>
              <a:t>라는 회원은 탈퇴 된 것을 목록에서 확인할 수 있습니다</a:t>
            </a:r>
            <a:r>
              <a:rPr lang="en-US" altLang="ko-KR" noProof="0" dirty="0"/>
              <a:t>.</a:t>
            </a:r>
          </a:p>
          <a:p>
            <a:pPr marL="342900" indent="-342900">
              <a:buAutoNum type="arabicPeriod"/>
            </a:pPr>
            <a:endParaRPr lang="en-US" altLang="ko-KR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82309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>
                <a:solidFill>
                  <a:srgbClr val="FF0000"/>
                </a:solidFill>
              </a:rPr>
              <a:t>회원리스트의 패스워드는 회원이 보는 것이므로 넣지 않았습니다</a:t>
            </a:r>
            <a:r>
              <a:rPr lang="en-US" altLang="ko-KR" noProof="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noProof="0" dirty="0"/>
              <a:t>DB </a:t>
            </a:r>
            <a:r>
              <a:rPr lang="ko-KR" altLang="en-US" noProof="0" dirty="0"/>
              <a:t>연동 소스코드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51835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로그아웃을 클릭하면 경고 메시지가 뜨면서 확인을 누르면 로그아웃이 되고 세션이 종료 됩니다</a:t>
            </a:r>
            <a:r>
              <a:rPr lang="en-US" altLang="ko-KR" noProof="0" dirty="0"/>
              <a:t>.</a:t>
            </a:r>
          </a:p>
          <a:p>
            <a:pPr marL="342900" indent="-342900">
              <a:buAutoNum type="arabicPeriod"/>
            </a:pPr>
            <a:r>
              <a:rPr lang="ko-KR" altLang="en-US" noProof="0" dirty="0"/>
              <a:t>다시 로그인 페이지로 이동합니다</a:t>
            </a:r>
            <a:r>
              <a:rPr lang="en-US" altLang="ko-KR" noProof="0" dirty="0"/>
              <a:t>.</a:t>
            </a:r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1554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34199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29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098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아이디와 패스워드를 입력하고 로그인을 클릭하면 메인 페이지로 이동합니다</a:t>
            </a:r>
            <a:endParaRPr lang="en-US" altLang="ko-KR" noProof="0" dirty="0"/>
          </a:p>
          <a:p>
            <a:pPr marL="342900" indent="-342900">
              <a:buAutoNum type="arabicPeriod"/>
            </a:pPr>
            <a:r>
              <a:rPr lang="en-US" altLang="ko-KR" noProof="0" dirty="0"/>
              <a:t>Sign now </a:t>
            </a:r>
            <a:r>
              <a:rPr lang="ko-KR" altLang="en-US" noProof="0" dirty="0"/>
              <a:t>를 클릭하면 회원가입 페이지로 이동합니다</a:t>
            </a:r>
            <a:r>
              <a:rPr lang="en-US" altLang="ko-KR" noProof="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531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686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아이디 또는 패스워드가 일치하지 않거나 없는 경우에 </a:t>
            </a:r>
            <a:r>
              <a:rPr lang="en-US" altLang="ko-KR" noProof="0" dirty="0"/>
              <a:t>Pro </a:t>
            </a:r>
            <a:r>
              <a:rPr lang="ko-KR" altLang="en-US" noProof="0" dirty="0"/>
              <a:t>페이지로 이동하여 경고메시지를 보여줍니다</a:t>
            </a:r>
            <a:r>
              <a:rPr lang="en-US" altLang="ko-KR" noProof="0" dirty="0"/>
              <a:t>.</a:t>
            </a:r>
          </a:p>
          <a:p>
            <a:pPr marL="342900" indent="-342900">
              <a:buAutoNum type="arabicPeriod"/>
            </a:pPr>
            <a:r>
              <a:rPr lang="en-US" altLang="ko-KR" noProof="0" dirty="0"/>
              <a:t>DB</a:t>
            </a:r>
            <a:r>
              <a:rPr lang="ko-KR" altLang="en-US" noProof="0" dirty="0"/>
              <a:t>에 데이터가 있으면 메인 페이지로 이동합니다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9377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메인 페이지에서 </a:t>
            </a:r>
            <a:r>
              <a:rPr lang="en-US" altLang="ko-KR" noProof="0" dirty="0"/>
              <a:t>MY PAGE</a:t>
            </a:r>
            <a:r>
              <a:rPr lang="ko-KR" altLang="en-US" noProof="0" dirty="0"/>
              <a:t>로 들어가면 자신의 회원목록</a:t>
            </a:r>
            <a:r>
              <a:rPr lang="en-US" altLang="ko-KR" noProof="0" dirty="0"/>
              <a:t>, </a:t>
            </a:r>
            <a:r>
              <a:rPr lang="ko-KR" altLang="en-US" noProof="0" dirty="0"/>
              <a:t>정보수정과</a:t>
            </a:r>
            <a:r>
              <a:rPr lang="en-US" altLang="ko-KR" noProof="0" dirty="0"/>
              <a:t>, </a:t>
            </a:r>
            <a:r>
              <a:rPr lang="ko-KR" altLang="en-US" noProof="0" dirty="0"/>
              <a:t>탈퇴</a:t>
            </a:r>
            <a:r>
              <a:rPr lang="en-US" altLang="ko-KR" noProof="0" dirty="0"/>
              <a:t>, </a:t>
            </a:r>
            <a:r>
              <a:rPr lang="ko-KR" altLang="en-US" noProof="0" dirty="0"/>
              <a:t>로그아웃이 가능하다</a:t>
            </a:r>
            <a:r>
              <a:rPr lang="en-US" altLang="ko-KR" noProof="0" dirty="0"/>
              <a:t>.</a:t>
            </a:r>
          </a:p>
          <a:p>
            <a:pPr marL="0" indent="0">
              <a:buNone/>
            </a:pPr>
            <a:r>
              <a:rPr lang="en-US" altLang="ko-KR" noProof="0" dirty="0"/>
              <a:t> </a:t>
            </a: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390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아이디를 입력하지 않은 경우 경고 메시지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1997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패스워드를 입력하지 않은 경우 경고 메시지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48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noProof="0" dirty="0"/>
              <a:t>이름을 입력하지 않은 경우 경고 메시지</a:t>
            </a:r>
            <a:endParaRPr lang="en-US" altLang="ko-KR" noProof="0" dirty="0"/>
          </a:p>
          <a:p>
            <a:pPr marL="342900" indent="-342900">
              <a:buAutoNum type="arabicPeriod"/>
            </a:pPr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6073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noProof="0" dirty="0"/>
              <a:t>1. </a:t>
            </a:r>
            <a:r>
              <a:rPr lang="ko-KR" altLang="en-US" noProof="0" dirty="0"/>
              <a:t>생년월일을 입력하지 않은 경우 경고 메시지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ko-KR" smtClean="0"/>
              <a:pPr/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5292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대각선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직선 연결선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아래 줄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자유형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US" dirty="0"/>
            </a:p>
          </p:txBody>
        </p:sp>
        <p:sp>
          <p:nvSpPr>
            <p:cNvPr id="10" name="자유형(F)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US" dirty="0"/>
            </a:p>
          </p:txBody>
        </p:sp>
        <p:sp>
          <p:nvSpPr>
            <p:cNvPr id="11" name="자유형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ko-KR" alt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22" name="날짜 개체 틀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422937-56A7-4849-B769-94CDB43B3A6C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  <a:p>
            <a:pPr lvl="1" rtl="0"/>
            <a:r>
              <a:rPr lang="ko-KR" altLang="en-US"/>
              <a:t>둘째 수준</a:t>
            </a:r>
          </a:p>
          <a:p>
            <a:pPr lvl="2" rtl="0"/>
            <a:r>
              <a:rPr lang="ko-KR" altLang="en-US"/>
              <a:t>셋째 수준</a:t>
            </a:r>
          </a:p>
          <a:p>
            <a:pPr lvl="3" rtl="0"/>
            <a:r>
              <a:rPr lang="ko-KR" altLang="en-US"/>
              <a:t>넷째 수준</a:t>
            </a:r>
          </a:p>
          <a:p>
            <a:pPr lvl="4" rtl="0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8004A-88AC-494C-82F5-1939DAB551F8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  <a:p>
            <a:pPr lvl="1" rtl="0"/>
            <a:r>
              <a:rPr lang="ko-KR" altLang="en-US"/>
              <a:t>둘째 수준</a:t>
            </a:r>
          </a:p>
          <a:p>
            <a:pPr lvl="2" rtl="0"/>
            <a:r>
              <a:rPr lang="ko-KR" altLang="en-US"/>
              <a:t>셋째 수준</a:t>
            </a:r>
          </a:p>
          <a:p>
            <a:pPr lvl="3" rtl="0"/>
            <a:r>
              <a:rPr lang="ko-KR" altLang="en-US"/>
              <a:t>넷째 수준</a:t>
            </a:r>
          </a:p>
          <a:p>
            <a:pPr lvl="4" rtl="0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850C51-7350-4407-A172-A9D3C3E03FF9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  <a:p>
            <a:pPr lvl="1" rtl="0"/>
            <a:r>
              <a:rPr lang="ko-KR" altLang="en-US"/>
              <a:t>둘째 수준</a:t>
            </a:r>
          </a:p>
          <a:p>
            <a:pPr lvl="2" rtl="0"/>
            <a:r>
              <a:rPr lang="ko-KR" altLang="en-US"/>
              <a:t>셋째 수준</a:t>
            </a:r>
          </a:p>
          <a:p>
            <a:pPr lvl="3" rtl="0"/>
            <a:r>
              <a:rPr lang="ko-KR" altLang="en-US"/>
              <a:t>넷째 수준</a:t>
            </a:r>
          </a:p>
          <a:p>
            <a:pPr lvl="4" rtl="0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9449C0-B038-4879-B7B9-014EE73B294D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대각선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직선 연결선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19D4B80-29DA-4548-A8B1-A138FA38F52C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algn="l" rtl="0"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algn="l" rtl="0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algn="l" rtl="0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algn="l" rtl="0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  <a:p>
            <a:pPr lvl="1" rtl="0"/>
            <a:r>
              <a:rPr lang="ko-KR" altLang="en-US"/>
              <a:t>둘째 수준</a:t>
            </a:r>
          </a:p>
          <a:p>
            <a:pPr lvl="2" rtl="0"/>
            <a:r>
              <a:rPr lang="ko-KR" altLang="en-US"/>
              <a:t>셋째 수준</a:t>
            </a:r>
          </a:p>
          <a:p>
            <a:pPr lvl="3" rtl="0"/>
            <a:r>
              <a:rPr lang="ko-KR" altLang="en-US"/>
              <a:t>넷째 수준</a:t>
            </a:r>
          </a:p>
          <a:p>
            <a:pPr lvl="4" rtl="0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algn="l" rtl="0"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algn="l" rtl="0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algn="l" rtl="0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algn="l" rtl="0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  <a:p>
            <a:pPr lvl="1" rtl="0"/>
            <a:r>
              <a:rPr lang="ko-KR" altLang="en-US"/>
              <a:t>둘째 수준</a:t>
            </a:r>
          </a:p>
          <a:p>
            <a:pPr lvl="2" rtl="0"/>
            <a:r>
              <a:rPr lang="ko-KR" altLang="en-US"/>
              <a:t>셋째 수준</a:t>
            </a:r>
          </a:p>
          <a:p>
            <a:pPr lvl="3" rtl="0"/>
            <a:r>
              <a:rPr lang="ko-KR" altLang="en-US"/>
              <a:t>넷째 수준</a:t>
            </a:r>
          </a:p>
          <a:p>
            <a:pPr lvl="4" rtl="0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E3ECEEB-30D4-4A83-9F71-9B928EF53EF6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014DD1E-5D91-48A3-AD6D-45FBA980D106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  <a:p>
            <a:pPr lvl="1" rtl="0"/>
            <a:r>
              <a:rPr lang="ko-KR" altLang="en-US"/>
              <a:t>둘째 수준</a:t>
            </a:r>
          </a:p>
          <a:p>
            <a:pPr lvl="2" rtl="0"/>
            <a:r>
              <a:rPr lang="ko-KR" altLang="en-US"/>
              <a:t>셋째 수준</a:t>
            </a:r>
          </a:p>
          <a:p>
            <a:pPr lvl="3" rtl="0"/>
            <a:r>
              <a:rPr lang="ko-KR" altLang="en-US"/>
              <a:t>넷째 수준</a:t>
            </a:r>
          </a:p>
          <a:p>
            <a:pPr lvl="4" rtl="0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  <a:p>
            <a:pPr lvl="1" rtl="0"/>
            <a:r>
              <a:rPr lang="ko-KR" altLang="en-US"/>
              <a:t>둘째 수준</a:t>
            </a:r>
          </a:p>
          <a:p>
            <a:pPr lvl="2" rtl="0"/>
            <a:r>
              <a:rPr lang="ko-KR" altLang="en-US"/>
              <a:t>셋째 수준</a:t>
            </a:r>
          </a:p>
          <a:p>
            <a:pPr lvl="3" rtl="0"/>
            <a:r>
              <a:rPr lang="ko-KR" altLang="en-US"/>
              <a:t>넷째 수준</a:t>
            </a:r>
          </a:p>
          <a:p>
            <a:pPr lvl="4" rtl="0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236E7F-4DD7-4D78-B18F-46EBCC2160A2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E84B4F-EFBF-4756-B8CB-B59713AC6ACA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705AEF-8982-4ACA-9DC7-A3809AF42DD4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  <a:p>
            <a:pPr lvl="1" rtl="0"/>
            <a:r>
              <a:rPr lang="ko-KR" altLang="en-US"/>
              <a:t>둘째 수준</a:t>
            </a:r>
          </a:p>
          <a:p>
            <a:pPr lvl="2" rtl="0"/>
            <a:r>
              <a:rPr lang="ko-KR" altLang="en-US"/>
              <a:t>셋째 수준</a:t>
            </a:r>
          </a:p>
          <a:p>
            <a:pPr lvl="3" rtl="0"/>
            <a:r>
              <a:rPr lang="ko-KR" altLang="en-US"/>
              <a:t>넷째 수준</a:t>
            </a:r>
          </a:p>
          <a:p>
            <a:pPr lvl="4" rtl="0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E296B2-2012-46AF-B68B-25AC7D124111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ko-KR" altLang="en-US"/>
              <a:t>마스터 텍스트 스타일 편집</a:t>
            </a:r>
          </a:p>
        </p:txBody>
      </p:sp>
      <p:sp>
        <p:nvSpPr>
          <p:cNvPr id="3" name="그림 개체 틀 2" descr="이미지를 추가할 수 있는 빈 개체 틀입니다. 개체 틀을 클릭하고 추가할 이미지를 선택합니다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D5D2FF-B6C7-4D79-A1FF-7ADDF3B20192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5000">
              <a:schemeClr val="tx1">
                <a:lumMod val="85000"/>
              </a:schemeClr>
            </a:gs>
            <a:gs pos="100000">
              <a:schemeClr val="tx1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왼쪽 줄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자유형(F)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자유형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자유형(F)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ko-KR" altLang="en-US" dirty="0"/>
              <a:t>마스터 텍스트 스타일 편집</a:t>
            </a:r>
          </a:p>
          <a:p>
            <a:pPr lvl="1" rtl="0"/>
            <a:r>
              <a:rPr lang="ko-KR" altLang="en-US" dirty="0"/>
              <a:t>둘째 수준</a:t>
            </a:r>
          </a:p>
          <a:p>
            <a:pPr lvl="2" rtl="0"/>
            <a:r>
              <a:rPr lang="ko-KR" altLang="en-US" dirty="0"/>
              <a:t>셋째 수준</a:t>
            </a:r>
          </a:p>
          <a:p>
            <a:pPr lvl="3" rtl="0"/>
            <a:r>
              <a:rPr lang="ko-KR" altLang="en-US" dirty="0"/>
              <a:t>넷째 수준</a:t>
            </a:r>
          </a:p>
          <a:p>
            <a:pPr lvl="4" rtl="0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B4866B0-FE2E-4A14-B730-E32FA3102CD7}" type="datetime1">
              <a:rPr lang="ko-KR" altLang="en-US" smtClean="0"/>
              <a:pPr/>
              <a:t>2018-06-20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014DD1E-5D91-48A3-AD6D-45FBA980D106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04747" indent="-304747" algn="l" defTabSz="1218987" rtl="0" eaLnBrk="1" latinLnBrk="1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09493" indent="-231607" algn="l" defTabSz="1218987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14240" indent="-231607" algn="l" defTabSz="1218987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218987" indent="-231607" algn="l" defTabSz="1218987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523733" indent="-231607" algn="l" defTabSz="1218987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828480" indent="-231607" algn="l" defTabSz="1218987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680E58-C34B-48E9-AA0C-9B936DA33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4" b="94144" l="2203" r="96476">
                        <a14:foregroundMark x1="51542" y1="56757" x2="51542" y2="56757"/>
                        <a14:foregroundMark x1="37885" y1="59910" x2="37885" y2="59910"/>
                        <a14:foregroundMark x1="34361" y1="49550" x2="34361" y2="49550"/>
                        <a14:foregroundMark x1="36564" y1="39640" x2="36564" y2="39640"/>
                        <a14:foregroundMark x1="50220" y1="33784" x2="50220" y2="33784"/>
                        <a14:foregroundMark x1="62115" y1="38288" x2="62115" y2="38288"/>
                        <a14:foregroundMark x1="63877" y1="39640" x2="63877" y2="39640"/>
                        <a14:foregroundMark x1="62996" y1="47748" x2="62996" y2="47748"/>
                        <a14:foregroundMark x1="62115" y1="59910" x2="62115" y2="60360"/>
                        <a14:foregroundMark x1="61233" y1="62162" x2="61233" y2="62162"/>
                        <a14:foregroundMark x1="13656" y1="45045" x2="37445" y2="19369"/>
                        <a14:foregroundMark x1="17181" y1="29279" x2="32599" y2="17568"/>
                        <a14:foregroundMark x1="32599" y1="16216" x2="57269" y2="12613"/>
                        <a14:foregroundMark x1="48018" y1="17117" x2="76652" y2="27027"/>
                        <a14:foregroundMark x1="58150" y1="13964" x2="66960" y2="16216"/>
                        <a14:foregroundMark x1="70485" y1="20721" x2="83260" y2="31982"/>
                        <a14:foregroundMark x1="68722" y1="28378" x2="86784" y2="46396"/>
                        <a14:foregroundMark x1="14537" y1="57658" x2="65639" y2="27027"/>
                        <a14:foregroundMark x1="29515" y1="42342" x2="53304" y2="23874"/>
                        <a14:foregroundMark x1="30396" y1="52252" x2="81498" y2="33784"/>
                        <a14:foregroundMark x1="14537" y1="62162" x2="90749" y2="39640"/>
                        <a14:foregroundMark x1="16740" y1="70270" x2="86344" y2="52252"/>
                        <a14:foregroundMark x1="27753" y1="76126" x2="84141" y2="60811"/>
                        <a14:foregroundMark x1="35242" y1="82883" x2="78414" y2="71171"/>
                        <a14:foregroundMark x1="49780" y1="85135" x2="84141" y2="64414"/>
                        <a14:foregroundMark x1="18062" y1="35135" x2="13656" y2="56306"/>
                        <a14:foregroundMark x1="21145" y1="67117" x2="46256" y2="88288"/>
                        <a14:foregroundMark x1="56828" y1="87838" x2="77974" y2="69369"/>
                        <a14:foregroundMark x1="66520" y1="57658" x2="62115" y2="30631"/>
                        <a14:foregroundMark x1="58150" y1="40991" x2="69163" y2="33784"/>
                        <a14:foregroundMark x1="60793" y1="36937" x2="60793" y2="36937"/>
                        <a14:foregroundMark x1="60793" y1="36937" x2="60352" y2="36036"/>
                        <a14:foregroundMark x1="59912" y1="36036" x2="59912" y2="36036"/>
                        <a14:foregroundMark x1="59471" y1="37838" x2="59471" y2="37838"/>
                        <a14:foregroundMark x1="23348" y1="41892" x2="18062" y2="53604"/>
                        <a14:foregroundMark x1="23789" y1="51802" x2="46256" y2="19369"/>
                        <a14:foregroundMark x1="29515" y1="74324" x2="68282" y2="44595"/>
                        <a14:foregroundMark x1="65198" y1="86486" x2="87225" y2="47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052736"/>
            <a:ext cx="3816424" cy="302433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26260" y="607149"/>
            <a:ext cx="6768753" cy="2000251"/>
          </a:xfrm>
        </p:spPr>
        <p:txBody>
          <a:bodyPr rtlCol="0"/>
          <a:lstStyle/>
          <a:p>
            <a:pPr rtl="0"/>
            <a:r>
              <a:rPr lang="en-US" altLang="ko-KR" sz="7200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JSP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Final Project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Malgun Gothic" panose="020B0503020000020004" pitchFamily="50" charset="-127"/>
              <a:ea typeface="Malgun Gothic" panose="020B0503020000020004" pitchFamily="50" charset="-127"/>
              <a:sym typeface="Malgun Gothic" panose="020B0503020000020004" pitchFamily="50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4726260" y="2852936"/>
            <a:ext cx="6768753" cy="1499718"/>
          </a:xfrm>
        </p:spPr>
        <p:txBody>
          <a:bodyPr rtlCol="0"/>
          <a:lstStyle/>
          <a:p>
            <a:pPr rtl="0"/>
            <a:r>
              <a:rPr lang="en-US" altLang="ko-KR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20152501 B</a:t>
            </a:r>
            <a:r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반 윤재승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57004F4-07D6-4FAF-BCA4-6BA5408F9B1D}"/>
              </a:ext>
            </a:extLst>
          </p:cNvPr>
          <p:cNvSpPr/>
          <p:nvPr/>
        </p:nvSpPr>
        <p:spPr>
          <a:xfrm>
            <a:off x="2710036" y="1196752"/>
            <a:ext cx="1872208" cy="129614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289DAD8-BEDB-468C-ACF5-93DF7D5CB078}"/>
              </a:ext>
            </a:extLst>
          </p:cNvPr>
          <p:cNvSpPr/>
          <p:nvPr/>
        </p:nvSpPr>
        <p:spPr>
          <a:xfrm>
            <a:off x="6814492" y="4725144"/>
            <a:ext cx="3888432" cy="36004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470E65D-C759-43BA-BB4C-2C999E965F1D}"/>
              </a:ext>
            </a:extLst>
          </p:cNvPr>
          <p:cNvCxnSpPr>
            <a:stCxn id="2" idx="3"/>
          </p:cNvCxnSpPr>
          <p:nvPr/>
        </p:nvCxnSpPr>
        <p:spPr>
          <a:xfrm>
            <a:off x="4582244" y="1844824"/>
            <a:ext cx="2232248" cy="309634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0A6C7D8-927A-4096-9047-E604566E442A}"/>
              </a:ext>
            </a:extLst>
          </p:cNvPr>
          <p:cNvSpPr/>
          <p:nvPr/>
        </p:nvSpPr>
        <p:spPr>
          <a:xfrm>
            <a:off x="2710036" y="1196752"/>
            <a:ext cx="1872208" cy="11521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EECB7DA-117D-44C8-B2C0-8C3F1C102FD3}"/>
              </a:ext>
            </a:extLst>
          </p:cNvPr>
          <p:cNvSpPr/>
          <p:nvPr/>
        </p:nvSpPr>
        <p:spPr>
          <a:xfrm>
            <a:off x="6742484" y="5085184"/>
            <a:ext cx="2376264" cy="43204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EDE4492-8879-4341-B4CF-16EFFABBE0B7}"/>
              </a:ext>
            </a:extLst>
          </p:cNvPr>
          <p:cNvCxnSpPr>
            <a:stCxn id="2" idx="3"/>
            <a:endCxn id="4" idx="1"/>
          </p:cNvCxnSpPr>
          <p:nvPr/>
        </p:nvCxnSpPr>
        <p:spPr>
          <a:xfrm>
            <a:off x="4582244" y="1772816"/>
            <a:ext cx="2160240" cy="3528392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39C74D5-452A-4967-9925-5495D80A2F06}"/>
              </a:ext>
            </a:extLst>
          </p:cNvPr>
          <p:cNvSpPr/>
          <p:nvPr/>
        </p:nvSpPr>
        <p:spPr>
          <a:xfrm>
            <a:off x="2710036" y="1196752"/>
            <a:ext cx="1872208" cy="11521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EB478E3-616D-4DEE-884F-1EBFA36A2373}"/>
              </a:ext>
            </a:extLst>
          </p:cNvPr>
          <p:cNvSpPr/>
          <p:nvPr/>
        </p:nvSpPr>
        <p:spPr>
          <a:xfrm>
            <a:off x="6670476" y="5517232"/>
            <a:ext cx="2448272" cy="50405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40686A3D-820C-4D1C-82F6-5E243402E3EC}"/>
              </a:ext>
            </a:extLst>
          </p:cNvPr>
          <p:cNvCxnSpPr>
            <a:stCxn id="2" idx="3"/>
          </p:cNvCxnSpPr>
          <p:nvPr/>
        </p:nvCxnSpPr>
        <p:spPr>
          <a:xfrm>
            <a:off x="4582244" y="1772816"/>
            <a:ext cx="2088232" cy="4032448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FAE5FED-FB5E-42C9-82C3-9F2669597170}"/>
              </a:ext>
            </a:extLst>
          </p:cNvPr>
          <p:cNvSpPr/>
          <p:nvPr/>
        </p:nvSpPr>
        <p:spPr>
          <a:xfrm>
            <a:off x="2638028" y="3429000"/>
            <a:ext cx="1800200" cy="136815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EF5A4B8-A4BF-4623-B765-7AE7C8343EC6}"/>
              </a:ext>
            </a:extLst>
          </p:cNvPr>
          <p:cNvSpPr/>
          <p:nvPr/>
        </p:nvSpPr>
        <p:spPr>
          <a:xfrm>
            <a:off x="6958508" y="3068960"/>
            <a:ext cx="4248473" cy="360039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6653FB8-BC0A-4496-A0D9-3092EBF9B031}"/>
              </a:ext>
            </a:extLst>
          </p:cNvPr>
          <p:cNvCxnSpPr>
            <a:stCxn id="2" idx="3"/>
            <a:endCxn id="4" idx="1"/>
          </p:cNvCxnSpPr>
          <p:nvPr/>
        </p:nvCxnSpPr>
        <p:spPr>
          <a:xfrm>
            <a:off x="4438228" y="4113076"/>
            <a:ext cx="2520280" cy="75608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5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5F05039-6E50-4EBB-B790-EA8335760D71}"/>
              </a:ext>
            </a:extLst>
          </p:cNvPr>
          <p:cNvSpPr/>
          <p:nvPr/>
        </p:nvSpPr>
        <p:spPr>
          <a:xfrm>
            <a:off x="2566020" y="4725143"/>
            <a:ext cx="2016224" cy="93610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0A0E019-FDA5-42DE-84FD-DEEEBF39B71F}"/>
              </a:ext>
            </a:extLst>
          </p:cNvPr>
          <p:cNvSpPr/>
          <p:nvPr/>
        </p:nvSpPr>
        <p:spPr>
          <a:xfrm>
            <a:off x="6670476" y="980728"/>
            <a:ext cx="5040560" cy="460851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6D77181-E8C7-4DBC-A2DF-326E76CFF66B}"/>
              </a:ext>
            </a:extLst>
          </p:cNvPr>
          <p:cNvSpPr/>
          <p:nvPr/>
        </p:nvSpPr>
        <p:spPr>
          <a:xfrm>
            <a:off x="7102524" y="5733255"/>
            <a:ext cx="3456384" cy="28803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CA43D86-5757-4B76-BF2A-28A939150CCD}"/>
              </a:ext>
            </a:extLst>
          </p:cNvPr>
          <p:cNvSpPr/>
          <p:nvPr/>
        </p:nvSpPr>
        <p:spPr>
          <a:xfrm>
            <a:off x="3502124" y="5733255"/>
            <a:ext cx="288032" cy="28803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C76AB3F-2BF2-4F6E-BCFC-8D7A9FAEBF20}"/>
              </a:ext>
            </a:extLst>
          </p:cNvPr>
          <p:cNvCxnSpPr>
            <a:stCxn id="2" idx="3"/>
            <a:endCxn id="4" idx="1"/>
          </p:cNvCxnSpPr>
          <p:nvPr/>
        </p:nvCxnSpPr>
        <p:spPr>
          <a:xfrm flipV="1">
            <a:off x="4582244" y="3284984"/>
            <a:ext cx="2088232" cy="1908212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4AD8B04-1143-4E2D-B5D9-E153A295F8ED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3790156" y="5877272"/>
            <a:ext cx="3312368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6944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28AC14C-8723-4782-8F66-F460A1676DA9}"/>
              </a:ext>
            </a:extLst>
          </p:cNvPr>
          <p:cNvSpPr/>
          <p:nvPr/>
        </p:nvSpPr>
        <p:spPr>
          <a:xfrm>
            <a:off x="6814492" y="6021287"/>
            <a:ext cx="4176464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5E4E4C0-8F46-4A81-86E0-69059F73B278}"/>
              </a:ext>
            </a:extLst>
          </p:cNvPr>
          <p:cNvSpPr/>
          <p:nvPr/>
        </p:nvSpPr>
        <p:spPr>
          <a:xfrm>
            <a:off x="3142084" y="2924944"/>
            <a:ext cx="864096" cy="36004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1312DA4-B3E9-4816-9C72-E123C2816112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4006180" y="3104964"/>
            <a:ext cx="2808312" cy="3240359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4.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정보수정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B97511C-88B8-4862-B17F-C8E9F2788968}"/>
              </a:ext>
            </a:extLst>
          </p:cNvPr>
          <p:cNvSpPr/>
          <p:nvPr/>
        </p:nvSpPr>
        <p:spPr>
          <a:xfrm>
            <a:off x="2710036" y="2996952"/>
            <a:ext cx="1728192" cy="352839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5C646AB-9D15-4808-B479-52515BDAFAB3}"/>
              </a:ext>
            </a:extLst>
          </p:cNvPr>
          <p:cNvSpPr/>
          <p:nvPr/>
        </p:nvSpPr>
        <p:spPr>
          <a:xfrm>
            <a:off x="6742484" y="2420888"/>
            <a:ext cx="4464497" cy="396044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C8CC916-BB85-4CE9-818B-D217CF8744AF}"/>
              </a:ext>
            </a:extLst>
          </p:cNvPr>
          <p:cNvCxnSpPr>
            <a:stCxn id="2" idx="3"/>
            <a:endCxn id="4" idx="1"/>
          </p:cNvCxnSpPr>
          <p:nvPr/>
        </p:nvCxnSpPr>
        <p:spPr>
          <a:xfrm flipV="1">
            <a:off x="4438228" y="4401108"/>
            <a:ext cx="2304256" cy="36004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9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4.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정보수정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2433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4.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정보수정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441B8B7-9E05-4A7A-879A-6A6AF2B633BB}"/>
              </a:ext>
            </a:extLst>
          </p:cNvPr>
          <p:cNvSpPr/>
          <p:nvPr/>
        </p:nvSpPr>
        <p:spPr>
          <a:xfrm>
            <a:off x="981844" y="832657"/>
            <a:ext cx="5256584" cy="28843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F741DE-FC31-4F7B-961F-872450DE960F}"/>
              </a:ext>
            </a:extLst>
          </p:cNvPr>
          <p:cNvSpPr/>
          <p:nvPr/>
        </p:nvSpPr>
        <p:spPr>
          <a:xfrm>
            <a:off x="965516" y="3784984"/>
            <a:ext cx="5256584" cy="28843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0BA1E4F-314D-42AC-BBC5-8F6143A97820}"/>
              </a:ext>
            </a:extLst>
          </p:cNvPr>
          <p:cNvSpPr/>
          <p:nvPr/>
        </p:nvSpPr>
        <p:spPr>
          <a:xfrm>
            <a:off x="6742484" y="4437112"/>
            <a:ext cx="2232248" cy="208823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7960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78099"/>
          </a:xfrm>
        </p:spPr>
        <p:txBody>
          <a:bodyPr rtlCol="0"/>
          <a:lstStyle/>
          <a:p>
            <a:pPr rtl="0"/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목차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1218883" y="1269995"/>
            <a:ext cx="4155449" cy="5255349"/>
          </a:xfrm>
        </p:spPr>
        <p:txBody>
          <a:bodyPr rtlCol="0">
            <a:normAutofit/>
          </a:bodyPr>
          <a:lstStyle/>
          <a:p>
            <a:pPr marL="514350" indent="-514350" rtl="0">
              <a:lnSpc>
                <a:spcPct val="150000"/>
              </a:lnSpc>
              <a:buAutoNum type="arabicPeriod"/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로그인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Form / Pro</a:t>
            </a:r>
          </a:p>
          <a:p>
            <a:pPr marL="514350" indent="-514350" rtl="0">
              <a:lnSpc>
                <a:spcPct val="160000"/>
              </a:lnSpc>
              <a:buAutoNum type="arabicPeriod"/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메인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Form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/ Pro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정보수정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/ Pro</a:t>
            </a: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회원탈퇴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/ Pro</a:t>
            </a:r>
          </a:p>
        </p:txBody>
      </p:sp>
      <p:sp>
        <p:nvSpPr>
          <p:cNvPr id="4" name="내용 개체 틀 13">
            <a:extLst>
              <a:ext uri="{FF2B5EF4-FFF2-40B4-BE49-F238E27FC236}">
                <a16:creationId xmlns:a16="http://schemas.microsoft.com/office/drawing/2014/main" id="{E5179FAD-3133-4FF9-B097-69A3B1D4E3C6}"/>
              </a:ext>
            </a:extLst>
          </p:cNvPr>
          <p:cNvSpPr txBox="1">
            <a:spLocks/>
          </p:cNvSpPr>
          <p:nvPr/>
        </p:nvSpPr>
        <p:spPr>
          <a:xfrm>
            <a:off x="6094412" y="1269994"/>
            <a:ext cx="5484972" cy="525534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1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09493" indent="-231607" algn="l" defTabSz="1218987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240" indent="-231607" algn="l" defTabSz="1218987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218987" indent="-231607" algn="l" defTabSz="1218987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523733" indent="-231607" algn="l" defTabSz="1218987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828480" indent="-231607" algn="l" defTabSz="1218987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회원 리스트 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latin typeface="Malgun Gothic" panose="020B0503020000020004" pitchFamily="50" charset="-127"/>
              <a:ea typeface="Malgun Gothic" panose="020B0503020000020004" pitchFamily="50" charset="-127"/>
              <a:sym typeface="Malgun Gothic" panose="020B0503020000020004" pitchFamily="50" charset="-127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로그아웃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구동화면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00BA5-325C-4CF6-B8EC-A3EFC27B3DF5}"/>
              </a:ext>
            </a:extLst>
          </p:cNvPr>
          <p:cNvSpPr txBox="1"/>
          <p:nvPr/>
        </p:nvSpPr>
        <p:spPr>
          <a:xfrm>
            <a:off x="1253453" y="5998588"/>
            <a:ext cx="485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※ </a:t>
            </a:r>
            <a:r>
              <a:rPr lang="ko-KR" altLang="en-US" sz="1600" dirty="0">
                <a:solidFill>
                  <a:schemeClr val="accent5"/>
                </a:solidFill>
              </a:rPr>
              <a:t>발표하는 것이 아니라 슬라이드 내용에 설명이</a:t>
            </a:r>
            <a:endParaRPr lang="en-US" altLang="ko-KR" sz="1600" dirty="0">
              <a:solidFill>
                <a:schemeClr val="accent5"/>
              </a:solidFill>
            </a:endParaRPr>
          </a:p>
          <a:p>
            <a:r>
              <a:rPr lang="ko-KR" altLang="en-US" sz="1600" dirty="0">
                <a:solidFill>
                  <a:schemeClr val="accent5"/>
                </a:solidFill>
              </a:rPr>
              <a:t>     필요한 부분은 추가했습니다</a:t>
            </a:r>
            <a:r>
              <a:rPr lang="en-US" altLang="ko-KR" sz="1600" dirty="0">
                <a:solidFill>
                  <a:schemeClr val="accent5"/>
                </a:solidFill>
              </a:rPr>
              <a:t>.</a:t>
            </a:r>
            <a:endParaRPr lang="ko-KR" alt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4.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정보수정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73E614E-5656-465C-B701-B6D02EA6F6E7}"/>
              </a:ext>
            </a:extLst>
          </p:cNvPr>
          <p:cNvSpPr/>
          <p:nvPr/>
        </p:nvSpPr>
        <p:spPr>
          <a:xfrm>
            <a:off x="2998068" y="3429000"/>
            <a:ext cx="1080120" cy="43204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4E7E5EA-AE05-4E0F-BD13-F6FBCEEB5E03}"/>
              </a:ext>
            </a:extLst>
          </p:cNvPr>
          <p:cNvSpPr/>
          <p:nvPr/>
        </p:nvSpPr>
        <p:spPr>
          <a:xfrm>
            <a:off x="6742484" y="3717032"/>
            <a:ext cx="4680520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ECA27C3-C783-44BD-A3AD-FBFD81B55E07}"/>
              </a:ext>
            </a:extLst>
          </p:cNvPr>
          <p:cNvCxnSpPr>
            <a:stCxn id="2" idx="3"/>
            <a:endCxn id="4" idx="1"/>
          </p:cNvCxnSpPr>
          <p:nvPr/>
        </p:nvCxnSpPr>
        <p:spPr>
          <a:xfrm>
            <a:off x="4078188" y="3645024"/>
            <a:ext cx="2664296" cy="39604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4.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정보수정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F53C5FD-0529-4D6D-84FC-16670A528E34}"/>
              </a:ext>
            </a:extLst>
          </p:cNvPr>
          <p:cNvSpPr/>
          <p:nvPr/>
        </p:nvSpPr>
        <p:spPr>
          <a:xfrm>
            <a:off x="981844" y="3429000"/>
            <a:ext cx="4320480" cy="504056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A599A7C-A9F8-414A-949A-50D01AA40741}"/>
              </a:ext>
            </a:extLst>
          </p:cNvPr>
          <p:cNvSpPr/>
          <p:nvPr/>
        </p:nvSpPr>
        <p:spPr>
          <a:xfrm>
            <a:off x="6382444" y="3645024"/>
            <a:ext cx="5544616" cy="576064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7DC036-E130-4E1F-BD82-3D4766A64EF3}"/>
              </a:ext>
            </a:extLst>
          </p:cNvPr>
          <p:cNvCxnSpPr>
            <a:stCxn id="2" idx="3"/>
          </p:cNvCxnSpPr>
          <p:nvPr/>
        </p:nvCxnSpPr>
        <p:spPr>
          <a:xfrm>
            <a:off x="5302324" y="3681028"/>
            <a:ext cx="1080120" cy="252028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1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5.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회원탈퇴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B39B5D3-A4CB-4675-83B8-2B7D59CE36EE}"/>
              </a:ext>
            </a:extLst>
          </p:cNvPr>
          <p:cNvSpPr/>
          <p:nvPr/>
        </p:nvSpPr>
        <p:spPr>
          <a:xfrm>
            <a:off x="2494012" y="3284984"/>
            <a:ext cx="2304256" cy="273630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9A8EE7E-00E9-4799-A4EF-902D3673E50B}"/>
              </a:ext>
            </a:extLst>
          </p:cNvPr>
          <p:cNvSpPr/>
          <p:nvPr/>
        </p:nvSpPr>
        <p:spPr>
          <a:xfrm>
            <a:off x="6670476" y="4005064"/>
            <a:ext cx="5256584" cy="252028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8A67194-1EED-4B1F-A344-105C4229D9AB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4798268" y="4653136"/>
            <a:ext cx="1872208" cy="612068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5.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회원탈퇴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66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5.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회원탈퇴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C44C52DB-3018-4D47-8F4F-7193538490B3}"/>
              </a:ext>
            </a:extLst>
          </p:cNvPr>
          <p:cNvSpPr/>
          <p:nvPr/>
        </p:nvSpPr>
        <p:spPr>
          <a:xfrm>
            <a:off x="2926060" y="3429000"/>
            <a:ext cx="1368152" cy="43204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68C3576-EDFD-443B-9F64-D599084A9EB7}"/>
              </a:ext>
            </a:extLst>
          </p:cNvPr>
          <p:cNvSpPr/>
          <p:nvPr/>
        </p:nvSpPr>
        <p:spPr>
          <a:xfrm>
            <a:off x="6454452" y="5373216"/>
            <a:ext cx="4608512" cy="108012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CA50D1F-2216-4BDF-BF80-EC185FA379E3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4294212" y="3645024"/>
            <a:ext cx="2160240" cy="2268252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5.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회원탈퇴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D85B94A-4278-4DF1-94EB-EFFA2C588F66}"/>
              </a:ext>
            </a:extLst>
          </p:cNvPr>
          <p:cNvSpPr/>
          <p:nvPr/>
        </p:nvSpPr>
        <p:spPr>
          <a:xfrm>
            <a:off x="981844" y="3645024"/>
            <a:ext cx="5112568" cy="576064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7012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6.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회원 리스트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49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7.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로그아웃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DBFCF0B-E051-4613-8FFA-47DC1B72DDE2}"/>
              </a:ext>
            </a:extLst>
          </p:cNvPr>
          <p:cNvSpPr/>
          <p:nvPr/>
        </p:nvSpPr>
        <p:spPr>
          <a:xfrm>
            <a:off x="2494012" y="1268760"/>
            <a:ext cx="2160240" cy="144016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0EE3EE8-D6BE-45A8-BC3B-702629AE7CA5}"/>
              </a:ext>
            </a:extLst>
          </p:cNvPr>
          <p:cNvSpPr/>
          <p:nvPr/>
        </p:nvSpPr>
        <p:spPr>
          <a:xfrm>
            <a:off x="6526460" y="2780928"/>
            <a:ext cx="2160240" cy="100811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88CB0D8-0184-4957-A16A-F85876E8AEBE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4654252" y="1988840"/>
            <a:ext cx="1872208" cy="129614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13BD01A-FD09-4192-957D-324F7EDC46B1}"/>
              </a:ext>
            </a:extLst>
          </p:cNvPr>
          <p:cNvSpPr/>
          <p:nvPr/>
        </p:nvSpPr>
        <p:spPr>
          <a:xfrm>
            <a:off x="2998068" y="5013176"/>
            <a:ext cx="648072" cy="43204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631CE93-DE99-4D3A-BA95-727EEF3606BA}"/>
              </a:ext>
            </a:extLst>
          </p:cNvPr>
          <p:cNvCxnSpPr>
            <a:stCxn id="8" idx="0"/>
            <a:endCxn id="2" idx="2"/>
          </p:cNvCxnSpPr>
          <p:nvPr/>
        </p:nvCxnSpPr>
        <p:spPr>
          <a:xfrm flipV="1">
            <a:off x="3322104" y="2708920"/>
            <a:ext cx="252028" cy="230425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 anchor="t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8.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구동화면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06C96A6-637B-4652-B986-AF1B6E365EFA}"/>
              </a:ext>
            </a:extLst>
          </p:cNvPr>
          <p:cNvSpPr/>
          <p:nvPr/>
        </p:nvSpPr>
        <p:spPr>
          <a:xfrm>
            <a:off x="1053852" y="1304764"/>
            <a:ext cx="3147337" cy="194421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11D17AF-61BF-44AA-B714-356C0852D11F}"/>
              </a:ext>
            </a:extLst>
          </p:cNvPr>
          <p:cNvSpPr/>
          <p:nvPr/>
        </p:nvSpPr>
        <p:spPr>
          <a:xfrm>
            <a:off x="4978288" y="1304764"/>
            <a:ext cx="3147337" cy="194421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02801B1-6757-4E69-A511-DD6F17B7F33E}"/>
              </a:ext>
            </a:extLst>
          </p:cNvPr>
          <p:cNvSpPr/>
          <p:nvPr/>
        </p:nvSpPr>
        <p:spPr>
          <a:xfrm>
            <a:off x="8902724" y="1304764"/>
            <a:ext cx="3147337" cy="194421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E63F898-3984-4222-9945-50167C9BFB39}"/>
              </a:ext>
            </a:extLst>
          </p:cNvPr>
          <p:cNvSpPr/>
          <p:nvPr/>
        </p:nvSpPr>
        <p:spPr>
          <a:xfrm>
            <a:off x="1053852" y="4581128"/>
            <a:ext cx="3147337" cy="194421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6009CB0-D035-479A-9EA7-8BF292DB371A}"/>
              </a:ext>
            </a:extLst>
          </p:cNvPr>
          <p:cNvSpPr/>
          <p:nvPr/>
        </p:nvSpPr>
        <p:spPr>
          <a:xfrm>
            <a:off x="4978288" y="4581128"/>
            <a:ext cx="3147337" cy="194421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D47E538-099B-4B9C-80B4-BF42C49BC112}"/>
              </a:ext>
            </a:extLst>
          </p:cNvPr>
          <p:cNvSpPr/>
          <p:nvPr/>
        </p:nvSpPr>
        <p:spPr>
          <a:xfrm>
            <a:off x="8902724" y="4581128"/>
            <a:ext cx="3147337" cy="1944216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91AA105D-CF9C-4AFF-B56D-C858335249EA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201189" y="2276872"/>
            <a:ext cx="77709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1342DE2-1EF6-4B71-A362-1217314D9CF0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125625" y="2276872"/>
            <a:ext cx="77709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8B7EB495-87C8-496A-B749-EEF785E7FB08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rot="5400000">
            <a:off x="5885883" y="-9382"/>
            <a:ext cx="1332148" cy="7848872"/>
          </a:xfrm>
          <a:prstGeom prst="bentConnector3">
            <a:avLst>
              <a:gd name="adj1" fmla="val 507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520A5D5-A298-4F7F-9F3D-706FB807D159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4201189" y="5553236"/>
            <a:ext cx="77709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2B9CF4A-629B-45EC-9DB0-2D7D867BE63D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8125625" y="5553236"/>
            <a:ext cx="77709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 anchor="t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8.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구동화면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06C96A6-637B-4652-B986-AF1B6E365EFA}"/>
              </a:ext>
            </a:extLst>
          </p:cNvPr>
          <p:cNvSpPr/>
          <p:nvPr/>
        </p:nvSpPr>
        <p:spPr>
          <a:xfrm>
            <a:off x="1053852" y="1304764"/>
            <a:ext cx="3147337" cy="194421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11D17AF-61BF-44AA-B714-356C0852D11F}"/>
              </a:ext>
            </a:extLst>
          </p:cNvPr>
          <p:cNvSpPr/>
          <p:nvPr/>
        </p:nvSpPr>
        <p:spPr>
          <a:xfrm>
            <a:off x="4978288" y="1304764"/>
            <a:ext cx="3147337" cy="194421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02801B1-6757-4E69-A511-DD6F17B7F33E}"/>
              </a:ext>
            </a:extLst>
          </p:cNvPr>
          <p:cNvSpPr/>
          <p:nvPr/>
        </p:nvSpPr>
        <p:spPr>
          <a:xfrm>
            <a:off x="8902724" y="1304764"/>
            <a:ext cx="3147337" cy="194421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873554D8-DBED-4FFD-A5E1-C4F394CA8245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201189" y="2276872"/>
            <a:ext cx="77709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71C2428-0CA3-4BD8-9CDA-581F27114F96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125625" y="2276872"/>
            <a:ext cx="77709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1.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로그인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79A170D-252F-48AE-95D0-25DA639AFEBE}"/>
              </a:ext>
            </a:extLst>
          </p:cNvPr>
          <p:cNvSpPr/>
          <p:nvPr/>
        </p:nvSpPr>
        <p:spPr>
          <a:xfrm>
            <a:off x="6814492" y="6093296"/>
            <a:ext cx="3960440" cy="57606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0B08F56-88B7-4597-9030-3E408D08B033}"/>
              </a:ext>
            </a:extLst>
          </p:cNvPr>
          <p:cNvSpPr/>
          <p:nvPr/>
        </p:nvSpPr>
        <p:spPr>
          <a:xfrm>
            <a:off x="2854052" y="6021288"/>
            <a:ext cx="1512168" cy="28803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3DB395BC-10B8-4F3B-8267-2EC164EAA565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366220" y="6165304"/>
            <a:ext cx="2448272" cy="21602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B25A5FC2-5727-44A7-B1EF-2376680D4F25}"/>
              </a:ext>
            </a:extLst>
          </p:cNvPr>
          <p:cNvSpPr/>
          <p:nvPr/>
        </p:nvSpPr>
        <p:spPr>
          <a:xfrm>
            <a:off x="6814492" y="3789040"/>
            <a:ext cx="3960440" cy="194421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4DF9CEBF-2E42-4181-9D5E-9C22F7FD0341}"/>
              </a:ext>
            </a:extLst>
          </p:cNvPr>
          <p:cNvSpPr/>
          <p:nvPr/>
        </p:nvSpPr>
        <p:spPr>
          <a:xfrm>
            <a:off x="2854052" y="4149080"/>
            <a:ext cx="1512168" cy="18002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C771BFA-7B21-42DD-816E-445E5DC1545B}"/>
              </a:ext>
            </a:extLst>
          </p:cNvPr>
          <p:cNvCxnSpPr>
            <a:endCxn id="22" idx="1"/>
          </p:cNvCxnSpPr>
          <p:nvPr/>
        </p:nvCxnSpPr>
        <p:spPr>
          <a:xfrm flipV="1">
            <a:off x="4366220" y="4761148"/>
            <a:ext cx="2448272" cy="32403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2636912"/>
            <a:ext cx="10360501" cy="1152128"/>
          </a:xfrm>
          <a:prstGeom prst="rect">
            <a:avLst/>
          </a:prstGeom>
        </p:spPr>
        <p:txBody>
          <a:bodyPr rtlCol="0" anchor="ctr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한 학기 동안 감사했습니다 교수님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9176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02193" y="125353"/>
            <a:ext cx="10360501" cy="711359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1.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로그인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Pro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85800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10F3FFB-06F6-47CB-B200-AD8AB80341F1}"/>
              </a:ext>
            </a:extLst>
          </p:cNvPr>
          <p:cNvSpPr/>
          <p:nvPr/>
        </p:nvSpPr>
        <p:spPr>
          <a:xfrm>
            <a:off x="6670475" y="3356992"/>
            <a:ext cx="4748203" cy="122413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12385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2.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메인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E3AF9EF-BE87-4778-B55F-292820AFEE02}"/>
              </a:ext>
            </a:extLst>
          </p:cNvPr>
          <p:cNvSpPr/>
          <p:nvPr/>
        </p:nvSpPr>
        <p:spPr>
          <a:xfrm>
            <a:off x="6742484" y="1916832"/>
            <a:ext cx="2448272" cy="11521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232C0B66-C001-42EA-B12E-E43F1053E368}"/>
              </a:ext>
            </a:extLst>
          </p:cNvPr>
          <p:cNvSpPr/>
          <p:nvPr/>
        </p:nvSpPr>
        <p:spPr>
          <a:xfrm>
            <a:off x="1125861" y="3284984"/>
            <a:ext cx="2664296" cy="36004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7BAD09EB-2BD3-480E-8106-35B9CB6FA025}"/>
              </a:ext>
            </a:extLst>
          </p:cNvPr>
          <p:cNvCxnSpPr>
            <a:endCxn id="2" idx="1"/>
          </p:cNvCxnSpPr>
          <p:nvPr/>
        </p:nvCxnSpPr>
        <p:spPr>
          <a:xfrm flipV="1">
            <a:off x="3790157" y="2492896"/>
            <a:ext cx="2952327" cy="93610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8B59344-F9F9-407C-840F-F1AEEF390DC3}"/>
              </a:ext>
            </a:extLst>
          </p:cNvPr>
          <p:cNvSpPr/>
          <p:nvPr/>
        </p:nvSpPr>
        <p:spPr>
          <a:xfrm>
            <a:off x="2926060" y="3645024"/>
            <a:ext cx="720080" cy="151216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5384247-7B13-47FA-BB94-FA1090E7D655}"/>
              </a:ext>
            </a:extLst>
          </p:cNvPr>
          <p:cNvSpPr/>
          <p:nvPr/>
        </p:nvSpPr>
        <p:spPr>
          <a:xfrm>
            <a:off x="6886500" y="3068960"/>
            <a:ext cx="4464496" cy="208823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4E9499E-690A-41E3-A315-A8CEE09E24F1}"/>
              </a:ext>
            </a:extLst>
          </p:cNvPr>
          <p:cNvCxnSpPr>
            <a:endCxn id="8" idx="1"/>
          </p:cNvCxnSpPr>
          <p:nvPr/>
        </p:nvCxnSpPr>
        <p:spPr>
          <a:xfrm flipV="1">
            <a:off x="3646140" y="4113076"/>
            <a:ext cx="3240360" cy="252028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6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ADE4216-FE5D-44AA-B3A4-06ED5418658A}"/>
              </a:ext>
            </a:extLst>
          </p:cNvPr>
          <p:cNvSpPr/>
          <p:nvPr/>
        </p:nvSpPr>
        <p:spPr>
          <a:xfrm>
            <a:off x="2638028" y="1268760"/>
            <a:ext cx="2088232" cy="11521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71DD94D-9787-4739-825D-482B1CFDA155}"/>
              </a:ext>
            </a:extLst>
          </p:cNvPr>
          <p:cNvSpPr/>
          <p:nvPr/>
        </p:nvSpPr>
        <p:spPr>
          <a:xfrm>
            <a:off x="6670476" y="2132856"/>
            <a:ext cx="2232248" cy="43204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6276C82-5314-4923-8B0A-9C94B4EDDCA5}"/>
              </a:ext>
            </a:extLst>
          </p:cNvPr>
          <p:cNvCxnSpPr>
            <a:endCxn id="4" idx="1"/>
          </p:cNvCxnSpPr>
          <p:nvPr/>
        </p:nvCxnSpPr>
        <p:spPr>
          <a:xfrm>
            <a:off x="4726260" y="1772816"/>
            <a:ext cx="1944216" cy="57606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5C7111D-BB68-4D5A-80AE-ADB525BDF01E}"/>
              </a:ext>
            </a:extLst>
          </p:cNvPr>
          <p:cNvSpPr/>
          <p:nvPr/>
        </p:nvSpPr>
        <p:spPr>
          <a:xfrm>
            <a:off x="2710036" y="1268760"/>
            <a:ext cx="1872208" cy="129614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9CAC422-821A-4F50-9B61-B86E7A7E5D39}"/>
              </a:ext>
            </a:extLst>
          </p:cNvPr>
          <p:cNvSpPr/>
          <p:nvPr/>
        </p:nvSpPr>
        <p:spPr>
          <a:xfrm>
            <a:off x="6814492" y="2564904"/>
            <a:ext cx="1872208" cy="50405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B30A0D59-4594-467A-BE1E-536E2A763FEF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4582244" y="1916832"/>
            <a:ext cx="2232248" cy="90010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E9B5269-DB65-4FF4-A924-32EEA1FDC53B}"/>
              </a:ext>
            </a:extLst>
          </p:cNvPr>
          <p:cNvSpPr/>
          <p:nvPr/>
        </p:nvSpPr>
        <p:spPr>
          <a:xfrm>
            <a:off x="2710036" y="1268760"/>
            <a:ext cx="1872208" cy="11521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ED6CED8-E7EF-4644-81AF-6F03DC7F79A3}"/>
              </a:ext>
            </a:extLst>
          </p:cNvPr>
          <p:cNvSpPr/>
          <p:nvPr/>
        </p:nvSpPr>
        <p:spPr>
          <a:xfrm>
            <a:off x="6742484" y="3645024"/>
            <a:ext cx="2088232" cy="50405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E163F47-273A-4F72-A7DA-6DC2E78AA465}"/>
              </a:ext>
            </a:extLst>
          </p:cNvPr>
          <p:cNvCxnSpPr>
            <a:stCxn id="2" idx="3"/>
            <a:endCxn id="4" idx="1"/>
          </p:cNvCxnSpPr>
          <p:nvPr/>
        </p:nvCxnSpPr>
        <p:spPr>
          <a:xfrm>
            <a:off x="4582244" y="1844824"/>
            <a:ext cx="2160240" cy="2052228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1D8F2E5-2BE1-4A94-AD01-64BAA54E8107}"/>
              </a:ext>
            </a:extLst>
          </p:cNvPr>
          <p:cNvSpPr txBox="1">
            <a:spLocks/>
          </p:cNvSpPr>
          <p:nvPr/>
        </p:nvSpPr>
        <p:spPr>
          <a:xfrm>
            <a:off x="1218883" y="188641"/>
            <a:ext cx="10360501" cy="648072"/>
          </a:xfrm>
          <a:prstGeom prst="rect">
            <a:avLst/>
          </a:prstGeom>
        </p:spPr>
        <p:txBody>
          <a:bodyPr rtlCol="0"/>
          <a:lstStyle>
            <a:lvl1pPr algn="l" defTabSz="121898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3.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 회원가입 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  <a:sym typeface="Malgun Gothic" panose="020B0503020000020004" pitchFamily="50" charset="-127"/>
              </a:rPr>
              <a:t>Form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4435E9-AF8F-46D9-A90E-C15B1DB8FE0A}"/>
              </a:ext>
            </a:extLst>
          </p:cNvPr>
          <p:cNvSpPr/>
          <p:nvPr/>
        </p:nvSpPr>
        <p:spPr>
          <a:xfrm>
            <a:off x="981844" y="836712"/>
            <a:ext cx="5256584" cy="5832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9EB821-0122-4A88-9A45-AE7845AC8042}"/>
              </a:ext>
            </a:extLst>
          </p:cNvPr>
          <p:cNvSpPr/>
          <p:nvPr/>
        </p:nvSpPr>
        <p:spPr>
          <a:xfrm>
            <a:off x="6382444" y="836712"/>
            <a:ext cx="5688632" cy="5832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72DD496-F71B-4D8E-A8DB-26A235C338AE}"/>
              </a:ext>
            </a:extLst>
          </p:cNvPr>
          <p:cNvSpPr/>
          <p:nvPr/>
        </p:nvSpPr>
        <p:spPr>
          <a:xfrm>
            <a:off x="2638028" y="1196752"/>
            <a:ext cx="2016224" cy="136815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AD17B4F-F2D2-4B02-BEFA-CE84FAFB26E9}"/>
              </a:ext>
            </a:extLst>
          </p:cNvPr>
          <p:cNvSpPr/>
          <p:nvPr/>
        </p:nvSpPr>
        <p:spPr>
          <a:xfrm>
            <a:off x="6814492" y="4149080"/>
            <a:ext cx="3816424" cy="50405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AD7839B-112A-4103-B797-AD5CBEA4DBE0}"/>
              </a:ext>
            </a:extLst>
          </p:cNvPr>
          <p:cNvCxnSpPr>
            <a:stCxn id="2" idx="3"/>
          </p:cNvCxnSpPr>
          <p:nvPr/>
        </p:nvCxnSpPr>
        <p:spPr>
          <a:xfrm>
            <a:off x="4654252" y="1880828"/>
            <a:ext cx="2160240" cy="255628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기술 16 x 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40_TF02787990.potx" id="{1F3916BD-AE1C-4D11-97FB-F58D1317D6CE}" vid="{2F65DC67-8246-462C-B1C9-8CF06F29C645}"/>
    </a:ext>
  </a:extLst>
</a:theme>
</file>

<file path=ppt/theme/theme2.xml><?xml version="1.0" encoding="utf-8"?>
<a:theme xmlns:a="http://schemas.openxmlformats.org/drawingml/2006/main" name="Office 테마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3중 회로선 프레젠테이션(와이드스크린)</Template>
  <TotalTime>1248</TotalTime>
  <Words>451</Words>
  <Application>Microsoft Office PowerPoint</Application>
  <PresentationFormat>사용자 지정</PresentationFormat>
  <Paragraphs>103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HY중고딕</vt:lpstr>
      <vt:lpstr>Malgun Gothic</vt:lpstr>
      <vt:lpstr>Malgun Gothic</vt:lpstr>
      <vt:lpstr>Arial</vt:lpstr>
      <vt:lpstr>Calibri</vt:lpstr>
      <vt:lpstr>기술 16 x 9</vt:lpstr>
      <vt:lpstr>JSP Final Project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 레이아웃</dc:title>
  <dc:creator>Yoon JaeSeung</dc:creator>
  <cp:lastModifiedBy>User</cp:lastModifiedBy>
  <cp:revision>53</cp:revision>
  <dcterms:created xsi:type="dcterms:W3CDTF">2018-06-09T13:13:06Z</dcterms:created>
  <dcterms:modified xsi:type="dcterms:W3CDTF">2018-06-19T19:56:07Z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