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0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F160A-F0D9-44A6-A52E-67A149FFF89C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8BBE4-9C06-4195-9E6F-5D6BE2E30CF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201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F160A-F0D9-44A6-A52E-67A149FFF89C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8BBE4-9C06-4195-9E6F-5D6BE2E30CF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8527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F160A-F0D9-44A6-A52E-67A149FFF89C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8BBE4-9C06-4195-9E6F-5D6BE2E30CF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4657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F160A-F0D9-44A6-A52E-67A149FFF89C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8BBE4-9C06-4195-9E6F-5D6BE2E30CF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6698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F160A-F0D9-44A6-A52E-67A149FFF89C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8BBE4-9C06-4195-9E6F-5D6BE2E30CF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252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F160A-F0D9-44A6-A52E-67A149FFF89C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8BBE4-9C06-4195-9E6F-5D6BE2E30CF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9152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F160A-F0D9-44A6-A52E-67A149FFF89C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8BBE4-9C06-4195-9E6F-5D6BE2E30CF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1714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F160A-F0D9-44A6-A52E-67A149FFF89C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8BBE4-9C06-4195-9E6F-5D6BE2E30CF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5204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F160A-F0D9-44A6-A52E-67A149FFF89C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8BBE4-9C06-4195-9E6F-5D6BE2E30CF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0031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F160A-F0D9-44A6-A52E-67A149FFF89C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8BBE4-9C06-4195-9E6F-5D6BE2E30CF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5317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F160A-F0D9-44A6-A52E-67A149FFF89C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8BBE4-9C06-4195-9E6F-5D6BE2E30CF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4168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F160A-F0D9-44A6-A52E-67A149FFF89C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68BBE4-9C06-4195-9E6F-5D6BE2E30CF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21384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2740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JSP</a:t>
            </a:r>
            <a:endParaRPr lang="ko-KR" altLang="en-US" b="1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4780048"/>
            <a:ext cx="9144000" cy="1655762"/>
          </a:xfrm>
        </p:spPr>
        <p:txBody>
          <a:bodyPr>
            <a:normAutofit/>
          </a:bodyPr>
          <a:lstStyle/>
          <a:p>
            <a:pPr algn="r"/>
            <a:r>
              <a:rPr lang="ko-KR" altLang="en-US" sz="1800" dirty="0" smtClean="0"/>
              <a:t>장안대학교</a:t>
            </a:r>
            <a:endParaRPr lang="en-US" altLang="ko-KR" sz="1800" dirty="0" smtClean="0"/>
          </a:p>
          <a:p>
            <a:pPr algn="r"/>
            <a:r>
              <a:rPr lang="en-US" altLang="ko-KR" sz="1800" dirty="0" smtClean="0"/>
              <a:t>20152512 B</a:t>
            </a:r>
            <a:r>
              <a:rPr lang="ko-KR" altLang="en-US" sz="1800" dirty="0" smtClean="0"/>
              <a:t>반</a:t>
            </a:r>
            <a:endParaRPr lang="en-US" altLang="ko-KR" sz="1800" dirty="0" smtClean="0"/>
          </a:p>
          <a:p>
            <a:pPr algn="r"/>
            <a:r>
              <a:rPr lang="ko-KR" altLang="en-US" sz="1800" dirty="0" smtClean="0"/>
              <a:t>이지훈</a:t>
            </a:r>
            <a:endParaRPr lang="en-US" altLang="ko-KR" sz="1800" dirty="0" smtClean="0"/>
          </a:p>
        </p:txBody>
      </p:sp>
    </p:spTree>
    <p:extLst>
      <p:ext uri="{BB962C8B-B14F-4D97-AF65-F5344CB8AC3E}">
        <p14:creationId xmlns:p14="http://schemas.microsoft.com/office/powerpoint/2010/main" val="2500229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547798" y="1559260"/>
            <a:ext cx="2504303" cy="143338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로그인 </a:t>
            </a:r>
            <a:r>
              <a:rPr lang="en-US" altLang="ko-KR" dirty="0" smtClean="0">
                <a:solidFill>
                  <a:schemeClr val="tx1"/>
                </a:solidFill>
              </a:rPr>
              <a:t>form</a:t>
            </a:r>
          </a:p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로그인</a:t>
            </a:r>
            <a:r>
              <a:rPr lang="en-US" altLang="ko-KR" dirty="0" smtClean="0">
                <a:solidFill>
                  <a:schemeClr val="tx1"/>
                </a:solidFill>
              </a:rPr>
              <a:t>pro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9222513" y="1301574"/>
            <a:ext cx="2504303" cy="143338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채팅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" name="모서리가 둥근 직사각형 5"/>
          <p:cNvSpPr/>
          <p:nvPr/>
        </p:nvSpPr>
        <p:spPr>
          <a:xfrm>
            <a:off x="1763314" y="4732020"/>
            <a:ext cx="1777709" cy="143338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회원삭제 </a:t>
            </a:r>
            <a:r>
              <a:rPr lang="en-US" altLang="ko-KR" dirty="0" smtClean="0">
                <a:solidFill>
                  <a:schemeClr val="tx1"/>
                </a:solidFill>
              </a:rPr>
              <a:t>form</a:t>
            </a:r>
          </a:p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회원삭제 </a:t>
            </a:r>
            <a:r>
              <a:rPr lang="en-US" altLang="ko-KR" dirty="0" smtClean="0">
                <a:solidFill>
                  <a:schemeClr val="tx1"/>
                </a:solidFill>
              </a:rPr>
              <a:t>pro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" name="모서리가 둥근 직사각형 6"/>
          <p:cNvSpPr/>
          <p:nvPr/>
        </p:nvSpPr>
        <p:spPr>
          <a:xfrm>
            <a:off x="3577658" y="667710"/>
            <a:ext cx="2379049" cy="143338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회원가입</a:t>
            </a:r>
            <a:r>
              <a:rPr lang="en-US" altLang="ko-KR" dirty="0">
                <a:solidFill>
                  <a:schemeClr val="tx1"/>
                </a:solidFill>
              </a:rPr>
              <a:t> </a:t>
            </a:r>
            <a:r>
              <a:rPr lang="en-US" altLang="ko-KR" dirty="0" smtClean="0">
                <a:solidFill>
                  <a:schemeClr val="tx1"/>
                </a:solidFill>
              </a:rPr>
              <a:t>form</a:t>
            </a:r>
          </a:p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회원가입 </a:t>
            </a:r>
            <a:r>
              <a:rPr lang="en-US" altLang="ko-KR" dirty="0" smtClean="0">
                <a:solidFill>
                  <a:schemeClr val="tx1"/>
                </a:solidFill>
              </a:rPr>
              <a:t>pro</a:t>
            </a:r>
          </a:p>
          <a:p>
            <a:pPr algn="ctr"/>
            <a:r>
              <a:rPr lang="ko-KR" altLang="en-US" dirty="0" err="1" smtClean="0">
                <a:solidFill>
                  <a:schemeClr val="tx1"/>
                </a:solidFill>
              </a:rPr>
              <a:t>구글</a:t>
            </a:r>
            <a:r>
              <a:rPr lang="ko-KR" altLang="en-US" dirty="0" smtClean="0">
                <a:solidFill>
                  <a:schemeClr val="tx1"/>
                </a:solidFill>
              </a:rPr>
              <a:t> 인증</a:t>
            </a:r>
            <a:endParaRPr lang="en-US" altLang="ko-KR" dirty="0" smtClean="0">
              <a:solidFill>
                <a:schemeClr val="tx1"/>
              </a:solidFill>
            </a:endParaRPr>
          </a:p>
        </p:txBody>
      </p:sp>
      <p:sp>
        <p:nvSpPr>
          <p:cNvPr id="8" name="모서리가 둥근 직사각형 7"/>
          <p:cNvSpPr/>
          <p:nvPr/>
        </p:nvSpPr>
        <p:spPr>
          <a:xfrm>
            <a:off x="4459354" y="2910958"/>
            <a:ext cx="2504303" cy="154047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메인 페이지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9" name="모서리가 둥근 직사각형 8"/>
          <p:cNvSpPr/>
          <p:nvPr/>
        </p:nvSpPr>
        <p:spPr>
          <a:xfrm>
            <a:off x="6324726" y="1173833"/>
            <a:ext cx="2504303" cy="143338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게시판 쓰기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수정</a:t>
            </a:r>
            <a:r>
              <a:rPr lang="en-US" altLang="ko-KR" dirty="0" smtClean="0">
                <a:solidFill>
                  <a:schemeClr val="tx1"/>
                </a:solidFill>
              </a:rPr>
              <a:t>,</a:t>
            </a:r>
            <a:r>
              <a:rPr lang="ko-KR" altLang="en-US" dirty="0" smtClean="0">
                <a:solidFill>
                  <a:schemeClr val="tx1"/>
                </a:solidFill>
              </a:rPr>
              <a:t>삭제</a:t>
            </a:r>
            <a:r>
              <a:rPr lang="en-US" altLang="ko-KR" dirty="0" smtClean="0">
                <a:solidFill>
                  <a:schemeClr val="tx1"/>
                </a:solidFill>
              </a:rPr>
              <a:t>,</a:t>
            </a:r>
          </a:p>
          <a:p>
            <a:pPr algn="ctr"/>
            <a:r>
              <a:rPr lang="ko-KR" altLang="en-US" dirty="0" err="1" smtClean="0">
                <a:solidFill>
                  <a:schemeClr val="tx1"/>
                </a:solidFill>
              </a:rPr>
              <a:t>답글</a:t>
            </a:r>
            <a:r>
              <a:rPr lang="en-US" altLang="ko-KR" dirty="0" smtClean="0">
                <a:solidFill>
                  <a:schemeClr val="tx1"/>
                </a:solidFill>
              </a:rPr>
              <a:t>,</a:t>
            </a:r>
            <a:r>
              <a:rPr lang="ko-KR" altLang="en-US" dirty="0" smtClean="0">
                <a:solidFill>
                  <a:schemeClr val="tx1"/>
                </a:solidFill>
              </a:rPr>
              <a:t>다운로드 기능</a:t>
            </a:r>
            <a:endParaRPr lang="en-US" altLang="ko-KR" dirty="0" smtClean="0">
              <a:solidFill>
                <a:schemeClr val="tx1"/>
              </a:solidFill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4693696" y="5194711"/>
            <a:ext cx="2504303" cy="143338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회원수정 </a:t>
            </a:r>
            <a:r>
              <a:rPr lang="en-US" altLang="ko-KR" dirty="0" smtClean="0">
                <a:solidFill>
                  <a:schemeClr val="tx1"/>
                </a:solidFill>
              </a:rPr>
              <a:t>form</a:t>
            </a:r>
          </a:p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회원수정 </a:t>
            </a:r>
            <a:r>
              <a:rPr lang="en-US" altLang="ko-KR" dirty="0" smtClean="0">
                <a:solidFill>
                  <a:schemeClr val="tx1"/>
                </a:solidFill>
              </a:rPr>
              <a:t>pro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1" name="모서리가 둥근 직사각형 10"/>
          <p:cNvSpPr/>
          <p:nvPr/>
        </p:nvSpPr>
        <p:spPr>
          <a:xfrm>
            <a:off x="8060974" y="4853587"/>
            <a:ext cx="2504303" cy="143338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회원목록보기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2" name="모서리가 둥근 직사각형 11"/>
          <p:cNvSpPr/>
          <p:nvPr/>
        </p:nvSpPr>
        <p:spPr>
          <a:xfrm>
            <a:off x="8979993" y="3046753"/>
            <a:ext cx="2504303" cy="143338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 smtClean="0">
                <a:solidFill>
                  <a:schemeClr val="tx1"/>
                </a:solidFill>
              </a:rPr>
              <a:t>도움봇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3" name="모서리가 둥근 직사각형 12"/>
          <p:cNvSpPr/>
          <p:nvPr/>
        </p:nvSpPr>
        <p:spPr>
          <a:xfrm>
            <a:off x="173968" y="3763445"/>
            <a:ext cx="1561347" cy="154047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로그아웃</a:t>
            </a:r>
            <a:endParaRPr lang="ko-KR" altLang="en-US" dirty="0">
              <a:solidFill>
                <a:schemeClr val="tx1"/>
              </a:solidFill>
            </a:endParaRPr>
          </a:p>
        </p:txBody>
      </p:sp>
      <p:cxnSp>
        <p:nvCxnSpPr>
          <p:cNvPr id="15" name="직선 화살표 연결선 14"/>
          <p:cNvCxnSpPr>
            <a:stCxn id="6" idx="0"/>
            <a:endCxn id="4" idx="2"/>
          </p:cNvCxnSpPr>
          <p:nvPr/>
        </p:nvCxnSpPr>
        <p:spPr>
          <a:xfrm flipH="1" flipV="1">
            <a:off x="1799950" y="2992644"/>
            <a:ext cx="852219" cy="173937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화살표 연결선 17"/>
          <p:cNvCxnSpPr>
            <a:stCxn id="7" idx="1"/>
            <a:endCxn id="4" idx="3"/>
          </p:cNvCxnSpPr>
          <p:nvPr/>
        </p:nvCxnSpPr>
        <p:spPr>
          <a:xfrm flipH="1">
            <a:off x="3052101" y="1384402"/>
            <a:ext cx="525557" cy="89155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화살표 연결선 21"/>
          <p:cNvCxnSpPr>
            <a:stCxn id="4" idx="3"/>
            <a:endCxn id="8" idx="0"/>
          </p:cNvCxnSpPr>
          <p:nvPr/>
        </p:nvCxnSpPr>
        <p:spPr>
          <a:xfrm>
            <a:off x="3052101" y="2275952"/>
            <a:ext cx="2659405" cy="63500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화살표 연결선 23"/>
          <p:cNvCxnSpPr>
            <a:stCxn id="8" idx="1"/>
            <a:endCxn id="13" idx="3"/>
          </p:cNvCxnSpPr>
          <p:nvPr/>
        </p:nvCxnSpPr>
        <p:spPr>
          <a:xfrm flipH="1">
            <a:off x="1735315" y="3681196"/>
            <a:ext cx="2724039" cy="85248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화살표 연결선 25"/>
          <p:cNvCxnSpPr>
            <a:endCxn id="10" idx="0"/>
          </p:cNvCxnSpPr>
          <p:nvPr/>
        </p:nvCxnSpPr>
        <p:spPr>
          <a:xfrm>
            <a:off x="5945847" y="4480137"/>
            <a:ext cx="1" cy="71457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화살표 연결선 28"/>
          <p:cNvCxnSpPr/>
          <p:nvPr/>
        </p:nvCxnSpPr>
        <p:spPr>
          <a:xfrm flipH="1" flipV="1">
            <a:off x="5500693" y="4480137"/>
            <a:ext cx="4556" cy="7145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화살표 연결선 32"/>
          <p:cNvCxnSpPr>
            <a:stCxn id="8" idx="3"/>
          </p:cNvCxnSpPr>
          <p:nvPr/>
        </p:nvCxnSpPr>
        <p:spPr>
          <a:xfrm>
            <a:off x="6963657" y="3681196"/>
            <a:ext cx="2016336" cy="13048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직선 화살표 연결선 36"/>
          <p:cNvCxnSpPr/>
          <p:nvPr/>
        </p:nvCxnSpPr>
        <p:spPr>
          <a:xfrm flipH="1">
            <a:off x="3541023" y="4455674"/>
            <a:ext cx="1254548" cy="55269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직선 화살표 연결선 41"/>
          <p:cNvCxnSpPr/>
          <p:nvPr/>
        </p:nvCxnSpPr>
        <p:spPr>
          <a:xfrm flipV="1">
            <a:off x="6963657" y="2508805"/>
            <a:ext cx="2258856" cy="71329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직선 화살표 연결선 43"/>
          <p:cNvCxnSpPr/>
          <p:nvPr/>
        </p:nvCxnSpPr>
        <p:spPr>
          <a:xfrm>
            <a:off x="6899539" y="4304241"/>
            <a:ext cx="1809229" cy="54934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모서리가 둥근 직사각형 46"/>
          <p:cNvSpPr/>
          <p:nvPr/>
        </p:nvSpPr>
        <p:spPr>
          <a:xfrm>
            <a:off x="8193574" y="157235"/>
            <a:ext cx="1723910" cy="9341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다운로드</a:t>
            </a:r>
            <a:endParaRPr lang="ko-KR" altLang="en-US" dirty="0">
              <a:solidFill>
                <a:schemeClr val="tx1"/>
              </a:solidFill>
            </a:endParaRPr>
          </a:p>
        </p:txBody>
      </p:sp>
      <p:cxnSp>
        <p:nvCxnSpPr>
          <p:cNvPr id="49" name="직선 화살표 연결선 48"/>
          <p:cNvCxnSpPr/>
          <p:nvPr/>
        </p:nvCxnSpPr>
        <p:spPr>
          <a:xfrm flipV="1">
            <a:off x="6679206" y="2633209"/>
            <a:ext cx="281284" cy="27350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직선 화살표 연결선 50"/>
          <p:cNvCxnSpPr/>
          <p:nvPr/>
        </p:nvCxnSpPr>
        <p:spPr>
          <a:xfrm flipH="1">
            <a:off x="6387353" y="2607218"/>
            <a:ext cx="330857" cy="2727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직선 화살표 연결선 54"/>
          <p:cNvCxnSpPr>
            <a:stCxn id="9" idx="0"/>
          </p:cNvCxnSpPr>
          <p:nvPr/>
        </p:nvCxnSpPr>
        <p:spPr>
          <a:xfrm flipV="1">
            <a:off x="7576878" y="634266"/>
            <a:ext cx="616696" cy="53956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39738" y="148281"/>
            <a:ext cx="301236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000" dirty="0" err="1" smtClean="0"/>
              <a:t>웹페이지</a:t>
            </a:r>
            <a:r>
              <a:rPr lang="ko-KR" altLang="en-US" sz="3000" dirty="0" smtClean="0"/>
              <a:t> 구조도</a:t>
            </a:r>
            <a:endParaRPr lang="ko-KR" altLang="en-US" sz="3000" dirty="0"/>
          </a:p>
        </p:txBody>
      </p:sp>
      <p:cxnSp>
        <p:nvCxnSpPr>
          <p:cNvPr id="66" name="직선 화살표 연결선 65"/>
          <p:cNvCxnSpPr>
            <a:stCxn id="13" idx="0"/>
            <a:endCxn id="4" idx="2"/>
          </p:cNvCxnSpPr>
          <p:nvPr/>
        </p:nvCxnSpPr>
        <p:spPr>
          <a:xfrm flipV="1">
            <a:off x="954642" y="2992644"/>
            <a:ext cx="845308" cy="77080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212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43</Words>
  <Application>Microsoft Office PowerPoint</Application>
  <PresentationFormat>와이드스크린</PresentationFormat>
  <Paragraphs>23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5" baseType="lpstr">
      <vt:lpstr>맑은 고딕</vt:lpstr>
      <vt:lpstr>Arial</vt:lpstr>
      <vt:lpstr>Office 테마</vt:lpstr>
      <vt:lpstr>JSP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JSP</dc:title>
  <dc:creator>Windows 사용자</dc:creator>
  <cp:lastModifiedBy>Windows 사용자</cp:lastModifiedBy>
  <cp:revision>2</cp:revision>
  <dcterms:created xsi:type="dcterms:W3CDTF">2018-06-19T03:31:51Z</dcterms:created>
  <dcterms:modified xsi:type="dcterms:W3CDTF">2018-06-19T03:45:56Z</dcterms:modified>
</cp:coreProperties>
</file>