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제목 및 캡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인용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인용문 있는 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참 또는 거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1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2399742" y="891745"/>
            <a:ext cx="8915399" cy="2262781"/>
          </a:xfrm>
        </p:spPr>
        <p:txBody>
          <a:bodyPr/>
          <a:lstStyle/>
          <a:p>
            <a:pPr algn="ctr"/>
            <a:r>
              <a:rPr lang="en-US" altLang="ko-KR" b="1" dirty="0" smtClean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JSP	</a:t>
            </a:r>
            <a:r>
              <a:rPr lang="ko-KR" altLang="en-US" b="1" dirty="0" smtClean="0">
                <a:latin typeface="Ebrima" panose="02000000000000000000" pitchFamily="2" charset="0"/>
                <a:cs typeface="Ebrima" panose="02000000000000000000" pitchFamily="2" charset="0"/>
              </a:rPr>
              <a:t>기말고사</a:t>
            </a:r>
            <a:r>
              <a:rPr lang="en-US" altLang="ko-KR" dirty="0" smtClean="0"/>
              <a:t>	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en-US" altLang="ko-KR" dirty="0" smtClean="0"/>
              <a:t>B-20152513 </a:t>
            </a:r>
            <a:r>
              <a:rPr lang="ko-KR" altLang="en-US" dirty="0" smtClean="0"/>
              <a:t>박문수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21816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/>
          <p:cNvGrpSpPr/>
          <p:nvPr/>
        </p:nvGrpSpPr>
        <p:grpSpPr>
          <a:xfrm>
            <a:off x="1099552" y="2581180"/>
            <a:ext cx="1326292" cy="1047574"/>
            <a:chOff x="4777946" y="2298357"/>
            <a:chExt cx="2529016" cy="1466335"/>
          </a:xfrm>
        </p:grpSpPr>
        <p:sp>
          <p:nvSpPr>
            <p:cNvPr id="5" name="순서도: 판단 4"/>
            <p:cNvSpPr/>
            <p:nvPr/>
          </p:nvSpPr>
          <p:spPr>
            <a:xfrm>
              <a:off x="4777946" y="2298357"/>
              <a:ext cx="2529016" cy="1466335"/>
            </a:xfrm>
            <a:prstGeom prst="flowChartDecision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5422442" y="2718445"/>
              <a:ext cx="15075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dirty="0" smtClean="0"/>
                <a:t>First-</a:t>
              </a:r>
              <a:endParaRPr lang="ko-KR" altLang="en-US" dirty="0"/>
            </a:p>
          </p:txBody>
        </p:sp>
      </p:grpSp>
      <p:grpSp>
        <p:nvGrpSpPr>
          <p:cNvPr id="15" name="그룹 14"/>
          <p:cNvGrpSpPr/>
          <p:nvPr/>
        </p:nvGrpSpPr>
        <p:grpSpPr>
          <a:xfrm>
            <a:off x="2736210" y="2587746"/>
            <a:ext cx="1326292" cy="1047574"/>
            <a:chOff x="4777946" y="2298357"/>
            <a:chExt cx="2529016" cy="1466335"/>
          </a:xfrm>
        </p:grpSpPr>
        <p:sp>
          <p:nvSpPr>
            <p:cNvPr id="16" name="순서도: 판단 15"/>
            <p:cNvSpPr/>
            <p:nvPr/>
          </p:nvSpPr>
          <p:spPr>
            <a:xfrm>
              <a:off x="4777946" y="2298357"/>
              <a:ext cx="2529016" cy="1466335"/>
            </a:xfrm>
            <a:prstGeom prst="flowChartDecision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358592" y="2693163"/>
              <a:ext cx="1507524" cy="9046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dirty="0"/>
                <a:t>l</a:t>
              </a:r>
              <a:r>
                <a:rPr lang="en-US" altLang="ko-KR" dirty="0" smtClean="0"/>
                <a:t>ogin</a:t>
              </a:r>
            </a:p>
            <a:p>
              <a:endParaRPr lang="ko-KR" altLang="en-US" dirty="0"/>
            </a:p>
          </p:txBody>
        </p:sp>
      </p:grpSp>
      <p:grpSp>
        <p:nvGrpSpPr>
          <p:cNvPr id="18" name="그룹 17"/>
          <p:cNvGrpSpPr/>
          <p:nvPr/>
        </p:nvGrpSpPr>
        <p:grpSpPr>
          <a:xfrm>
            <a:off x="4305397" y="5026613"/>
            <a:ext cx="1326292" cy="1047574"/>
            <a:chOff x="4777946" y="2298357"/>
            <a:chExt cx="2529016" cy="1466335"/>
          </a:xfrm>
        </p:grpSpPr>
        <p:sp>
          <p:nvSpPr>
            <p:cNvPr id="19" name="순서도: 판단 18"/>
            <p:cNvSpPr/>
            <p:nvPr/>
          </p:nvSpPr>
          <p:spPr>
            <a:xfrm>
              <a:off x="4777946" y="2298357"/>
              <a:ext cx="2529016" cy="1466335"/>
            </a:xfrm>
            <a:prstGeom prst="flowChartDecision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5422442" y="2718445"/>
              <a:ext cx="1507524" cy="6031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100" dirty="0" err="1" smtClean="0"/>
                <a:t>memberPro</a:t>
              </a:r>
              <a:endParaRPr lang="ko-KR" altLang="en-US" sz="1100" dirty="0"/>
            </a:p>
          </p:txBody>
        </p:sp>
      </p:grpSp>
      <p:grpSp>
        <p:nvGrpSpPr>
          <p:cNvPr id="21" name="그룹 20"/>
          <p:cNvGrpSpPr/>
          <p:nvPr/>
        </p:nvGrpSpPr>
        <p:grpSpPr>
          <a:xfrm>
            <a:off x="7496053" y="1275480"/>
            <a:ext cx="1326292" cy="1047574"/>
            <a:chOff x="4777946" y="2298357"/>
            <a:chExt cx="2529016" cy="1466335"/>
          </a:xfrm>
        </p:grpSpPr>
        <p:sp>
          <p:nvSpPr>
            <p:cNvPr id="22" name="순서도: 판단 21"/>
            <p:cNvSpPr/>
            <p:nvPr/>
          </p:nvSpPr>
          <p:spPr>
            <a:xfrm>
              <a:off x="4777946" y="2298357"/>
              <a:ext cx="2529016" cy="1466335"/>
            </a:xfrm>
            <a:prstGeom prst="flowChartDecision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5511857" y="2579175"/>
              <a:ext cx="1507524" cy="9046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dirty="0"/>
                <a:t>l</a:t>
              </a:r>
              <a:r>
                <a:rPr lang="en-US" altLang="ko-KR" dirty="0" smtClean="0"/>
                <a:t>og</a:t>
              </a:r>
            </a:p>
            <a:p>
              <a:r>
                <a:rPr lang="en-US" altLang="ko-KR" dirty="0" smtClean="0"/>
                <a:t>out</a:t>
              </a:r>
              <a:endParaRPr lang="ko-KR" altLang="en-US" dirty="0"/>
            </a:p>
          </p:txBody>
        </p:sp>
      </p:grpSp>
      <p:grpSp>
        <p:nvGrpSpPr>
          <p:cNvPr id="24" name="그룹 23"/>
          <p:cNvGrpSpPr/>
          <p:nvPr/>
        </p:nvGrpSpPr>
        <p:grpSpPr>
          <a:xfrm>
            <a:off x="2736210" y="3776587"/>
            <a:ext cx="1326292" cy="1047574"/>
            <a:chOff x="4777946" y="2298357"/>
            <a:chExt cx="2529016" cy="1466335"/>
          </a:xfrm>
        </p:grpSpPr>
        <p:sp>
          <p:nvSpPr>
            <p:cNvPr id="25" name="순서도: 판단 24"/>
            <p:cNvSpPr/>
            <p:nvPr/>
          </p:nvSpPr>
          <p:spPr>
            <a:xfrm>
              <a:off x="4777946" y="2298357"/>
              <a:ext cx="2529016" cy="1466335"/>
            </a:xfrm>
            <a:prstGeom prst="flowChartDecision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5422442" y="2718445"/>
              <a:ext cx="1507524" cy="7754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000" dirty="0" err="1" smtClean="0"/>
                <a:t>regFom</a:t>
              </a:r>
              <a:endParaRPr lang="en-US" altLang="ko-KR" sz="1000" dirty="0" smtClean="0"/>
            </a:p>
            <a:p>
              <a:r>
                <a:rPr lang="en-US" altLang="ko-KR" sz="1000" dirty="0" err="1" smtClean="0"/>
                <a:t>Impl</a:t>
              </a:r>
              <a:endParaRPr lang="en-US" altLang="ko-KR" sz="1000" dirty="0" smtClean="0"/>
            </a:p>
            <a:p>
              <a:r>
                <a:rPr lang="en-US" altLang="ko-KR" sz="1000" dirty="0" smtClean="0"/>
                <a:t>(</a:t>
              </a:r>
              <a:r>
                <a:rPr lang="ko-KR" altLang="en-US" sz="1000" dirty="0" smtClean="0"/>
                <a:t>회원가입</a:t>
              </a:r>
              <a:r>
                <a:rPr lang="en-US" altLang="ko-KR" sz="1000" dirty="0" smtClean="0"/>
                <a:t>)</a:t>
              </a:r>
              <a:endParaRPr lang="ko-KR" altLang="en-US" sz="1000" dirty="0"/>
            </a:p>
          </p:txBody>
        </p:sp>
      </p:grpSp>
      <p:grpSp>
        <p:nvGrpSpPr>
          <p:cNvPr id="27" name="그룹 26"/>
          <p:cNvGrpSpPr/>
          <p:nvPr/>
        </p:nvGrpSpPr>
        <p:grpSpPr>
          <a:xfrm>
            <a:off x="4385182" y="2587745"/>
            <a:ext cx="1326292" cy="1047574"/>
            <a:chOff x="4777946" y="2298357"/>
            <a:chExt cx="2529016" cy="1466335"/>
          </a:xfrm>
        </p:grpSpPr>
        <p:sp>
          <p:nvSpPr>
            <p:cNvPr id="28" name="순서도: 판단 27"/>
            <p:cNvSpPr/>
            <p:nvPr/>
          </p:nvSpPr>
          <p:spPr>
            <a:xfrm>
              <a:off x="4777946" y="2298357"/>
              <a:ext cx="2529016" cy="1466335"/>
            </a:xfrm>
            <a:prstGeom prst="flowChartDecision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5382305" y="2569988"/>
              <a:ext cx="1507524" cy="9046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dirty="0"/>
                <a:t>l</a:t>
              </a:r>
              <a:r>
                <a:rPr lang="en-US" altLang="ko-KR" dirty="0" smtClean="0"/>
                <a:t>ogin</a:t>
              </a:r>
            </a:p>
            <a:p>
              <a:r>
                <a:rPr lang="en-US" altLang="ko-KR" dirty="0" smtClean="0"/>
                <a:t>Form</a:t>
              </a:r>
              <a:endParaRPr lang="ko-KR" altLang="en-US" dirty="0"/>
            </a:p>
          </p:txBody>
        </p:sp>
      </p:grpSp>
      <p:grpSp>
        <p:nvGrpSpPr>
          <p:cNvPr id="30" name="그룹 29"/>
          <p:cNvGrpSpPr/>
          <p:nvPr/>
        </p:nvGrpSpPr>
        <p:grpSpPr>
          <a:xfrm>
            <a:off x="5930623" y="2581181"/>
            <a:ext cx="1326292" cy="1047574"/>
            <a:chOff x="4777946" y="2298357"/>
            <a:chExt cx="2529016" cy="1466335"/>
          </a:xfrm>
        </p:grpSpPr>
        <p:sp>
          <p:nvSpPr>
            <p:cNvPr id="31" name="순서도: 판단 30"/>
            <p:cNvSpPr/>
            <p:nvPr/>
          </p:nvSpPr>
          <p:spPr>
            <a:xfrm>
              <a:off x="4777946" y="2298357"/>
              <a:ext cx="2529016" cy="1466335"/>
            </a:xfrm>
            <a:prstGeom prst="flowChartDecision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5435937" y="2579175"/>
              <a:ext cx="1507524" cy="9046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dirty="0" smtClean="0"/>
                <a:t>Test</a:t>
              </a:r>
            </a:p>
            <a:p>
              <a:r>
                <a:rPr lang="en-US" altLang="ko-KR" dirty="0" smtClean="0"/>
                <a:t>login</a:t>
              </a:r>
              <a:endParaRPr lang="ko-KR" altLang="en-US" dirty="0"/>
            </a:p>
          </p:txBody>
        </p:sp>
      </p:grpSp>
      <p:grpSp>
        <p:nvGrpSpPr>
          <p:cNvPr id="33" name="그룹 32"/>
          <p:cNvGrpSpPr/>
          <p:nvPr/>
        </p:nvGrpSpPr>
        <p:grpSpPr>
          <a:xfrm>
            <a:off x="7497442" y="2544259"/>
            <a:ext cx="1326292" cy="1047574"/>
            <a:chOff x="4777946" y="2298357"/>
            <a:chExt cx="2529016" cy="1466335"/>
          </a:xfrm>
        </p:grpSpPr>
        <p:sp>
          <p:nvSpPr>
            <p:cNvPr id="34" name="순서도: 판단 33"/>
            <p:cNvSpPr/>
            <p:nvPr/>
          </p:nvSpPr>
          <p:spPr>
            <a:xfrm>
              <a:off x="4777946" y="2298357"/>
              <a:ext cx="2529016" cy="1466335"/>
            </a:xfrm>
            <a:prstGeom prst="flowChartDecision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5320737" y="2705495"/>
              <a:ext cx="1507524" cy="5169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dirty="0" smtClean="0"/>
                <a:t>main</a:t>
              </a:r>
              <a:endParaRPr lang="ko-KR" altLang="en-US" dirty="0"/>
            </a:p>
          </p:txBody>
        </p:sp>
      </p:grpSp>
      <p:grpSp>
        <p:nvGrpSpPr>
          <p:cNvPr id="36" name="그룹 35"/>
          <p:cNvGrpSpPr/>
          <p:nvPr/>
        </p:nvGrpSpPr>
        <p:grpSpPr>
          <a:xfrm>
            <a:off x="2736210" y="5045366"/>
            <a:ext cx="1326292" cy="1047574"/>
            <a:chOff x="4777946" y="2298357"/>
            <a:chExt cx="2529016" cy="1466335"/>
          </a:xfrm>
        </p:grpSpPr>
        <p:sp>
          <p:nvSpPr>
            <p:cNvPr id="37" name="순서도: 판단 36"/>
            <p:cNvSpPr/>
            <p:nvPr/>
          </p:nvSpPr>
          <p:spPr>
            <a:xfrm>
              <a:off x="4777946" y="2298357"/>
              <a:ext cx="2529016" cy="1466335"/>
            </a:xfrm>
            <a:prstGeom prst="flowChartDecision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5422442" y="2718445"/>
              <a:ext cx="1507524" cy="64621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 err="1" smtClean="0"/>
                <a:t>regFom</a:t>
              </a:r>
              <a:endParaRPr lang="en-US" altLang="ko-KR" sz="1200" dirty="0" smtClean="0"/>
            </a:p>
            <a:p>
              <a:r>
                <a:rPr lang="en-US" altLang="ko-KR" sz="1200" dirty="0" smtClean="0"/>
                <a:t>Impl2</a:t>
              </a:r>
              <a:endParaRPr lang="ko-KR" altLang="en-US" sz="1200" dirty="0"/>
            </a:p>
          </p:txBody>
        </p:sp>
      </p:grpSp>
      <p:grpSp>
        <p:nvGrpSpPr>
          <p:cNvPr id="39" name="그룹 38"/>
          <p:cNvGrpSpPr/>
          <p:nvPr/>
        </p:nvGrpSpPr>
        <p:grpSpPr>
          <a:xfrm>
            <a:off x="7476064" y="63476"/>
            <a:ext cx="1326292" cy="1047574"/>
            <a:chOff x="4777946" y="2298357"/>
            <a:chExt cx="2529016" cy="1466335"/>
          </a:xfrm>
        </p:grpSpPr>
        <p:sp>
          <p:nvSpPr>
            <p:cNvPr id="40" name="순서도: 판단 39"/>
            <p:cNvSpPr/>
            <p:nvPr/>
          </p:nvSpPr>
          <p:spPr>
            <a:xfrm>
              <a:off x="4777946" y="2298357"/>
              <a:ext cx="2529016" cy="1466335"/>
            </a:xfrm>
            <a:prstGeom prst="flowChartDecision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5326807" y="2746377"/>
              <a:ext cx="1507524" cy="3877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 smtClean="0"/>
                <a:t>update</a:t>
              </a:r>
              <a:endParaRPr lang="ko-KR" altLang="en-US" sz="1200" dirty="0"/>
            </a:p>
          </p:txBody>
        </p:sp>
      </p:grpSp>
      <p:grpSp>
        <p:nvGrpSpPr>
          <p:cNvPr id="42" name="그룹 41"/>
          <p:cNvGrpSpPr/>
          <p:nvPr/>
        </p:nvGrpSpPr>
        <p:grpSpPr>
          <a:xfrm>
            <a:off x="9090195" y="63476"/>
            <a:ext cx="1326292" cy="1047574"/>
            <a:chOff x="4777946" y="2298357"/>
            <a:chExt cx="2529016" cy="1466335"/>
          </a:xfrm>
        </p:grpSpPr>
        <p:sp>
          <p:nvSpPr>
            <p:cNvPr id="43" name="순서도: 판단 42"/>
            <p:cNvSpPr/>
            <p:nvPr/>
          </p:nvSpPr>
          <p:spPr>
            <a:xfrm>
              <a:off x="4777946" y="2298357"/>
              <a:ext cx="2529016" cy="1466335"/>
            </a:xfrm>
            <a:prstGeom prst="flowChartDecision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5457118" y="2708417"/>
              <a:ext cx="1507524" cy="6462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 smtClean="0"/>
                <a:t>Update</a:t>
              </a:r>
            </a:p>
            <a:p>
              <a:r>
                <a:rPr lang="en-US" altLang="ko-KR" sz="1200" dirty="0" smtClean="0"/>
                <a:t>Pro</a:t>
              </a:r>
              <a:endParaRPr lang="ko-KR" altLang="en-US" sz="1200" dirty="0"/>
            </a:p>
          </p:txBody>
        </p:sp>
      </p:grpSp>
      <p:cxnSp>
        <p:nvCxnSpPr>
          <p:cNvPr id="61" name="직선 연결선 60"/>
          <p:cNvCxnSpPr>
            <a:stCxn id="22" idx="1"/>
          </p:cNvCxnSpPr>
          <p:nvPr/>
        </p:nvCxnSpPr>
        <p:spPr>
          <a:xfrm flipH="1" flipV="1">
            <a:off x="3430388" y="1799266"/>
            <a:ext cx="4065665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직선 화살표 연결선 62"/>
          <p:cNvCxnSpPr/>
          <p:nvPr/>
        </p:nvCxnSpPr>
        <p:spPr>
          <a:xfrm>
            <a:off x="3430388" y="1799266"/>
            <a:ext cx="0" cy="6881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직선 연결선 64"/>
          <p:cNvCxnSpPr>
            <a:stCxn id="22" idx="2"/>
          </p:cNvCxnSpPr>
          <p:nvPr/>
        </p:nvCxnSpPr>
        <p:spPr>
          <a:xfrm>
            <a:off x="8159199" y="2323054"/>
            <a:ext cx="0" cy="2212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직선 연결선 72"/>
          <p:cNvCxnSpPr>
            <a:endCxn id="22" idx="0"/>
          </p:cNvCxnSpPr>
          <p:nvPr/>
        </p:nvCxnSpPr>
        <p:spPr>
          <a:xfrm>
            <a:off x="8159198" y="1111050"/>
            <a:ext cx="1" cy="1644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직선 연결선 74"/>
          <p:cNvCxnSpPr/>
          <p:nvPr/>
        </p:nvCxnSpPr>
        <p:spPr>
          <a:xfrm flipH="1">
            <a:off x="8820105" y="587263"/>
            <a:ext cx="27009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직선 연결선 78"/>
          <p:cNvCxnSpPr/>
          <p:nvPr/>
        </p:nvCxnSpPr>
        <p:spPr>
          <a:xfrm>
            <a:off x="7256915" y="3104967"/>
            <a:ext cx="28783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직선 연결선 81"/>
          <p:cNvCxnSpPr/>
          <p:nvPr/>
        </p:nvCxnSpPr>
        <p:spPr>
          <a:xfrm flipH="1">
            <a:off x="5711474" y="3104967"/>
            <a:ext cx="20250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직선 연결선 84"/>
          <p:cNvCxnSpPr>
            <a:stCxn id="28" idx="1"/>
            <a:endCxn id="16" idx="3"/>
          </p:cNvCxnSpPr>
          <p:nvPr/>
        </p:nvCxnSpPr>
        <p:spPr>
          <a:xfrm flipH="1">
            <a:off x="4062502" y="3111532"/>
            <a:ext cx="322680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직선 연결선 88"/>
          <p:cNvCxnSpPr>
            <a:endCxn id="25" idx="0"/>
          </p:cNvCxnSpPr>
          <p:nvPr/>
        </p:nvCxnSpPr>
        <p:spPr>
          <a:xfrm>
            <a:off x="3399356" y="3628755"/>
            <a:ext cx="0" cy="1478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직선 연결선 91"/>
          <p:cNvCxnSpPr/>
          <p:nvPr/>
        </p:nvCxnSpPr>
        <p:spPr>
          <a:xfrm>
            <a:off x="3399356" y="4824161"/>
            <a:ext cx="0" cy="2212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직선 연결선 92"/>
          <p:cNvCxnSpPr/>
          <p:nvPr/>
        </p:nvCxnSpPr>
        <p:spPr>
          <a:xfrm flipH="1">
            <a:off x="4062502" y="5550400"/>
            <a:ext cx="242895" cy="38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직선 연결선 94"/>
          <p:cNvCxnSpPr>
            <a:stCxn id="16" idx="1"/>
          </p:cNvCxnSpPr>
          <p:nvPr/>
        </p:nvCxnSpPr>
        <p:spPr>
          <a:xfrm flipH="1" flipV="1">
            <a:off x="2407291" y="3104967"/>
            <a:ext cx="328919" cy="65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0" name="그룹 99"/>
          <p:cNvGrpSpPr/>
          <p:nvPr/>
        </p:nvGrpSpPr>
        <p:grpSpPr>
          <a:xfrm>
            <a:off x="9125036" y="2544259"/>
            <a:ext cx="1326292" cy="1047574"/>
            <a:chOff x="4777946" y="2298357"/>
            <a:chExt cx="2529016" cy="1466335"/>
          </a:xfrm>
        </p:grpSpPr>
        <p:sp>
          <p:nvSpPr>
            <p:cNvPr id="101" name="순서도: 판단 100"/>
            <p:cNvSpPr/>
            <p:nvPr/>
          </p:nvSpPr>
          <p:spPr>
            <a:xfrm>
              <a:off x="4777946" y="2298357"/>
              <a:ext cx="2529016" cy="1466335"/>
            </a:xfrm>
            <a:prstGeom prst="flowChartDecision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5418990" y="2711020"/>
              <a:ext cx="1507524" cy="6031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1100" dirty="0" smtClean="0"/>
                <a:t>검색기능</a:t>
              </a:r>
              <a:endParaRPr lang="en-US" altLang="ko-KR" sz="1100" dirty="0" smtClean="0"/>
            </a:p>
            <a:p>
              <a:r>
                <a:rPr lang="en-US" altLang="ko-KR" sz="1100" dirty="0" smtClean="0"/>
                <a:t>-</a:t>
              </a:r>
              <a:r>
                <a:rPr lang="ko-KR" altLang="en-US" sz="1100" dirty="0" err="1" smtClean="0"/>
                <a:t>구글</a:t>
              </a:r>
              <a:endParaRPr lang="ko-KR" altLang="en-US" sz="1100" dirty="0"/>
            </a:p>
          </p:txBody>
        </p:sp>
      </p:grpSp>
      <p:cxnSp>
        <p:nvCxnSpPr>
          <p:cNvPr id="103" name="직선 연결선 102"/>
          <p:cNvCxnSpPr/>
          <p:nvPr/>
        </p:nvCxnSpPr>
        <p:spPr>
          <a:xfrm>
            <a:off x="10584593" y="3929298"/>
            <a:ext cx="16131" cy="2948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5" name="그룹 104"/>
          <p:cNvGrpSpPr/>
          <p:nvPr/>
        </p:nvGrpSpPr>
        <p:grpSpPr>
          <a:xfrm>
            <a:off x="7514247" y="3849959"/>
            <a:ext cx="1326292" cy="1047574"/>
            <a:chOff x="4769662" y="2298357"/>
            <a:chExt cx="2529016" cy="1466335"/>
          </a:xfrm>
        </p:grpSpPr>
        <p:sp>
          <p:nvSpPr>
            <p:cNvPr id="106" name="순서도: 판단 105"/>
            <p:cNvSpPr/>
            <p:nvPr/>
          </p:nvSpPr>
          <p:spPr>
            <a:xfrm>
              <a:off x="4769662" y="2298357"/>
              <a:ext cx="2529016" cy="1466335"/>
            </a:xfrm>
            <a:prstGeom prst="flowChartDecision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7" name="TextBox 106"/>
            <p:cNvSpPr txBox="1"/>
            <p:nvPr/>
          </p:nvSpPr>
          <p:spPr>
            <a:xfrm>
              <a:off x="5643909" y="2773039"/>
              <a:ext cx="1507524" cy="5169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dirty="0" smtClean="0"/>
                <a:t>list</a:t>
              </a:r>
              <a:endParaRPr lang="ko-KR" altLang="en-US" dirty="0"/>
            </a:p>
          </p:txBody>
        </p:sp>
      </p:grpSp>
      <p:cxnSp>
        <p:nvCxnSpPr>
          <p:cNvPr id="108" name="직선 연결선 107"/>
          <p:cNvCxnSpPr/>
          <p:nvPr/>
        </p:nvCxnSpPr>
        <p:spPr>
          <a:xfrm>
            <a:off x="8820105" y="3055994"/>
            <a:ext cx="28783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직선 연결선 108"/>
          <p:cNvCxnSpPr/>
          <p:nvPr/>
        </p:nvCxnSpPr>
        <p:spPr>
          <a:xfrm>
            <a:off x="8177392" y="3586376"/>
            <a:ext cx="1749" cy="2604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6293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줄기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32</TotalTime>
  <Words>27</Words>
  <Application>Microsoft Office PowerPoint</Application>
  <PresentationFormat>와이드스크린</PresentationFormat>
  <Paragraphs>23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8" baseType="lpstr">
      <vt:lpstr>HY중고딕</vt:lpstr>
      <vt:lpstr>Arial</vt:lpstr>
      <vt:lpstr>Century Gothic</vt:lpstr>
      <vt:lpstr>Ebrima</vt:lpstr>
      <vt:lpstr>Wingdings 3</vt:lpstr>
      <vt:lpstr>줄기</vt:lpstr>
      <vt:lpstr>JSP 기말고사 </vt:lpstr>
      <vt:lpstr>PowerPoint 프레젠테이션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JSP 기말고사</dc:title>
  <dc:creator>Windows 사용자</dc:creator>
  <cp:lastModifiedBy>Windows 사용자</cp:lastModifiedBy>
  <cp:revision>4</cp:revision>
  <dcterms:created xsi:type="dcterms:W3CDTF">2018-06-19T03:47:24Z</dcterms:created>
  <dcterms:modified xsi:type="dcterms:W3CDTF">2018-06-19T04:19:59Z</dcterms:modified>
</cp:coreProperties>
</file>