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5" r:id="rId3"/>
  </p:sldMasterIdLst>
  <p:sldIdLst>
    <p:sldId id="270" r:id="rId4"/>
    <p:sldId id="269" r:id="rId5"/>
    <p:sldId id="256" r:id="rId6"/>
    <p:sldId id="278" r:id="rId7"/>
    <p:sldId id="279" r:id="rId8"/>
    <p:sldId id="29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87" r:id="rId18"/>
    <p:sldId id="297" r:id="rId19"/>
    <p:sldId id="288" r:id="rId20"/>
    <p:sldId id="290" r:id="rId21"/>
    <p:sldId id="291" r:id="rId22"/>
    <p:sldId id="294" r:id="rId23"/>
    <p:sldId id="292" r:id="rId24"/>
    <p:sldId id="293" r:id="rId25"/>
    <p:sldId id="298" r:id="rId26"/>
    <p:sldId id="295" r:id="rId27"/>
    <p:sldId id="296" r:id="rId28"/>
    <p:sldId id="272" r:id="rId29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맑은 고딕" panose="020B0503020000020004" pitchFamily="50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7" autoAdjust="0"/>
    <p:restoredTop sz="94660"/>
  </p:normalViewPr>
  <p:slideViewPr>
    <p:cSldViewPr snapToGrid="0">
      <p:cViewPr>
        <p:scale>
          <a:sx n="66" d="100"/>
          <a:sy n="66" d="100"/>
        </p:scale>
        <p:origin x="-7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45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9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01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4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7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8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8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65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0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02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1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52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172669"/>
      </p:ext>
    </p:extLst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21350"/>
      </p:ext>
    </p:extLst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>
                <a:solidFill>
                  <a:prstClr val="black"/>
                </a:solidFill>
              </a:rPr>
              <a:pPr/>
              <a:t>2018-06-20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13886"/>
      </p:ext>
    </p:extLst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>
                <a:solidFill>
                  <a:prstClr val="black"/>
                </a:solidFill>
              </a:rPr>
              <a:pPr/>
              <a:t>2018-06-20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52964"/>
      </p:ext>
    </p:extLst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>
                <a:solidFill>
                  <a:prstClr val="black"/>
                </a:solidFill>
              </a:rPr>
              <a:pPr/>
              <a:t>2018-06-20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53916"/>
      </p:ext>
    </p:extLst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>
                <a:solidFill>
                  <a:prstClr val="black"/>
                </a:solidFill>
              </a:rPr>
              <a:pPr/>
              <a:t>2018-06-20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82762"/>
      </p:ext>
    </p:extLst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>
                <a:solidFill>
                  <a:prstClr val="black"/>
                </a:solidFill>
              </a:rPr>
              <a:pPr/>
              <a:t>2018-06-20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7083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387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>
                <a:solidFill>
                  <a:prstClr val="black"/>
                </a:solidFill>
              </a:rPr>
              <a:pPr/>
              <a:t>2018-06-20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78770"/>
      </p:ext>
    </p:extLst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>
                <a:solidFill>
                  <a:prstClr val="black"/>
                </a:solidFill>
              </a:rPr>
              <a:pPr/>
              <a:t>2018-06-20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50630"/>
      </p:ext>
    </p:extLst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>
                <a:solidFill>
                  <a:prstClr val="black"/>
                </a:solidFill>
              </a:rPr>
              <a:pPr/>
              <a:t>2018-06-20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18636"/>
      </p:ext>
    </p:extLst>
  </p:cSld>
  <p:clrMapOvr>
    <a:masterClrMapping/>
  </p:clrMapOvr>
  <p:transition spd="slow" advTm="3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>
                <a:solidFill>
                  <a:prstClr val="black"/>
                </a:solidFill>
              </a:rPr>
              <a:pPr/>
              <a:t>2018-06-20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7961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08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67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00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99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7907F6-E94E-4333-9C66-194F43E28F27}" type="datetimeFigureOut">
              <a:rPr lang="ko-KR" altLang="en-US" smtClean="0"/>
              <a:t>2018-06-20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D38AD5-029E-44F5-A943-BCFBA5D9FA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13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3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CD30-6BF5-45F8-A109-3B469E9647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3831-DADB-47CA-9CE2-F8E59AF7AB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0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Tm="3000">
    <p:push dir="u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3"/>
          <a:stretch/>
        </p:blipFill>
        <p:spPr>
          <a:xfrm>
            <a:off x="1197429" y="848634"/>
            <a:ext cx="9782628" cy="467703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571880" y="3247691"/>
            <a:ext cx="3341000" cy="109377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1881" y="3471414"/>
            <a:ext cx="3236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20152518_</a:t>
            </a:r>
            <a:r>
              <a:rPr lang="ko-KR" altLang="en-US" b="1" dirty="0" smtClean="0"/>
              <a:t>김민성 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JSP </a:t>
            </a:r>
            <a:r>
              <a:rPr lang="ko-KR" altLang="en-US" b="1" dirty="0" smtClean="0"/>
              <a:t>기말과제 </a:t>
            </a:r>
            <a:r>
              <a:rPr lang="en-US" altLang="ko-KR" b="1" dirty="0" smtClean="0"/>
              <a:t>PPT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051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회원가입입력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i="1" dirty="0" smtClean="0"/>
              <a:t>우편주소는 </a:t>
            </a:r>
            <a:endParaRPr lang="en-US" altLang="ko-KR" sz="1600" i="1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script charset=</a:t>
            </a:r>
            <a:r>
              <a:rPr lang="en-US" altLang="ko-KR" sz="1600" i="1" dirty="0"/>
              <a:t>"UTF-8" type="</a:t>
            </a:r>
            <a:r>
              <a:rPr lang="en-US" altLang="ko-KR" sz="1600" i="1" dirty="0" smtClean="0"/>
              <a:t>text/</a:t>
            </a:r>
            <a:r>
              <a:rPr lang="en-US" altLang="ko-KR" sz="1600" i="1" dirty="0" err="1" smtClean="0"/>
              <a:t>javascript</a:t>
            </a:r>
            <a:r>
              <a:rPr lang="en-US" altLang="ko-KR" sz="1600" i="1" dirty="0" smtClean="0"/>
              <a:t>“ </a:t>
            </a:r>
          </a:p>
          <a:p>
            <a:r>
              <a:rPr lang="en-US" altLang="ko-KR" sz="1600" dirty="0" err="1" smtClean="0"/>
              <a:t>src</a:t>
            </a:r>
            <a:r>
              <a:rPr lang="en-US" altLang="ko-KR" sz="1600" dirty="0"/>
              <a:t>=</a:t>
            </a:r>
            <a:r>
              <a:rPr lang="en-US" altLang="ko-KR" sz="1600" i="1" dirty="0"/>
              <a:t>"http://t1.daumcdn.net/</a:t>
            </a:r>
            <a:r>
              <a:rPr lang="en-US" altLang="ko-KR" sz="1600" i="1" dirty="0" err="1"/>
              <a:t>cssjs</a:t>
            </a:r>
            <a:r>
              <a:rPr lang="en-US" altLang="ko-KR" sz="1600" i="1" dirty="0"/>
              <a:t>/postcode/1522037570977/180326.js"&gt;&lt;/script</a:t>
            </a:r>
            <a:r>
              <a:rPr lang="en-US" altLang="ko-KR" sz="1600" i="1" dirty="0" smtClean="0"/>
              <a:t>&gt;</a:t>
            </a:r>
            <a:r>
              <a:rPr lang="ko-KR" altLang="en-US" sz="1600" i="1" dirty="0"/>
              <a:t> </a:t>
            </a:r>
            <a:endParaRPr lang="en-US" altLang="ko-KR" sz="1600" i="1" dirty="0" smtClean="0"/>
          </a:p>
          <a:p>
            <a:r>
              <a:rPr lang="ko-KR" altLang="en-US" sz="1600" i="1" dirty="0" smtClean="0"/>
              <a:t>사용하여 </a:t>
            </a:r>
            <a:r>
              <a:rPr lang="en-US" altLang="ko-KR" sz="1600" i="1" dirty="0"/>
              <a:t> </a:t>
            </a:r>
            <a:r>
              <a:rPr lang="en-US" altLang="ko-KR" sz="1600" i="1" dirty="0" err="1" smtClean="0"/>
              <a:t>daum</a:t>
            </a:r>
            <a:r>
              <a:rPr lang="en-US" altLang="ko-KR" sz="1600" i="1" dirty="0" smtClean="0"/>
              <a:t> </a:t>
            </a:r>
            <a:r>
              <a:rPr lang="ko-KR" altLang="en-US" sz="1600" i="1" dirty="0" smtClean="0"/>
              <a:t>주소페이지를 적용하였습니다</a:t>
            </a:r>
            <a:r>
              <a:rPr lang="en-US" altLang="ko-KR" sz="1600" i="1" dirty="0" smtClean="0"/>
              <a:t>.</a:t>
            </a:r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/>
              <a:t>&lt;form method=</a:t>
            </a:r>
            <a:r>
              <a:rPr lang="en-US" altLang="ko-KR" sz="1600" i="1" dirty="0"/>
              <a:t>"post" action="</a:t>
            </a:r>
            <a:r>
              <a:rPr lang="en-US" altLang="ko-KR" sz="1600" i="1" dirty="0" err="1"/>
              <a:t>memberPro.jsp</a:t>
            </a:r>
            <a:r>
              <a:rPr lang="en-US" altLang="ko-KR" sz="1600" i="1" dirty="0"/>
              <a:t>" name="</a:t>
            </a:r>
            <a:r>
              <a:rPr lang="en-US" altLang="ko-KR" sz="1600" i="1" dirty="0" err="1" smtClean="0"/>
              <a:t>userInfo</a:t>
            </a:r>
            <a:r>
              <a:rPr lang="en-US" altLang="ko-KR" sz="1600" i="1" dirty="0" smtClean="0"/>
              <a:t>“ </a:t>
            </a:r>
            <a:r>
              <a:rPr lang="en-US" altLang="ko-KR" sz="1600" dirty="0" err="1" smtClean="0"/>
              <a:t>onsubmit</a:t>
            </a:r>
            <a:r>
              <a:rPr lang="en-US" altLang="ko-KR" sz="1600" dirty="0"/>
              <a:t>="return </a:t>
            </a:r>
            <a:r>
              <a:rPr lang="en-US" altLang="ko-KR" sz="1600" dirty="0" err="1"/>
              <a:t>checkValue</a:t>
            </a:r>
            <a:r>
              <a:rPr lang="en-US" altLang="ko-KR" sz="1600" dirty="0"/>
              <a:t>()"&gt;</a:t>
            </a:r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input type=</a:t>
            </a:r>
            <a:r>
              <a:rPr lang="en-US" altLang="ko-KR" sz="1600" i="1" dirty="0"/>
              <a:t>"submit" value="</a:t>
            </a:r>
            <a:r>
              <a:rPr lang="ko-KR" altLang="en-US" sz="1600" i="1" dirty="0"/>
              <a:t>가입</a:t>
            </a:r>
            <a:r>
              <a:rPr lang="en-US" altLang="ko-KR" sz="1600" i="1" dirty="0"/>
              <a:t>" /&gt;</a:t>
            </a:r>
            <a:r>
              <a:rPr lang="ko-KR" altLang="en-US" sz="1600" i="1" dirty="0"/>
              <a:t> </a:t>
            </a:r>
            <a:endParaRPr lang="en-US" altLang="ko-KR" sz="1600" i="1" dirty="0" smtClean="0"/>
          </a:p>
          <a:p>
            <a:r>
              <a:rPr lang="ko-KR" altLang="en-US" sz="1600" i="1" dirty="0" smtClean="0"/>
              <a:t>조건에 맞게 빈칸이 없는 지 확인하고 가입 시</a:t>
            </a:r>
            <a:endParaRPr lang="en-US" altLang="ko-KR" sz="1600" i="1" dirty="0" smtClean="0"/>
          </a:p>
          <a:p>
            <a:r>
              <a:rPr lang="en-US" altLang="ko-KR" sz="1600" i="1" dirty="0" err="1" smtClean="0"/>
              <a:t>memberPro</a:t>
            </a:r>
            <a:r>
              <a:rPr lang="ko-KR" altLang="en-US" sz="1600" i="1" dirty="0" smtClean="0"/>
              <a:t>을 거쳐 가입을 완료하고 첫 페이지로 돌아간다</a:t>
            </a:r>
            <a:r>
              <a:rPr lang="en-US" altLang="ko-KR" sz="1600" i="1" dirty="0" smtClean="0"/>
              <a:t>.</a:t>
            </a:r>
          </a:p>
          <a:p>
            <a:endParaRPr lang="en-US" altLang="ko-KR" sz="1600" i="1" dirty="0" smtClean="0"/>
          </a:p>
          <a:p>
            <a:r>
              <a:rPr lang="en-US" altLang="ko-KR" sz="1600" i="1" dirty="0" smtClean="0"/>
              <a:t>&lt;</a:t>
            </a:r>
            <a:r>
              <a:rPr lang="en-US" altLang="ko-KR" sz="1600" i="1" dirty="0"/>
              <a:t>input type="</a:t>
            </a:r>
            <a:r>
              <a:rPr lang="en-US" altLang="ko-KR" sz="1600" i="1" dirty="0" smtClean="0"/>
              <a:t>reset“ </a:t>
            </a:r>
            <a:r>
              <a:rPr lang="en-US" altLang="ko-KR" sz="1600" dirty="0" smtClean="0"/>
              <a:t>value</a:t>
            </a:r>
            <a:r>
              <a:rPr lang="en-US" altLang="ko-KR" sz="1600" dirty="0"/>
              <a:t>=</a:t>
            </a:r>
            <a:r>
              <a:rPr lang="en-US" altLang="ko-KR" sz="1600" i="1" dirty="0"/>
              <a:t>"</a:t>
            </a:r>
            <a:r>
              <a:rPr lang="ko-KR" altLang="en-US" sz="1600" i="1" dirty="0"/>
              <a:t>취소</a:t>
            </a:r>
            <a:r>
              <a:rPr lang="en-US" altLang="ko-KR" sz="1600" i="1" dirty="0"/>
              <a:t>"&gt;</a:t>
            </a:r>
          </a:p>
          <a:p>
            <a:r>
              <a:rPr lang="ko-KR" altLang="en-US" sz="1600" dirty="0" smtClean="0"/>
              <a:t>취소 클릭 시 입력란 정보가 초기화 상태로 된다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form method=</a:t>
            </a:r>
            <a:r>
              <a:rPr lang="en-US" altLang="ko-KR" sz="1600" i="1" dirty="0"/>
              <a:t>"post" action="</a:t>
            </a:r>
            <a:r>
              <a:rPr lang="en-US" altLang="ko-KR" sz="1600" i="1" dirty="0" err="1"/>
              <a:t>Newmember.jsp</a:t>
            </a:r>
            <a:r>
              <a:rPr lang="en-US" altLang="ko-KR" sz="1600" i="1" dirty="0"/>
              <a:t>"&gt;</a:t>
            </a:r>
          </a:p>
          <a:p>
            <a:r>
              <a:rPr lang="en-US" altLang="ko-KR" sz="1600" dirty="0"/>
              <a:t>&lt;input type=</a:t>
            </a:r>
            <a:r>
              <a:rPr lang="en-US" altLang="ko-KR" sz="1600" i="1" dirty="0"/>
              <a:t>"submit" value="</a:t>
            </a:r>
            <a:r>
              <a:rPr lang="ko-KR" altLang="en-US" sz="1600" i="1" dirty="0"/>
              <a:t>뒤로</a:t>
            </a:r>
            <a:r>
              <a:rPr lang="en-US" altLang="ko-KR" sz="1600" i="1" dirty="0"/>
              <a:t>"&gt;</a:t>
            </a:r>
            <a:r>
              <a:rPr lang="en-US" altLang="ko-KR" sz="1600" i="1" dirty="0" smtClean="0"/>
              <a:t>.</a:t>
            </a:r>
            <a:endParaRPr lang="ko-KR" altLang="en-US" sz="1600" dirty="0"/>
          </a:p>
          <a:p>
            <a:r>
              <a:rPr lang="ko-KR" altLang="en-US" sz="1600" dirty="0" err="1" smtClean="0"/>
              <a:t>뒤로를</a:t>
            </a:r>
            <a:r>
              <a:rPr lang="ko-KR" altLang="en-US" sz="1600" dirty="0" smtClean="0"/>
              <a:t> 클릭 시 전에 페이지 </a:t>
            </a:r>
            <a:r>
              <a:rPr lang="en-US" altLang="ko-KR" sz="1600" dirty="0" err="1" smtClean="0"/>
              <a:t>Newmember.jsp</a:t>
            </a:r>
            <a:r>
              <a:rPr lang="ko-KR" altLang="en-US" sz="1600" dirty="0" smtClean="0"/>
              <a:t>페이지가 나온다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  <a:p>
            <a:endParaRPr lang="ko-KR" altLang="en-US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204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memberForm.jsp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회원가입입력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우편번호 적용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Script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코드입니다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KoPub바탕체 Bold" panose="02020603020101020101" pitchFamily="18" charset="-127"/>
            </a:endParaRPr>
          </a:p>
          <a:p>
            <a:r>
              <a:rPr lang="en-US" altLang="ko-KR" sz="1600" b="1" dirty="0" smtClean="0"/>
              <a:t>function </a:t>
            </a:r>
            <a:r>
              <a:rPr lang="en-US" altLang="ko-KR" sz="1600" b="1" dirty="0"/>
              <a:t>sample4_execDaumPostcode() {</a:t>
            </a:r>
          </a:p>
          <a:p>
            <a:r>
              <a:rPr lang="en-US" altLang="ko-KR" sz="1600" b="1" dirty="0"/>
              <a:t>new </a:t>
            </a:r>
            <a:r>
              <a:rPr lang="en-US" altLang="ko-KR" sz="1600" b="1" dirty="0" err="1"/>
              <a:t>daum.Postcode</a:t>
            </a:r>
            <a:r>
              <a:rPr lang="en-US" altLang="ko-KR" sz="1600" b="1" dirty="0"/>
              <a:t>(</a:t>
            </a:r>
          </a:p>
          <a:p>
            <a:r>
              <a:rPr lang="en-US" altLang="ko-KR" sz="1600" dirty="0"/>
              <a:t>{</a:t>
            </a:r>
          </a:p>
          <a:p>
            <a:r>
              <a:rPr lang="en-US" altLang="ko-KR" sz="1600" dirty="0" err="1"/>
              <a:t>oncomplete</a:t>
            </a:r>
            <a:r>
              <a:rPr lang="en-US" altLang="ko-KR" sz="1600" dirty="0"/>
              <a:t> : </a:t>
            </a:r>
            <a:r>
              <a:rPr lang="en-US" altLang="ko-KR" sz="1600" b="1" dirty="0"/>
              <a:t>function(data) {</a:t>
            </a:r>
          </a:p>
          <a:p>
            <a:r>
              <a:rPr lang="en-US" altLang="ko-KR" sz="1600" b="1" dirty="0" err="1" smtClean="0"/>
              <a:t>var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fullRoadAddr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data.roadAddress</a:t>
            </a:r>
            <a:r>
              <a:rPr lang="en-US" altLang="ko-KR" sz="1600" b="1" dirty="0"/>
              <a:t>; </a:t>
            </a:r>
            <a:endParaRPr lang="en-US" altLang="ko-KR" sz="1600" b="1" dirty="0" smtClean="0"/>
          </a:p>
          <a:p>
            <a:r>
              <a:rPr lang="en-US" altLang="ko-KR" sz="1600" b="1" dirty="0" err="1" smtClean="0"/>
              <a:t>var</a:t>
            </a:r>
            <a:r>
              <a:rPr lang="ko-KR" altLang="en-US" sz="1600" b="1" dirty="0" smtClean="0"/>
              <a:t> </a:t>
            </a:r>
            <a:r>
              <a:rPr lang="en-US" altLang="ko-KR" sz="1600" b="1" dirty="0" err="1"/>
              <a:t>extraRoadAddr</a:t>
            </a:r>
            <a:r>
              <a:rPr lang="en-US" altLang="ko-KR" sz="1600" b="1" dirty="0"/>
              <a:t> = ''; </a:t>
            </a:r>
            <a:endParaRPr lang="ko-KR" altLang="en-US" sz="1600" dirty="0"/>
          </a:p>
          <a:p>
            <a:r>
              <a:rPr lang="en-US" altLang="ko-KR" sz="1600" dirty="0" smtClean="0"/>
              <a:t>.</a:t>
            </a:r>
            <a:endParaRPr lang="en-US" altLang="ko-KR" sz="1600" dirty="0"/>
          </a:p>
          <a:p>
            <a:r>
              <a:rPr lang="en-US" altLang="ko-KR" sz="1600" b="1" dirty="0"/>
              <a:t>if (</a:t>
            </a:r>
            <a:r>
              <a:rPr lang="en-US" altLang="ko-KR" sz="1600" b="1" dirty="0" err="1"/>
              <a:t>data.bname</a:t>
            </a:r>
            <a:r>
              <a:rPr lang="en-US" altLang="ko-KR" sz="1600" b="1" dirty="0"/>
              <a:t> !== '' &amp;&amp; /[</a:t>
            </a:r>
            <a:r>
              <a:rPr lang="ko-KR" altLang="en-US" sz="1600" b="1" dirty="0"/>
              <a:t>동</a:t>
            </a:r>
            <a:r>
              <a:rPr lang="en-US" altLang="ko-KR" sz="1600" b="1" dirty="0"/>
              <a:t>|</a:t>
            </a:r>
            <a:r>
              <a:rPr lang="ko-KR" altLang="en-US" sz="1600" b="1" dirty="0"/>
              <a:t>로</a:t>
            </a:r>
            <a:r>
              <a:rPr lang="en-US" altLang="ko-KR" sz="1600" b="1" dirty="0"/>
              <a:t>|</a:t>
            </a:r>
            <a:r>
              <a:rPr lang="ko-KR" altLang="en-US" sz="1600" b="1" dirty="0"/>
              <a:t>가</a:t>
            </a:r>
            <a:r>
              <a:rPr lang="en-US" altLang="ko-KR" sz="1600" b="1" dirty="0"/>
              <a:t>]$/</a:t>
            </a:r>
            <a:r>
              <a:rPr lang="en-US" altLang="ko-KR" sz="1600" b="1" dirty="0" err="1"/>
              <a:t>g.test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data.bname</a:t>
            </a:r>
            <a:r>
              <a:rPr lang="en-US" altLang="ko-KR" sz="1600" b="1" dirty="0"/>
              <a:t>)) {</a:t>
            </a:r>
          </a:p>
          <a:p>
            <a:r>
              <a:rPr lang="en-US" altLang="ko-KR" sz="1600" dirty="0" err="1"/>
              <a:t>extraRoadAddr</a:t>
            </a:r>
            <a:r>
              <a:rPr lang="en-US" altLang="ko-KR" sz="1600" dirty="0"/>
              <a:t> += </a:t>
            </a:r>
            <a:r>
              <a:rPr lang="en-US" altLang="ko-KR" sz="1600" dirty="0" err="1"/>
              <a:t>data.bname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dirty="0" smtClean="0"/>
              <a:t>.</a:t>
            </a:r>
            <a:endParaRPr lang="en-US" altLang="ko-KR" sz="1600" dirty="0"/>
          </a:p>
          <a:p>
            <a:r>
              <a:rPr lang="en-US" altLang="ko-KR" sz="1600" b="1" dirty="0"/>
              <a:t>if (</a:t>
            </a:r>
            <a:r>
              <a:rPr lang="en-US" altLang="ko-KR" sz="1600" b="1" dirty="0" err="1"/>
              <a:t>data.buildingName</a:t>
            </a:r>
            <a:r>
              <a:rPr lang="en-US" altLang="ko-KR" sz="1600" b="1" dirty="0"/>
              <a:t> !== '' &amp;&amp; </a:t>
            </a:r>
            <a:r>
              <a:rPr lang="en-US" altLang="ko-KR" sz="1600" b="1" dirty="0" err="1"/>
              <a:t>data.apartment</a:t>
            </a:r>
            <a:r>
              <a:rPr lang="en-US" altLang="ko-KR" sz="1600" b="1" dirty="0"/>
              <a:t> === 'Y') {</a:t>
            </a:r>
          </a:p>
          <a:p>
            <a:r>
              <a:rPr lang="en-US" altLang="ko-KR" sz="1600" dirty="0" err="1"/>
              <a:t>extraRoadAddr</a:t>
            </a:r>
            <a:r>
              <a:rPr lang="en-US" altLang="ko-KR" sz="1600" dirty="0"/>
              <a:t> += (</a:t>
            </a:r>
            <a:r>
              <a:rPr lang="en-US" altLang="ko-KR" sz="1600" dirty="0" err="1"/>
              <a:t>extraRoadAddr</a:t>
            </a:r>
            <a:r>
              <a:rPr lang="en-US" altLang="ko-KR" sz="1600" dirty="0"/>
              <a:t> !== '' ? ', '</a:t>
            </a:r>
          </a:p>
          <a:p>
            <a:r>
              <a:rPr lang="en-US" altLang="ko-KR" sz="1600" dirty="0"/>
              <a:t>+ </a:t>
            </a:r>
            <a:r>
              <a:rPr lang="en-US" altLang="ko-KR" sz="1600" dirty="0" err="1"/>
              <a:t>data.buildingName</a:t>
            </a:r>
            <a:r>
              <a:rPr lang="en-US" altLang="ko-KR" sz="1600" dirty="0"/>
              <a:t> : </a:t>
            </a:r>
            <a:r>
              <a:rPr lang="en-US" altLang="ko-KR" sz="1600" dirty="0" err="1"/>
              <a:t>data.buildingName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b="1" dirty="0" smtClean="0"/>
              <a:t>if 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extraRoadAddr</a:t>
            </a:r>
            <a:r>
              <a:rPr lang="en-US" altLang="ko-KR" sz="1600" b="1" dirty="0"/>
              <a:t> !== '') {</a:t>
            </a:r>
          </a:p>
          <a:p>
            <a:r>
              <a:rPr lang="en-US" altLang="ko-KR" sz="1600" dirty="0" err="1"/>
              <a:t>extraRoadAddr</a:t>
            </a:r>
            <a:r>
              <a:rPr lang="en-US" altLang="ko-KR" sz="1600" dirty="0"/>
              <a:t> = ' (' + </a:t>
            </a:r>
            <a:r>
              <a:rPr lang="en-US" altLang="ko-KR" sz="1600" dirty="0" err="1"/>
              <a:t>extraRoadAddr</a:t>
            </a:r>
            <a:r>
              <a:rPr lang="en-US" altLang="ko-KR" sz="1600" dirty="0"/>
              <a:t> + ')';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b="1" dirty="0" smtClean="0"/>
              <a:t>if 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fullRoadAddr</a:t>
            </a:r>
            <a:r>
              <a:rPr lang="en-US" altLang="ko-KR" sz="1600" b="1" dirty="0"/>
              <a:t> !== '') {</a:t>
            </a:r>
          </a:p>
          <a:p>
            <a:r>
              <a:rPr lang="en-US" altLang="ko-KR" sz="1600" dirty="0" err="1"/>
              <a:t>fullRoadAddr</a:t>
            </a:r>
            <a:r>
              <a:rPr lang="en-US" altLang="ko-KR" sz="1600" dirty="0"/>
              <a:t> += </a:t>
            </a:r>
            <a:r>
              <a:rPr lang="en-US" altLang="ko-KR" sz="1600" dirty="0" err="1"/>
              <a:t>extraRoadAddr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204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memberForm.jsp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회원가입입력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우편번호 적용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Script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코드입니다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KoPub바탕체 Bold" panose="02020603020101020101" pitchFamily="18" charset="-127"/>
            </a:endParaRPr>
          </a:p>
          <a:p>
            <a:r>
              <a:rPr lang="en-US" altLang="ko-KR" sz="1600" dirty="0" err="1" smtClean="0"/>
              <a:t>document.getElementById</a:t>
            </a:r>
            <a:r>
              <a:rPr lang="en-US" altLang="ko-KR" sz="1600" dirty="0"/>
              <a:t>('sample4_postcode').value = </a:t>
            </a:r>
            <a:r>
              <a:rPr lang="en-US" altLang="ko-KR" sz="1600" dirty="0" err="1"/>
              <a:t>data.zonecode</a:t>
            </a:r>
            <a:r>
              <a:rPr lang="en-US" altLang="ko-KR" sz="1600" dirty="0"/>
              <a:t>; </a:t>
            </a:r>
            <a:r>
              <a:rPr lang="en-US" altLang="ko-KR" sz="1600" dirty="0" err="1" smtClean="0"/>
              <a:t>document.getElementById</a:t>
            </a:r>
            <a:r>
              <a:rPr lang="en-US" altLang="ko-KR" sz="1600" dirty="0"/>
              <a:t>('sample4_roadAddress').value = </a:t>
            </a:r>
            <a:r>
              <a:rPr lang="en-US" altLang="ko-KR" sz="1600" dirty="0" err="1"/>
              <a:t>fullRoadAddr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 err="1"/>
              <a:t>document.getElementById</a:t>
            </a:r>
            <a:r>
              <a:rPr lang="en-US" altLang="ko-KR" sz="1600" dirty="0"/>
              <a:t>('sample4_jibunAddress').value = </a:t>
            </a:r>
            <a:r>
              <a:rPr lang="en-US" altLang="ko-KR" sz="1600" dirty="0" err="1"/>
              <a:t>data.jibunAddress</a:t>
            </a:r>
            <a:r>
              <a:rPr lang="en-US" altLang="ko-KR" sz="1600" dirty="0"/>
              <a:t>;</a:t>
            </a:r>
          </a:p>
          <a:p>
            <a:r>
              <a:rPr lang="en-US" altLang="ko-KR" sz="1600" b="1" dirty="0" smtClean="0"/>
              <a:t>if 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data.autoRoadAddress</a:t>
            </a:r>
            <a:r>
              <a:rPr lang="en-US" altLang="ko-KR" sz="1600" b="1" dirty="0"/>
              <a:t>) {</a:t>
            </a:r>
          </a:p>
          <a:p>
            <a:r>
              <a:rPr lang="en-US" altLang="ko-KR" sz="1600" b="1" dirty="0" err="1" smtClean="0"/>
              <a:t>var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expRoadAddr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data.autoRoadAddress</a:t>
            </a:r>
            <a:endParaRPr lang="en-US" altLang="ko-KR" sz="1600" b="1" dirty="0"/>
          </a:p>
          <a:p>
            <a:r>
              <a:rPr lang="en-US" altLang="ko-KR" sz="1600" dirty="0"/>
              <a:t>+ </a:t>
            </a:r>
            <a:r>
              <a:rPr lang="en-US" altLang="ko-KR" sz="1600" dirty="0" err="1"/>
              <a:t>extraRoadAddr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 err="1"/>
              <a:t>document.getElementById</a:t>
            </a:r>
            <a:r>
              <a:rPr lang="en-US" altLang="ko-KR" sz="1600" dirty="0"/>
              <a:t>('guide').</a:t>
            </a:r>
            <a:r>
              <a:rPr lang="en-US" altLang="ko-KR" sz="1600" dirty="0" err="1"/>
              <a:t>innerHTML</a:t>
            </a:r>
            <a:r>
              <a:rPr lang="en-US" altLang="ko-KR" sz="1600" dirty="0"/>
              <a:t> = '(</a:t>
            </a:r>
            <a:r>
              <a:rPr lang="ko-KR" altLang="en-US" sz="1600" dirty="0"/>
              <a:t>예상 </a:t>
            </a:r>
            <a:r>
              <a:rPr lang="ko-KR" altLang="en-US" sz="1600" dirty="0" err="1"/>
              <a:t>도로명</a:t>
            </a:r>
            <a:r>
              <a:rPr lang="ko-KR" altLang="en-US" sz="1600" dirty="0"/>
              <a:t> 주소 </a:t>
            </a:r>
            <a:r>
              <a:rPr lang="en-US" altLang="ko-KR" sz="1600" dirty="0"/>
              <a:t>: '</a:t>
            </a:r>
          </a:p>
          <a:p>
            <a:r>
              <a:rPr lang="en-US" altLang="ko-KR" sz="1600" dirty="0"/>
              <a:t>+ </a:t>
            </a:r>
            <a:r>
              <a:rPr lang="en-US" altLang="ko-KR" sz="1600" dirty="0" err="1"/>
              <a:t>expRoadAddr</a:t>
            </a:r>
            <a:r>
              <a:rPr lang="en-US" altLang="ko-KR" sz="1600" dirty="0"/>
              <a:t> + ')';</a:t>
            </a:r>
          </a:p>
          <a:p>
            <a:endParaRPr lang="ko-KR" altLang="en-US" sz="1600" dirty="0"/>
          </a:p>
          <a:p>
            <a:r>
              <a:rPr lang="en-US" altLang="ko-KR" sz="1600" dirty="0"/>
              <a:t>} </a:t>
            </a:r>
            <a:r>
              <a:rPr lang="en-US" altLang="ko-KR" sz="1600" b="1" dirty="0"/>
              <a:t>else if (</a:t>
            </a:r>
            <a:r>
              <a:rPr lang="en-US" altLang="ko-KR" sz="1600" b="1" dirty="0" err="1"/>
              <a:t>data.autoJibunAddress</a:t>
            </a:r>
            <a:r>
              <a:rPr lang="en-US" altLang="ko-KR" sz="1600" b="1" dirty="0"/>
              <a:t>) {</a:t>
            </a:r>
          </a:p>
          <a:p>
            <a:r>
              <a:rPr lang="en-US" altLang="ko-KR" sz="1600" b="1" dirty="0" err="1"/>
              <a:t>var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expJibunAddr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data.autoJibunAddress</a:t>
            </a:r>
            <a:r>
              <a:rPr lang="en-US" altLang="ko-KR" sz="1600" b="1" dirty="0"/>
              <a:t>;</a:t>
            </a:r>
          </a:p>
          <a:p>
            <a:r>
              <a:rPr lang="en-US" altLang="ko-KR" sz="1600" dirty="0" err="1"/>
              <a:t>document.getElementById</a:t>
            </a:r>
            <a:r>
              <a:rPr lang="en-US" altLang="ko-KR" sz="1600" dirty="0"/>
              <a:t>('guide').</a:t>
            </a:r>
            <a:r>
              <a:rPr lang="en-US" altLang="ko-KR" sz="1600" dirty="0" err="1"/>
              <a:t>innerHTML</a:t>
            </a:r>
            <a:r>
              <a:rPr lang="en-US" altLang="ko-KR" sz="1600" dirty="0"/>
              <a:t> = '(</a:t>
            </a:r>
            <a:r>
              <a:rPr lang="ko-KR" altLang="en-US" sz="1600" dirty="0"/>
              <a:t>예상 지번 주소 </a:t>
            </a:r>
            <a:r>
              <a:rPr lang="en-US" altLang="ko-KR" sz="1600" dirty="0"/>
              <a:t>: '</a:t>
            </a:r>
          </a:p>
          <a:p>
            <a:r>
              <a:rPr lang="en-US" altLang="ko-KR" sz="1600" dirty="0"/>
              <a:t>+ </a:t>
            </a:r>
            <a:r>
              <a:rPr lang="en-US" altLang="ko-KR" sz="1600" dirty="0" err="1"/>
              <a:t>expJibunAddr</a:t>
            </a:r>
            <a:r>
              <a:rPr lang="en-US" altLang="ko-KR" sz="1600" dirty="0"/>
              <a:t> + </a:t>
            </a:r>
            <a:r>
              <a:rPr lang="en-US" altLang="ko-KR" sz="1600" dirty="0" smtClean="0"/>
              <a:t>')';</a:t>
            </a:r>
            <a:endParaRPr lang="ko-KR" altLang="en-US" sz="1600" dirty="0"/>
          </a:p>
          <a:p>
            <a:r>
              <a:rPr lang="en-US" altLang="ko-KR" sz="1600" dirty="0"/>
              <a:t>} </a:t>
            </a:r>
            <a:r>
              <a:rPr lang="en-US" altLang="ko-KR" sz="1600" b="1" dirty="0"/>
              <a:t>else {</a:t>
            </a:r>
          </a:p>
          <a:p>
            <a:r>
              <a:rPr lang="en-US" altLang="ko-KR" sz="1600" dirty="0" err="1"/>
              <a:t>document.getElementById</a:t>
            </a:r>
            <a:r>
              <a:rPr lang="en-US" altLang="ko-KR" sz="1600" dirty="0"/>
              <a:t>('guide').</a:t>
            </a:r>
            <a:r>
              <a:rPr lang="en-US" altLang="ko-KR" sz="1600" dirty="0" err="1"/>
              <a:t>innerHTML</a:t>
            </a:r>
            <a:r>
              <a:rPr lang="en-US" altLang="ko-KR" sz="1600" dirty="0"/>
              <a:t> = '';</a:t>
            </a:r>
          </a:p>
          <a:p>
            <a:r>
              <a:rPr lang="en-US" altLang="ko-KR" sz="1600" dirty="0" smtClean="0"/>
              <a:t>}}}).</a:t>
            </a:r>
            <a:r>
              <a:rPr lang="en-US" altLang="ko-KR" sz="1600" dirty="0"/>
              <a:t>open</a:t>
            </a:r>
            <a:r>
              <a:rPr lang="en-US" altLang="ko-KR" sz="1600" dirty="0" smtClean="0"/>
              <a:t>();}</a:t>
            </a:r>
            <a:endParaRPr lang="ko-KR" altLang="en-US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204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memberForm.jsp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2799" y="5640584"/>
            <a:ext cx="4636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회원가입이 완료가 되면 </a:t>
            </a:r>
            <a:r>
              <a:rPr lang="ko-KR" altLang="en-US" sz="1600" dirty="0" err="1" smtClean="0"/>
              <a:t>첫페이지</a:t>
            </a:r>
            <a:r>
              <a:rPr lang="en-US" altLang="ko-KR" sz="1600" dirty="0" smtClean="0"/>
              <a:t>(login2.jsp)</a:t>
            </a:r>
            <a:r>
              <a:rPr lang="ko-KR" altLang="en-US" sz="1600" dirty="0" smtClean="0"/>
              <a:t>로 </a:t>
            </a:r>
            <a:endParaRPr lang="en-US" altLang="ko-KR" sz="1600" dirty="0"/>
          </a:p>
          <a:p>
            <a:r>
              <a:rPr lang="ko-KR" altLang="en-US" sz="1600" dirty="0" smtClean="0"/>
              <a:t>이동합니다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119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ID/PW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찾기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해당 입력란이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비었을때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경고창이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뜨게 설정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b="1" dirty="0"/>
              <a:t>if (</a:t>
            </a:r>
            <a:r>
              <a:rPr lang="en-US" altLang="ko-KR" sz="1600" b="1" dirty="0" err="1"/>
              <a:t>f.id_name.value</a:t>
            </a:r>
            <a:r>
              <a:rPr lang="en-US" altLang="ko-KR" sz="1600" b="1" dirty="0"/>
              <a:t>=="")</a:t>
            </a:r>
          </a:p>
          <a:p>
            <a:r>
              <a:rPr lang="en-US" altLang="ko-KR" sz="1600" dirty="0"/>
              <a:t>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이름을 입력해주세요</a:t>
            </a:r>
            <a:r>
              <a:rPr lang="en-US" altLang="ko-KR" sz="1600" dirty="0"/>
              <a:t>.");</a:t>
            </a:r>
          </a:p>
          <a:p>
            <a:r>
              <a:rPr lang="en-US" altLang="ko-KR" sz="1600" dirty="0" err="1"/>
              <a:t>f.id_name.focus</a:t>
            </a:r>
            <a:r>
              <a:rPr lang="en-US" altLang="ko-KR" sz="1600" dirty="0"/>
              <a:t>();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b="1" dirty="0"/>
              <a:t>if (f.me_hp1.value=="")</a:t>
            </a:r>
          </a:p>
          <a:p>
            <a:r>
              <a:rPr lang="en-US" altLang="ko-KR" sz="1600" dirty="0"/>
              <a:t>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휴대폰번호 앞 </a:t>
            </a:r>
            <a:r>
              <a:rPr lang="en-US" altLang="ko-KR" sz="1600" dirty="0"/>
              <a:t>3</a:t>
            </a:r>
            <a:r>
              <a:rPr lang="ko-KR" altLang="en-US" sz="1600" dirty="0"/>
              <a:t>자리를 선택해주세요</a:t>
            </a:r>
            <a:r>
              <a:rPr lang="en-US" altLang="ko-KR" sz="1600" dirty="0"/>
              <a:t>.");</a:t>
            </a:r>
          </a:p>
          <a:p>
            <a:r>
              <a:rPr lang="en-US" altLang="ko-KR" sz="1600" dirty="0"/>
              <a:t>f.me_hp1.focus();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b="1" dirty="0"/>
              <a:t>if (f.me_hp2.value=="")</a:t>
            </a:r>
          </a:p>
          <a:p>
            <a:r>
              <a:rPr lang="en-US" altLang="ko-KR" sz="1600" dirty="0"/>
              <a:t>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휴대폰번호 중간 </a:t>
            </a:r>
            <a:r>
              <a:rPr lang="en-US" altLang="ko-KR" sz="1600" dirty="0"/>
              <a:t>4</a:t>
            </a:r>
            <a:r>
              <a:rPr lang="ko-KR" altLang="en-US" sz="1600" dirty="0"/>
              <a:t>자리를 입력해주세요</a:t>
            </a:r>
            <a:r>
              <a:rPr lang="en-US" altLang="ko-KR" sz="1600" dirty="0"/>
              <a:t>.");</a:t>
            </a:r>
          </a:p>
          <a:p>
            <a:r>
              <a:rPr lang="en-US" altLang="ko-KR" sz="1600" dirty="0"/>
              <a:t>f.me_hp2.focus();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/>
              <a:t>}</a:t>
            </a: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IDfind.jsp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경환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91" y="812801"/>
            <a:ext cx="5252009" cy="38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ID/PW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찾기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해당 입력란이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비었을때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경고창이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뜨게 설정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b="1" dirty="0" smtClean="0"/>
          </a:p>
          <a:p>
            <a:r>
              <a:rPr lang="en-US" altLang="ko-KR" sz="1600" b="1" dirty="0" smtClean="0"/>
              <a:t>if </a:t>
            </a:r>
            <a:r>
              <a:rPr lang="en-US" altLang="ko-KR" sz="1600" b="1" dirty="0"/>
              <a:t>(f.me_hp3.value=="")</a:t>
            </a:r>
          </a:p>
          <a:p>
            <a:r>
              <a:rPr lang="en-US" altLang="ko-KR" sz="1600" dirty="0"/>
              <a:t>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휴대폰번호 뒤 </a:t>
            </a:r>
            <a:r>
              <a:rPr lang="en-US" altLang="ko-KR" sz="1600" dirty="0"/>
              <a:t>4</a:t>
            </a:r>
            <a:r>
              <a:rPr lang="ko-KR" altLang="en-US" sz="1600" dirty="0"/>
              <a:t>자리를 입력해주세요</a:t>
            </a:r>
            <a:r>
              <a:rPr lang="en-US" altLang="ko-KR" sz="1600" dirty="0"/>
              <a:t>.");</a:t>
            </a:r>
          </a:p>
          <a:p>
            <a:r>
              <a:rPr lang="en-US" altLang="ko-KR" sz="1600" dirty="0"/>
              <a:t>f.me_hp3.focus();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b="1" dirty="0"/>
              <a:t>if (</a:t>
            </a:r>
            <a:r>
              <a:rPr lang="en-US" altLang="ko-KR" sz="1600" b="1" dirty="0" err="1"/>
              <a:t>f.me_email.value</a:t>
            </a:r>
            <a:r>
              <a:rPr lang="en-US" altLang="ko-KR" sz="1600" b="1" dirty="0"/>
              <a:t>=="")</a:t>
            </a:r>
          </a:p>
          <a:p>
            <a:r>
              <a:rPr lang="en-US" altLang="ko-KR" sz="1600" dirty="0"/>
              <a:t>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 err="1"/>
              <a:t>이메일을</a:t>
            </a:r>
            <a:r>
              <a:rPr lang="ko-KR" altLang="en-US" sz="1600" dirty="0"/>
              <a:t> 입력해주세요</a:t>
            </a:r>
            <a:r>
              <a:rPr lang="en-US" altLang="ko-KR" sz="1600" dirty="0"/>
              <a:t>.");</a:t>
            </a:r>
          </a:p>
          <a:p>
            <a:r>
              <a:rPr lang="en-US" altLang="ko-KR" sz="1600" dirty="0" err="1"/>
              <a:t>f.me_email.focus</a:t>
            </a:r>
            <a:r>
              <a:rPr lang="en-US" altLang="ko-KR" sz="1600" dirty="0"/>
              <a:t>();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dirty="0"/>
              <a:t>}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IDfind.jsp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경환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91" y="812801"/>
            <a:ext cx="5252009" cy="38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로그인입력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Css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와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style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를 이용하여 디자인했습니다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</a:t>
            </a: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b="1" dirty="0"/>
              <a:t>function </a:t>
            </a:r>
            <a:r>
              <a:rPr lang="en-US" altLang="ko-KR" sz="1600" b="1" dirty="0" err="1"/>
              <a:t>checkValue</a:t>
            </a:r>
            <a:r>
              <a:rPr lang="en-US" altLang="ko-KR" sz="1600" b="1" dirty="0"/>
              <a:t>() {</a:t>
            </a:r>
          </a:p>
          <a:p>
            <a:r>
              <a:rPr lang="en-US" altLang="ko-KR" sz="1600" dirty="0" err="1"/>
              <a:t>inputForm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eval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document.loginInfo</a:t>
            </a:r>
            <a:r>
              <a:rPr lang="en-US" altLang="ko-KR" sz="1600" dirty="0"/>
              <a:t>");</a:t>
            </a:r>
          </a:p>
          <a:p>
            <a:r>
              <a:rPr lang="en-US" altLang="ko-KR" sz="1600" b="1" dirty="0"/>
              <a:t>if (!</a:t>
            </a:r>
            <a:r>
              <a:rPr lang="en-US" altLang="ko-KR" sz="1600" b="1" dirty="0" err="1"/>
              <a:t>inputForm.id.value</a:t>
            </a:r>
            <a:r>
              <a:rPr lang="en-US" altLang="ko-KR" sz="1600" b="1" dirty="0"/>
              <a:t>) 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아이디를 입력해주세요</a:t>
            </a:r>
            <a:r>
              <a:rPr lang="en-US" altLang="ko-KR" sz="1600" dirty="0"/>
              <a:t>");</a:t>
            </a:r>
          </a:p>
          <a:p>
            <a:r>
              <a:rPr lang="en-US" altLang="ko-KR" sz="1600" dirty="0" err="1"/>
              <a:t>inputForm.id.focus</a:t>
            </a:r>
            <a:r>
              <a:rPr lang="en-US" altLang="ko-KR" sz="1600" dirty="0"/>
              <a:t>();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b="1" dirty="0"/>
              <a:t>if (!</a:t>
            </a:r>
            <a:r>
              <a:rPr lang="en-US" altLang="ko-KR" sz="1600" b="1" dirty="0" err="1"/>
              <a:t>inputForm.passwd.value</a:t>
            </a:r>
            <a:r>
              <a:rPr lang="en-US" altLang="ko-KR" sz="1600" b="1" dirty="0"/>
              <a:t>) 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비밀번호를 입력해주세요</a:t>
            </a:r>
            <a:r>
              <a:rPr lang="en-US" altLang="ko-KR" sz="1600" dirty="0"/>
              <a:t>");</a:t>
            </a:r>
          </a:p>
          <a:p>
            <a:r>
              <a:rPr lang="en-US" altLang="ko-KR" sz="1600" dirty="0" err="1"/>
              <a:t>inputForm.passwd.focus</a:t>
            </a:r>
            <a:r>
              <a:rPr lang="en-US" altLang="ko-KR" sz="1600" dirty="0"/>
              <a:t>();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 smtClean="0"/>
              <a:t>}</a:t>
            </a:r>
          </a:p>
          <a:p>
            <a:endParaRPr lang="en-US" altLang="ko-KR" sz="1600" dirty="0"/>
          </a:p>
          <a:p>
            <a:r>
              <a:rPr lang="ko-KR" altLang="en-US" sz="1600" dirty="0" smtClean="0"/>
              <a:t>해당 텍스트에 입력을 </a:t>
            </a:r>
            <a:r>
              <a:rPr lang="ko-KR" altLang="en-US" sz="1600" dirty="0" err="1" smtClean="0"/>
              <a:t>안할시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팝업창이</a:t>
            </a:r>
            <a:r>
              <a:rPr lang="ko-KR" altLang="en-US" sz="1600" dirty="0" smtClean="0"/>
              <a:t> 나오게 설정했다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1687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loginForm.jsp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2799" y="5640584"/>
            <a:ext cx="46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관리자 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를 입력했을 시 관리자페이지</a:t>
            </a:r>
            <a:endParaRPr lang="en-US" altLang="ko-KR" sz="1600" dirty="0" smtClean="0"/>
          </a:p>
          <a:p>
            <a:r>
              <a:rPr lang="ko-KR" altLang="en-US" sz="1600" dirty="0" smtClean="0"/>
              <a:t>일반유저 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를 입력했을 시 일반회원전용페이지로 이동합니다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4098" name="Picture 2" descr="C:\Users\경환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29459"/>
            <a:ext cx="5245943" cy="37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로그인입력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&lt;input type=</a:t>
            </a:r>
            <a:r>
              <a:rPr lang="en-US" altLang="ko-KR" sz="1600" i="1" dirty="0" smtClean="0"/>
              <a:t>"hidden" </a:t>
            </a:r>
            <a:r>
              <a:rPr lang="ko-KR" altLang="en-US" sz="1600" i="1" dirty="0" smtClean="0"/>
              <a:t>을 사용하여 빈칸에 텍스트 입력 전에</a:t>
            </a:r>
            <a:endParaRPr lang="en-US" altLang="ko-KR" sz="1600" i="1" dirty="0" smtClean="0"/>
          </a:p>
          <a:p>
            <a:r>
              <a:rPr lang="ko-KR" altLang="en-US" sz="1600" i="1" dirty="0" smtClean="0"/>
              <a:t>글씨가 나타나있게 설정한 것</a:t>
            </a:r>
            <a:endParaRPr lang="en-US" altLang="ko-KR" sz="1600" i="1" dirty="0"/>
          </a:p>
          <a:p>
            <a:r>
              <a:rPr lang="en-US" altLang="ko-KR" sz="1600" i="1" dirty="0" smtClean="0"/>
              <a:t>&lt;input type="text"</a:t>
            </a:r>
          </a:p>
          <a:p>
            <a:r>
              <a:rPr lang="en-US" altLang="ko-KR" sz="1600" dirty="0" smtClean="0"/>
              <a:t>name</a:t>
            </a:r>
            <a:r>
              <a:rPr lang="en-US" altLang="ko-KR" sz="1600" dirty="0"/>
              <a:t>=</a:t>
            </a:r>
            <a:r>
              <a:rPr lang="en-US" altLang="ko-KR" sz="1600" i="1" dirty="0"/>
              <a:t>"id" id="</a:t>
            </a:r>
            <a:r>
              <a:rPr lang="en-US" altLang="ko-KR" sz="1600" i="1" dirty="0" err="1"/>
              <a:t>userid</a:t>
            </a:r>
            <a:r>
              <a:rPr lang="en-US" altLang="ko-KR" sz="1600" i="1" dirty="0"/>
              <a:t>" </a:t>
            </a:r>
            <a:r>
              <a:rPr lang="en-US" altLang="ko-KR" sz="1600" i="1" u="sng" dirty="0"/>
              <a:t>placeholder="</a:t>
            </a:r>
            <a:r>
              <a:rPr lang="ko-KR" altLang="en-US" sz="1600" i="1" u="sng" dirty="0"/>
              <a:t>아이디</a:t>
            </a:r>
            <a:r>
              <a:rPr lang="en-US" altLang="ko-KR" sz="1600" i="1" u="sng" dirty="0"/>
              <a:t>" </a:t>
            </a:r>
            <a:r>
              <a:rPr lang="en-US" altLang="ko-KR" sz="1600" i="1" u="sng" dirty="0" err="1"/>
              <a:t>maxlength</a:t>
            </a:r>
            <a:r>
              <a:rPr lang="en-US" altLang="ko-KR" sz="1600" i="1" u="sng" dirty="0"/>
              <a:t>="50"</a:t>
            </a:r>
          </a:p>
          <a:p>
            <a:r>
              <a:rPr lang="ko-KR" altLang="en-US" sz="1600" i="1" dirty="0" smtClean="0"/>
              <a:t>텍스트 형식으로 최대길이는 </a:t>
            </a:r>
            <a:r>
              <a:rPr lang="en-US" altLang="ko-KR" sz="1600" i="1" dirty="0" smtClean="0"/>
              <a:t>50</a:t>
            </a:r>
            <a:endParaRPr lang="en-US" altLang="ko-KR" sz="1600" i="1" dirty="0"/>
          </a:p>
          <a:p>
            <a:endParaRPr lang="en-US" altLang="ko-KR" sz="1600" i="1" dirty="0" smtClean="0"/>
          </a:p>
          <a:p>
            <a:r>
              <a:rPr lang="en-US" altLang="ko-KR" sz="1600" i="1" dirty="0" smtClean="0"/>
              <a:t>&lt;</a:t>
            </a:r>
            <a:r>
              <a:rPr lang="en-US" altLang="ko-KR" sz="1600" i="1" dirty="0"/>
              <a:t>input type="password"</a:t>
            </a:r>
          </a:p>
          <a:p>
            <a:r>
              <a:rPr lang="en-US" altLang="ko-KR" sz="1600" dirty="0"/>
              <a:t>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pwd</a:t>
            </a:r>
            <a:r>
              <a:rPr lang="en-US" altLang="ko-KR" sz="1600" i="1" dirty="0"/>
              <a:t>" id="</a:t>
            </a:r>
            <a:r>
              <a:rPr lang="en-US" altLang="ko-KR" sz="1600" i="1" dirty="0" err="1"/>
              <a:t>passwd</a:t>
            </a:r>
            <a:r>
              <a:rPr lang="en-US" altLang="ko-KR" sz="1600" i="1" dirty="0"/>
              <a:t>" </a:t>
            </a:r>
            <a:r>
              <a:rPr lang="en-US" altLang="ko-KR" sz="1600" i="1" u="sng" dirty="0"/>
              <a:t>placeholder="</a:t>
            </a:r>
            <a:r>
              <a:rPr lang="ko-KR" altLang="en-US" sz="1600" i="1" u="sng" dirty="0"/>
              <a:t>비밀번호</a:t>
            </a:r>
            <a:r>
              <a:rPr lang="en-US" altLang="ko-KR" sz="1600" i="1" u="sng" dirty="0"/>
              <a:t>" </a:t>
            </a:r>
            <a:r>
              <a:rPr lang="en-US" altLang="ko-KR" sz="1600" i="1" u="sng" dirty="0" err="1"/>
              <a:t>maxlength</a:t>
            </a:r>
            <a:r>
              <a:rPr lang="en-US" altLang="ko-KR" sz="1600" i="1" u="sng" dirty="0"/>
              <a:t>="</a:t>
            </a:r>
            <a:r>
              <a:rPr lang="en-US" altLang="ko-KR" sz="1600" i="1" u="sng" dirty="0" smtClean="0"/>
              <a:t>50“</a:t>
            </a:r>
          </a:p>
          <a:p>
            <a:r>
              <a:rPr lang="ko-KR" altLang="en-US" sz="1600" i="1" u="sng" dirty="0" smtClean="0"/>
              <a:t>패스워드 형식으로 최대길이 </a:t>
            </a:r>
            <a:r>
              <a:rPr lang="en-US" altLang="ko-KR" sz="1600" i="1" u="sng" dirty="0" smtClean="0"/>
              <a:t>50</a:t>
            </a:r>
          </a:p>
          <a:p>
            <a:endParaRPr lang="en-US" altLang="ko-KR" sz="1600" i="1" u="sng" dirty="0"/>
          </a:p>
          <a:p>
            <a:r>
              <a:rPr lang="en-US" altLang="ko-KR" sz="1600" u="sng" dirty="0" smtClean="0"/>
              <a:t>&lt;</a:t>
            </a:r>
            <a:r>
              <a:rPr lang="en-US" altLang="ko-KR" sz="1600" u="sng" dirty="0"/>
              <a:t>form method=</a:t>
            </a:r>
            <a:r>
              <a:rPr lang="en-US" altLang="ko-KR" sz="1600" i="1" u="sng" dirty="0"/>
              <a:t>"post" action="</a:t>
            </a:r>
            <a:r>
              <a:rPr lang="en-US" altLang="ko-KR" sz="1600" i="1" u="sng" dirty="0" err="1"/>
              <a:t>loginPro.jsp</a:t>
            </a:r>
            <a:r>
              <a:rPr lang="en-US" altLang="ko-KR" sz="1600" i="1" u="sng" dirty="0"/>
              <a:t>"&gt;</a:t>
            </a:r>
          </a:p>
          <a:p>
            <a:r>
              <a:rPr lang="en-US" altLang="ko-KR" sz="1600" dirty="0"/>
              <a:t>&lt;input type=</a:t>
            </a:r>
            <a:r>
              <a:rPr lang="en-US" altLang="ko-KR" sz="1600" i="1" dirty="0"/>
              <a:t>"submit" value="</a:t>
            </a:r>
            <a:r>
              <a:rPr lang="ko-KR" altLang="en-US" sz="1600" i="1" dirty="0"/>
              <a:t>로그인</a:t>
            </a:r>
            <a:r>
              <a:rPr lang="en-US" altLang="ko-KR" sz="1600" i="1" dirty="0"/>
              <a:t>"&gt;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입력후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로그인 시 해당 페이지로 이동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/>
              <a:t>&lt;form method=</a:t>
            </a:r>
            <a:r>
              <a:rPr lang="en-US" altLang="ko-KR" sz="1600" i="1" dirty="0"/>
              <a:t>"post" action="</a:t>
            </a:r>
            <a:r>
              <a:rPr lang="en-US" altLang="ko-KR" sz="1600" i="1" dirty="0" err="1"/>
              <a:t>IDfind.jsp</a:t>
            </a:r>
            <a:r>
              <a:rPr lang="en-US" altLang="ko-KR" sz="1600" i="1" dirty="0"/>
              <a:t>"&gt;</a:t>
            </a:r>
          </a:p>
          <a:p>
            <a:r>
              <a:rPr lang="en-US" altLang="ko-KR" sz="1600" dirty="0"/>
              <a:t>&lt;button type=</a:t>
            </a:r>
            <a:r>
              <a:rPr lang="en-US" altLang="ko-KR" sz="1600" i="1" dirty="0"/>
              <a:t>"submit" value="</a:t>
            </a:r>
            <a:r>
              <a:rPr lang="ko-KR" altLang="en-US" sz="1600" i="1" dirty="0"/>
              <a:t>아이디</a:t>
            </a:r>
            <a:r>
              <a:rPr lang="en-US" altLang="ko-KR" sz="1600" i="1" dirty="0"/>
              <a:t>/</a:t>
            </a:r>
            <a:r>
              <a:rPr lang="ko-KR" altLang="en-US" sz="1600" i="1" dirty="0"/>
              <a:t>비번 찾기</a:t>
            </a:r>
            <a:r>
              <a:rPr lang="en-US" altLang="ko-KR" sz="1600" i="1" dirty="0" smtClean="0"/>
              <a:t>"&gt;</a:t>
            </a:r>
            <a:endParaRPr lang="en-US" altLang="ko-KR" sz="1600" dirty="0"/>
          </a:p>
          <a:p>
            <a:r>
              <a:rPr lang="en-US" altLang="ko-KR" sz="1600" dirty="0"/>
              <a:t>&lt;form method=</a:t>
            </a:r>
            <a:r>
              <a:rPr lang="en-US" altLang="ko-KR" sz="1600" i="1" dirty="0"/>
              <a:t>"post" action="</a:t>
            </a:r>
            <a:r>
              <a:rPr lang="en-US" altLang="ko-KR" sz="1600" i="1" dirty="0" err="1"/>
              <a:t>Newmember.jsp</a:t>
            </a:r>
            <a:r>
              <a:rPr lang="en-US" altLang="ko-KR" sz="1600" i="1" dirty="0"/>
              <a:t>"&gt;</a:t>
            </a:r>
          </a:p>
          <a:p>
            <a:r>
              <a:rPr lang="en-US" altLang="ko-KR" sz="1600" dirty="0"/>
              <a:t>&lt;button type=</a:t>
            </a:r>
            <a:r>
              <a:rPr lang="en-US" altLang="ko-KR" sz="1600" i="1" dirty="0"/>
              <a:t>"submit" value="</a:t>
            </a:r>
            <a:r>
              <a:rPr lang="ko-KR" altLang="en-US" sz="1600" i="1" dirty="0"/>
              <a:t>회원가입</a:t>
            </a:r>
            <a:r>
              <a:rPr lang="en-US" altLang="ko-KR" sz="1600" i="1" dirty="0"/>
              <a:t>"&gt;</a:t>
            </a:r>
            <a:r>
              <a:rPr lang="ko-KR" altLang="en-US" sz="1600" i="1" dirty="0" smtClean="0"/>
              <a:t>회원가입</a:t>
            </a:r>
            <a:endParaRPr lang="en-US" altLang="ko-KR" sz="1600" i="1" dirty="0" smtClean="0"/>
          </a:p>
          <a:p>
            <a:r>
              <a:rPr lang="ko-KR" alt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해당 버튼 클릭 시 페이지 이동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1687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loginForm.jsp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2799" y="5640584"/>
            <a:ext cx="46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관리자 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를 입력했을 시 관리자페이지</a:t>
            </a:r>
            <a:endParaRPr lang="en-US" altLang="ko-KR" sz="1600" dirty="0" smtClean="0"/>
          </a:p>
          <a:p>
            <a:r>
              <a:rPr lang="ko-KR" altLang="en-US" sz="1600" dirty="0" smtClean="0"/>
              <a:t>일반유저 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를 입력했을 시 일반회원전용페이지로 이동합니다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4098" name="Picture 2" descr="C:\Users\경환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29459"/>
            <a:ext cx="5245943" cy="37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관리자페이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지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관리자 페이지로 관리자 아이디로 로그인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했을때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나오는 페이지이다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</a:t>
            </a: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li class=</a:t>
            </a:r>
            <a:r>
              <a:rPr lang="en-US" altLang="ko-KR" sz="1600" i="1" dirty="0"/>
              <a:t>"outer-menu-item"&gt;&lt;span class="menu-title"&gt;&lt;a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Memberlist.jsp</a:t>
            </a:r>
            <a:r>
              <a:rPr lang="en-US" altLang="ko-KR" sz="1600" i="1" dirty="0"/>
              <a:t>"&gt;</a:t>
            </a:r>
            <a:r>
              <a:rPr lang="ko-KR" altLang="en-US" sz="1600" i="1" dirty="0"/>
              <a:t>회원관리</a:t>
            </a:r>
            <a:r>
              <a:rPr lang="en-US" altLang="ko-KR" sz="1600" i="1" dirty="0"/>
              <a:t>&lt;/a&gt;&lt;/span&gt;&lt;/li&gt;</a:t>
            </a:r>
          </a:p>
          <a:p>
            <a:r>
              <a:rPr lang="en-US" altLang="ko-KR" sz="1600" dirty="0"/>
              <a:t>&lt;li class=</a:t>
            </a:r>
            <a:r>
              <a:rPr lang="en-US" altLang="ko-KR" sz="1600" i="1" dirty="0"/>
              <a:t>"outer-menu-item"&gt;&lt;span class="menu-title"&gt;&lt;a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retouch.jsp</a:t>
            </a:r>
            <a:r>
              <a:rPr lang="en-US" altLang="ko-KR" sz="1600" i="1" dirty="0"/>
              <a:t>"&gt;</a:t>
            </a:r>
            <a:r>
              <a:rPr lang="ko-KR" altLang="en-US" sz="1600" i="1" dirty="0"/>
              <a:t>정보수정</a:t>
            </a:r>
            <a:r>
              <a:rPr lang="en-US" altLang="ko-KR" sz="1600" i="1" dirty="0"/>
              <a:t>&lt;/a&gt;&lt;/span&gt;&lt;/li&gt;</a:t>
            </a:r>
          </a:p>
          <a:p>
            <a:r>
              <a:rPr lang="en-US" altLang="ko-KR" sz="1600" dirty="0"/>
              <a:t>&lt;li class=</a:t>
            </a:r>
            <a:r>
              <a:rPr lang="en-US" altLang="ko-KR" sz="1600" i="1" dirty="0"/>
              <a:t>"outer-menu-item"&gt;&lt;span class="menu-title"&gt;&lt;a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delete.jsp</a:t>
            </a:r>
            <a:r>
              <a:rPr lang="en-US" altLang="ko-KR" sz="1600" i="1" dirty="0"/>
              <a:t>"&gt;</a:t>
            </a:r>
            <a:r>
              <a:rPr lang="ko-KR" altLang="en-US" sz="1600" i="1" dirty="0"/>
              <a:t>회원탈퇴</a:t>
            </a:r>
            <a:r>
              <a:rPr lang="en-US" altLang="ko-KR" sz="1600" i="1" dirty="0"/>
              <a:t>&lt;/a&gt;&lt;/span&gt;&lt;/li&gt;</a:t>
            </a:r>
          </a:p>
          <a:p>
            <a:r>
              <a:rPr lang="en-US" altLang="ko-KR" sz="1600" dirty="0"/>
              <a:t>&lt;li class=</a:t>
            </a:r>
            <a:r>
              <a:rPr lang="en-US" altLang="ko-KR" sz="1600" i="1" dirty="0"/>
              <a:t>"outer-menu-item"&gt;&lt;span class="menu-title"&gt;&lt;a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logout.jsp</a:t>
            </a:r>
            <a:r>
              <a:rPr lang="en-US" altLang="ko-KR" sz="1600" i="1" dirty="0"/>
              <a:t>"&gt;</a:t>
            </a:r>
            <a:r>
              <a:rPr lang="ko-KR" altLang="en-US" sz="1600" i="1" dirty="0"/>
              <a:t>로그아웃</a:t>
            </a:r>
            <a:r>
              <a:rPr lang="en-US" altLang="ko-KR" sz="1600" i="1" dirty="0"/>
              <a:t>&lt;/a&gt;&lt;/span&gt;&lt;/li</a:t>
            </a:r>
            <a:r>
              <a:rPr lang="en-US" altLang="ko-KR" sz="1600" i="1" dirty="0" smtClean="0"/>
              <a:t>&gt;</a:t>
            </a:r>
          </a:p>
          <a:p>
            <a:endParaRPr lang="en-US" altLang="ko-KR" sz="1600" i="1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해당 텍스트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클릭시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해당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jsp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로 이동한다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main.jsp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2799" y="5640584"/>
            <a:ext cx="4636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관리자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로 로그인 했을 때에 화면입니다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회원관리페이지를 볼 수 있습니다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5122" name="Picture 2" descr="C:\Users\경환\Desktop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1"/>
            <a:ext cx="5253201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일반사용자페이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지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일반 사용자페이지로 일반유저아이디로 로그인 했을 때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나오는 페이지이다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일반유저페이지는 회원정보페이지가 없다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</a:t>
            </a: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li class=</a:t>
            </a:r>
            <a:r>
              <a:rPr lang="en-US" altLang="ko-KR" sz="1600" i="1" dirty="0"/>
              <a:t>"outer-menu-item"&gt;&lt;span class="menu-title"&gt;&lt;a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retouch.jsp</a:t>
            </a:r>
            <a:r>
              <a:rPr lang="en-US" altLang="ko-KR" sz="1600" i="1" dirty="0"/>
              <a:t>"&gt;</a:t>
            </a:r>
            <a:r>
              <a:rPr lang="ko-KR" altLang="en-US" sz="1600" i="1" dirty="0"/>
              <a:t>정보수정</a:t>
            </a:r>
            <a:r>
              <a:rPr lang="en-US" altLang="ko-KR" sz="1600" i="1" dirty="0"/>
              <a:t>&lt;/a&gt;&lt;/span&gt;&lt;/li&gt;</a:t>
            </a:r>
          </a:p>
          <a:p>
            <a:r>
              <a:rPr lang="en-US" altLang="ko-KR" sz="1600" dirty="0"/>
              <a:t>&lt;li class=</a:t>
            </a:r>
            <a:r>
              <a:rPr lang="en-US" altLang="ko-KR" sz="1600" i="1" dirty="0"/>
              <a:t>"outer-menu-item"&gt;&lt;span class="menu-title"&gt;&lt;a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delete.jsp</a:t>
            </a:r>
            <a:r>
              <a:rPr lang="en-US" altLang="ko-KR" sz="1600" i="1" dirty="0"/>
              <a:t>"&gt;</a:t>
            </a:r>
            <a:r>
              <a:rPr lang="ko-KR" altLang="en-US" sz="1600" i="1" dirty="0"/>
              <a:t>회원탈퇴</a:t>
            </a:r>
            <a:r>
              <a:rPr lang="en-US" altLang="ko-KR" sz="1600" i="1" dirty="0"/>
              <a:t>&lt;/a&gt;&lt;/span&gt;&lt;/li&gt;</a:t>
            </a:r>
          </a:p>
          <a:p>
            <a:r>
              <a:rPr lang="en-US" altLang="ko-KR" sz="1600" dirty="0"/>
              <a:t>&lt;li class=</a:t>
            </a:r>
            <a:r>
              <a:rPr lang="en-US" altLang="ko-KR" sz="1600" i="1" dirty="0"/>
              <a:t>"outer-menu-item"&gt;&lt;span class="menu-title"&gt;&lt;a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logout.jsp</a:t>
            </a:r>
            <a:r>
              <a:rPr lang="en-US" altLang="ko-KR" sz="1600" i="1" dirty="0"/>
              <a:t>"&gt;</a:t>
            </a:r>
            <a:r>
              <a:rPr lang="ko-KR" altLang="en-US" sz="1600" i="1" dirty="0"/>
              <a:t>로그아웃</a:t>
            </a:r>
            <a:r>
              <a:rPr lang="en-US" altLang="ko-KR" sz="1600" i="1" dirty="0"/>
              <a:t>&lt;/a&gt;&lt;/span&gt;&lt;/li&gt;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46B5FA"/>
                </a:solidFill>
              </a:rPr>
              <a:t>main0.jsp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2799" y="5640584"/>
            <a:ext cx="46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일반사용자에 화면입니다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관리자 페이지와는 다르게 회원리스트를 볼 수 없습니다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6146" name="Picture 2" descr="C:\Users\경환\Desktop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30650"/>
            <a:ext cx="5245943" cy="36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270645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회원정보 수정 결과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pic>
        <p:nvPicPr>
          <p:cNvPr id="7170" name="Picture 2" descr="C:\Users\경환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71" y="2084041"/>
            <a:ext cx="4832772" cy="26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경환\Desktop\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01" y="5138928"/>
            <a:ext cx="91440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경환\Desktop\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8" y="438912"/>
            <a:ext cx="7814832" cy="12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17"/>
          <p:cNvCxnSpPr>
            <a:stCxn id="3076" idx="3"/>
            <a:endCxn id="7170" idx="0"/>
          </p:cNvCxnSpPr>
          <p:nvPr/>
        </p:nvCxnSpPr>
        <p:spPr>
          <a:xfrm>
            <a:off x="8490040" y="1079128"/>
            <a:ext cx="821117" cy="100491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3075" idx="0"/>
            <a:endCxn id="7170" idx="2"/>
          </p:cNvCxnSpPr>
          <p:nvPr/>
        </p:nvCxnSpPr>
        <p:spPr>
          <a:xfrm flipV="1">
            <a:off x="5728101" y="4755671"/>
            <a:ext cx="3583056" cy="38325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직선 연결선 87"/>
          <p:cNvCxnSpPr/>
          <p:nvPr/>
        </p:nvCxnSpPr>
        <p:spPr>
          <a:xfrm flipH="1">
            <a:off x="4474720" y="839940"/>
            <a:ext cx="265900" cy="19840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8530777" y="3729555"/>
            <a:ext cx="2199191" cy="7292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8096333" y="4121914"/>
            <a:ext cx="4112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8107907" y="5054974"/>
            <a:ext cx="4112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8119483" y="6002032"/>
            <a:ext cx="4112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5104671" y="3729555"/>
            <a:ext cx="2199191" cy="729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4681800" y="3314312"/>
            <a:ext cx="1" cy="8750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4670226" y="4121914"/>
            <a:ext cx="4112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/>
          <p:cNvSpPr/>
          <p:nvPr/>
        </p:nvSpPr>
        <p:spPr>
          <a:xfrm>
            <a:off x="4602491" y="4062432"/>
            <a:ext cx="158620" cy="118965"/>
          </a:xfrm>
          <a:prstGeom prst="ellipse">
            <a:avLst/>
          </a:prstGeom>
          <a:solidFill>
            <a:srgbClr val="54823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680362" y="2682638"/>
            <a:ext cx="2652687" cy="646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4" name="직사각형 2"/>
          <p:cNvSpPr/>
          <p:nvPr/>
        </p:nvSpPr>
        <p:spPr>
          <a:xfrm>
            <a:off x="8086958" y="2672815"/>
            <a:ext cx="223793" cy="167845"/>
          </a:xfrm>
          <a:custGeom>
            <a:avLst/>
            <a:gdLst>
              <a:gd name="connsiteX0" fmla="*/ 0 w 227629"/>
              <a:gd name="connsiteY0" fmla="*/ 0 h 227629"/>
              <a:gd name="connsiteX1" fmla="*/ 227629 w 227629"/>
              <a:gd name="connsiteY1" fmla="*/ 0 h 227629"/>
              <a:gd name="connsiteX2" fmla="*/ 227629 w 227629"/>
              <a:gd name="connsiteY2" fmla="*/ 227629 h 227629"/>
              <a:gd name="connsiteX3" fmla="*/ 0 w 227629"/>
              <a:gd name="connsiteY3" fmla="*/ 227629 h 227629"/>
              <a:gd name="connsiteX4" fmla="*/ 0 w 227629"/>
              <a:gd name="connsiteY4" fmla="*/ 0 h 227629"/>
              <a:gd name="connsiteX0" fmla="*/ 0 w 227629"/>
              <a:gd name="connsiteY0" fmla="*/ 0 h 227629"/>
              <a:gd name="connsiteX1" fmla="*/ 227629 w 227629"/>
              <a:gd name="connsiteY1" fmla="*/ 0 h 227629"/>
              <a:gd name="connsiteX2" fmla="*/ 0 w 227629"/>
              <a:gd name="connsiteY2" fmla="*/ 227629 h 227629"/>
              <a:gd name="connsiteX3" fmla="*/ 0 w 227629"/>
              <a:gd name="connsiteY3" fmla="*/ 0 h 2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29" h="227629">
                <a:moveTo>
                  <a:pt x="0" y="0"/>
                </a:moveTo>
                <a:lnTo>
                  <a:pt x="227629" y="0"/>
                </a:lnTo>
                <a:lnTo>
                  <a:pt x="0" y="2276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1" name="직사각형 2"/>
          <p:cNvSpPr/>
          <p:nvPr/>
        </p:nvSpPr>
        <p:spPr>
          <a:xfrm>
            <a:off x="5105725" y="3729709"/>
            <a:ext cx="189691" cy="142268"/>
          </a:xfrm>
          <a:custGeom>
            <a:avLst/>
            <a:gdLst>
              <a:gd name="connsiteX0" fmla="*/ 0 w 227629"/>
              <a:gd name="connsiteY0" fmla="*/ 0 h 227629"/>
              <a:gd name="connsiteX1" fmla="*/ 227629 w 227629"/>
              <a:gd name="connsiteY1" fmla="*/ 0 h 227629"/>
              <a:gd name="connsiteX2" fmla="*/ 227629 w 227629"/>
              <a:gd name="connsiteY2" fmla="*/ 227629 h 227629"/>
              <a:gd name="connsiteX3" fmla="*/ 0 w 227629"/>
              <a:gd name="connsiteY3" fmla="*/ 227629 h 227629"/>
              <a:gd name="connsiteX4" fmla="*/ 0 w 227629"/>
              <a:gd name="connsiteY4" fmla="*/ 0 h 227629"/>
              <a:gd name="connsiteX0" fmla="*/ 0 w 227629"/>
              <a:gd name="connsiteY0" fmla="*/ 0 h 227629"/>
              <a:gd name="connsiteX1" fmla="*/ 227629 w 227629"/>
              <a:gd name="connsiteY1" fmla="*/ 0 h 227629"/>
              <a:gd name="connsiteX2" fmla="*/ 0 w 227629"/>
              <a:gd name="connsiteY2" fmla="*/ 227629 h 227629"/>
              <a:gd name="connsiteX3" fmla="*/ 0 w 227629"/>
              <a:gd name="connsiteY3" fmla="*/ 0 h 2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29" h="227629">
                <a:moveTo>
                  <a:pt x="0" y="0"/>
                </a:moveTo>
                <a:lnTo>
                  <a:pt x="227629" y="0"/>
                </a:lnTo>
                <a:lnTo>
                  <a:pt x="0" y="227629"/>
                </a:lnTo>
                <a:lnTo>
                  <a:pt x="0" y="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4" name="직사각형 2"/>
          <p:cNvSpPr/>
          <p:nvPr/>
        </p:nvSpPr>
        <p:spPr>
          <a:xfrm>
            <a:off x="8533777" y="3739845"/>
            <a:ext cx="189691" cy="142268"/>
          </a:xfrm>
          <a:custGeom>
            <a:avLst/>
            <a:gdLst>
              <a:gd name="connsiteX0" fmla="*/ 0 w 227629"/>
              <a:gd name="connsiteY0" fmla="*/ 0 h 227629"/>
              <a:gd name="connsiteX1" fmla="*/ 227629 w 227629"/>
              <a:gd name="connsiteY1" fmla="*/ 0 h 227629"/>
              <a:gd name="connsiteX2" fmla="*/ 227629 w 227629"/>
              <a:gd name="connsiteY2" fmla="*/ 227629 h 227629"/>
              <a:gd name="connsiteX3" fmla="*/ 0 w 227629"/>
              <a:gd name="connsiteY3" fmla="*/ 227629 h 227629"/>
              <a:gd name="connsiteX4" fmla="*/ 0 w 227629"/>
              <a:gd name="connsiteY4" fmla="*/ 0 h 227629"/>
              <a:gd name="connsiteX0" fmla="*/ 0 w 227629"/>
              <a:gd name="connsiteY0" fmla="*/ 0 h 227629"/>
              <a:gd name="connsiteX1" fmla="*/ 227629 w 227629"/>
              <a:gd name="connsiteY1" fmla="*/ 0 h 227629"/>
              <a:gd name="connsiteX2" fmla="*/ 0 w 227629"/>
              <a:gd name="connsiteY2" fmla="*/ 227629 h 227629"/>
              <a:gd name="connsiteX3" fmla="*/ 0 w 227629"/>
              <a:gd name="connsiteY3" fmla="*/ 0 h 2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29" h="227629">
                <a:moveTo>
                  <a:pt x="0" y="0"/>
                </a:moveTo>
                <a:lnTo>
                  <a:pt x="227629" y="0"/>
                </a:lnTo>
                <a:lnTo>
                  <a:pt x="0" y="227629"/>
                </a:lnTo>
                <a:lnTo>
                  <a:pt x="0" y="0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87" name="직선 연결선 86"/>
          <p:cNvCxnSpPr/>
          <p:nvPr/>
        </p:nvCxnSpPr>
        <p:spPr>
          <a:xfrm flipV="1">
            <a:off x="2306819" y="1038345"/>
            <a:ext cx="2167901" cy="24059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4440169" y="764439"/>
            <a:ext cx="3210560" cy="646176"/>
            <a:chOff x="4440169" y="764439"/>
            <a:chExt cx="3210560" cy="646176"/>
          </a:xfrm>
        </p:grpSpPr>
        <p:sp>
          <p:nvSpPr>
            <p:cNvPr id="2" name="직사각형 1"/>
            <p:cNvSpPr/>
            <p:nvPr/>
          </p:nvSpPr>
          <p:spPr>
            <a:xfrm>
              <a:off x="4440169" y="764439"/>
              <a:ext cx="3210560" cy="646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440172" y="764442"/>
              <a:ext cx="303505" cy="227629"/>
            </a:xfrm>
            <a:custGeom>
              <a:avLst/>
              <a:gdLst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227629 w 227629"/>
                <a:gd name="connsiteY2" fmla="*/ 227629 h 227629"/>
                <a:gd name="connsiteX3" fmla="*/ 0 w 227629"/>
                <a:gd name="connsiteY3" fmla="*/ 227629 h 227629"/>
                <a:gd name="connsiteX4" fmla="*/ 0 w 227629"/>
                <a:gd name="connsiteY4" fmla="*/ 0 h 227629"/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0 w 227629"/>
                <a:gd name="connsiteY2" fmla="*/ 227629 h 227629"/>
                <a:gd name="connsiteX3" fmla="*/ 0 w 227629"/>
                <a:gd name="connsiteY3" fmla="*/ 0 h 2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29" h="227629">
                  <a:moveTo>
                    <a:pt x="0" y="0"/>
                  </a:moveTo>
                  <a:lnTo>
                    <a:pt x="227629" y="0"/>
                  </a:lnTo>
                  <a:lnTo>
                    <a:pt x="0" y="227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347594" y="770727"/>
              <a:ext cx="150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첫페이지</a:t>
              </a:r>
              <a:endPara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  <a:p>
              <a:pPr algn="ctr"/>
              <a:r>
                <a:rPr lang="en-US" altLang="ko-KR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(login2.jsp)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</p:txBody>
        </p:sp>
      </p:grpSp>
      <p:sp>
        <p:nvSpPr>
          <p:cNvPr id="93" name="직사각형 92"/>
          <p:cNvSpPr/>
          <p:nvPr/>
        </p:nvSpPr>
        <p:spPr>
          <a:xfrm>
            <a:off x="8628623" y="1766294"/>
            <a:ext cx="2075010" cy="583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7685" y="3514095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회원정보관리</a:t>
            </a:r>
            <a:endParaRPr lang="en-US" altLang="ko-KR" sz="1200" b="1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Memberlist.jsp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)</a:t>
            </a:r>
            <a:endParaRPr lang="ko-KR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98738" y="4062431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white">
                    <a:alpha val="60000"/>
                  </a:prst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Marketing team</a:t>
            </a:r>
            <a:endParaRPr lang="ko-KR" altLang="en-US" sz="1050" dirty="0">
              <a:solidFill>
                <a:prstClr val="white">
                  <a:alpha val="60000"/>
                </a:prst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6246" y="4189389"/>
            <a:ext cx="1392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정보수정</a:t>
            </a:r>
            <a:endParaRPr lang="en-US" altLang="ko-KR" sz="1200" b="1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retouch.jsp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 </a:t>
            </a:r>
          </a:p>
          <a:p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retouchPro.jsp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) </a:t>
            </a:r>
            <a:endParaRPr lang="ko-KR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32934" y="4946776"/>
            <a:ext cx="1189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회원탈퇴</a:t>
            </a:r>
            <a:endParaRPr lang="en-US" altLang="ko-KR" sz="1200" b="1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delete.jsp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 </a:t>
            </a:r>
          </a:p>
          <a:p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deletePro.jsp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)</a:t>
            </a:r>
            <a:endParaRPr lang="ko-KR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812046" y="5935649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white">
                    <a:alpha val="60000"/>
                  </a:prst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Marketing team</a:t>
            </a:r>
            <a:endParaRPr lang="ko-KR" altLang="en-US" sz="1050" dirty="0">
              <a:solidFill>
                <a:prstClr val="white">
                  <a:alpha val="60000"/>
                </a:prst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229051" y="3887821"/>
            <a:ext cx="144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회원추방</a:t>
            </a:r>
            <a:endParaRPr lang="en-US" altLang="ko-KR" sz="1200" b="1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(deletePro2.jsp)  </a:t>
            </a:r>
            <a:endParaRPr lang="ko-KR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238151" y="4062431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white">
                    <a:alpha val="60000"/>
                  </a:prst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Sales team</a:t>
            </a:r>
            <a:endParaRPr lang="ko-KR" altLang="en-US" sz="1050" dirty="0">
              <a:solidFill>
                <a:prstClr val="white">
                  <a:alpha val="60000"/>
                </a:prst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8086958" y="3314312"/>
            <a:ext cx="20947" cy="8750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8036591" y="4062432"/>
            <a:ext cx="158620" cy="118965"/>
          </a:xfrm>
          <a:prstGeom prst="ellipse">
            <a:avLst/>
          </a:prstGeom>
          <a:solidFill>
            <a:srgbClr val="C55A1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8095085" y="2672487"/>
            <a:ext cx="2617931" cy="646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675118" y="3863537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회원가입시</a:t>
            </a:r>
            <a:r>
              <a:rPr lang="ko-KR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 이용되는 </a:t>
            </a:r>
            <a:r>
              <a:rPr lang="en-US" altLang="ko-KR" sz="1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jsp</a:t>
            </a:r>
            <a:endParaRPr lang="en-US" altLang="ko-KR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r>
              <a:rPr lang="en-US" altLang="ko-KR" sz="1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memberPro.jsp</a:t>
            </a:r>
            <a:endParaRPr lang="en-US" altLang="ko-KR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299677" y="2693155"/>
            <a:ext cx="197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관리자페이지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pPr algn="ctr"/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main.jsp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 )</a:t>
            </a:r>
            <a:endParaRPr lang="ko-KR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72127" y="2709048"/>
            <a:ext cx="186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회원정보관</a:t>
            </a:r>
            <a:r>
              <a: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리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pPr algn="ctr"/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Memberlistjsp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)</a:t>
            </a:r>
            <a:endParaRPr lang="ko-KR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310751" y="2703187"/>
            <a:ext cx="18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회원가입창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pPr algn="ctr"/>
            <a:r>
              <a:rPr lang="en-US" altLang="ko-K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memberForm.jsp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)</a:t>
            </a:r>
            <a:endParaRPr lang="ko-KR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261181" y="1766294"/>
            <a:ext cx="1761491" cy="615402"/>
            <a:chOff x="1261181" y="1766294"/>
            <a:chExt cx="1761491" cy="615402"/>
          </a:xfrm>
        </p:grpSpPr>
        <p:sp>
          <p:nvSpPr>
            <p:cNvPr id="89" name="직사각형 88"/>
            <p:cNvSpPr/>
            <p:nvPr/>
          </p:nvSpPr>
          <p:spPr>
            <a:xfrm>
              <a:off x="1264117" y="1766294"/>
              <a:ext cx="1758555" cy="583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407356" y="1796921"/>
              <a:ext cx="150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로그인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(</a:t>
              </a:r>
              <a:r>
                <a:rPr lang="en-US" altLang="ko-KR" sz="16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loginForm.jsp</a:t>
              </a:r>
              <a:r>
                <a:rPr lang="en-US" altLang="ko-KR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)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</p:txBody>
        </p:sp>
        <p:sp>
          <p:nvSpPr>
            <p:cNvPr id="120" name="직사각형 2"/>
            <p:cNvSpPr/>
            <p:nvPr/>
          </p:nvSpPr>
          <p:spPr>
            <a:xfrm>
              <a:off x="1261181" y="1766797"/>
              <a:ext cx="189691" cy="142268"/>
            </a:xfrm>
            <a:custGeom>
              <a:avLst/>
              <a:gdLst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227629 w 227629"/>
                <a:gd name="connsiteY2" fmla="*/ 227629 h 227629"/>
                <a:gd name="connsiteX3" fmla="*/ 0 w 227629"/>
                <a:gd name="connsiteY3" fmla="*/ 227629 h 227629"/>
                <a:gd name="connsiteX4" fmla="*/ 0 w 227629"/>
                <a:gd name="connsiteY4" fmla="*/ 0 h 227629"/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0 w 227629"/>
                <a:gd name="connsiteY2" fmla="*/ 227629 h 227629"/>
                <a:gd name="connsiteX3" fmla="*/ 0 w 227629"/>
                <a:gd name="connsiteY3" fmla="*/ 0 h 2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29" h="227629">
                  <a:moveTo>
                    <a:pt x="0" y="0"/>
                  </a:moveTo>
                  <a:lnTo>
                    <a:pt x="227629" y="0"/>
                  </a:lnTo>
                  <a:lnTo>
                    <a:pt x="0" y="227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507628" y="1766294"/>
            <a:ext cx="1965747" cy="584775"/>
            <a:chOff x="8628622" y="1766294"/>
            <a:chExt cx="1965747" cy="584775"/>
          </a:xfrm>
        </p:grpSpPr>
        <p:sp>
          <p:nvSpPr>
            <p:cNvPr id="95" name="TextBox 94"/>
            <p:cNvSpPr txBox="1"/>
            <p:nvPr/>
          </p:nvSpPr>
          <p:spPr>
            <a:xfrm>
              <a:off x="8628622" y="1766294"/>
              <a:ext cx="1965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회원가입</a:t>
              </a:r>
              <a:endParaRPr lang="en-US" altLang="ko-K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  <a:p>
              <a:pPr algn="ctr"/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(</a:t>
              </a:r>
              <a:r>
                <a:rPr lang="en-US" altLang="ko-KR" sz="16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Newmember.jsp</a:t>
              </a:r>
              <a:r>
                <a:rPr lang="en-US" altLang="ko-KR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)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</p:txBody>
        </p:sp>
        <p:sp>
          <p:nvSpPr>
            <p:cNvPr id="121" name="직사각형 2"/>
            <p:cNvSpPr/>
            <p:nvPr/>
          </p:nvSpPr>
          <p:spPr>
            <a:xfrm>
              <a:off x="8746852" y="1821477"/>
              <a:ext cx="189691" cy="142268"/>
            </a:xfrm>
            <a:custGeom>
              <a:avLst/>
              <a:gdLst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227629 w 227629"/>
                <a:gd name="connsiteY2" fmla="*/ 227629 h 227629"/>
                <a:gd name="connsiteX3" fmla="*/ 0 w 227629"/>
                <a:gd name="connsiteY3" fmla="*/ 227629 h 227629"/>
                <a:gd name="connsiteX4" fmla="*/ 0 w 227629"/>
                <a:gd name="connsiteY4" fmla="*/ 0 h 227629"/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0 w 227629"/>
                <a:gd name="connsiteY2" fmla="*/ 227629 h 227629"/>
                <a:gd name="connsiteX3" fmla="*/ 0 w 227629"/>
                <a:gd name="connsiteY3" fmla="*/ 0 h 2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29" h="227629">
                  <a:moveTo>
                    <a:pt x="0" y="0"/>
                  </a:moveTo>
                  <a:lnTo>
                    <a:pt x="227629" y="0"/>
                  </a:lnTo>
                  <a:lnTo>
                    <a:pt x="0" y="227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499464" y="1019178"/>
            <a:ext cx="1761491" cy="697516"/>
            <a:chOff x="1261181" y="1766294"/>
            <a:chExt cx="1761491" cy="697516"/>
          </a:xfrm>
        </p:grpSpPr>
        <p:sp>
          <p:nvSpPr>
            <p:cNvPr id="94" name="직사각형 93"/>
            <p:cNvSpPr/>
            <p:nvPr/>
          </p:nvSpPr>
          <p:spPr>
            <a:xfrm>
              <a:off x="1264117" y="1766294"/>
              <a:ext cx="1758555" cy="583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407356" y="1879035"/>
              <a:ext cx="150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도서명검색</a:t>
              </a:r>
              <a:endPara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  <a:p>
              <a:pPr algn="ctr"/>
              <a:r>
                <a:rPr lang="ko-KR" alt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사이트이</a:t>
              </a:r>
              <a:r>
                <a:rPr lang="ko-KR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동</a:t>
              </a:r>
            </a:p>
          </p:txBody>
        </p:sp>
        <p:sp>
          <p:nvSpPr>
            <p:cNvPr id="123" name="직사각형 2"/>
            <p:cNvSpPr/>
            <p:nvPr/>
          </p:nvSpPr>
          <p:spPr>
            <a:xfrm>
              <a:off x="1261181" y="1766797"/>
              <a:ext cx="189691" cy="142268"/>
            </a:xfrm>
            <a:custGeom>
              <a:avLst/>
              <a:gdLst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227629 w 227629"/>
                <a:gd name="connsiteY2" fmla="*/ 227629 h 227629"/>
                <a:gd name="connsiteX3" fmla="*/ 0 w 227629"/>
                <a:gd name="connsiteY3" fmla="*/ 227629 h 227629"/>
                <a:gd name="connsiteX4" fmla="*/ 0 w 227629"/>
                <a:gd name="connsiteY4" fmla="*/ 0 h 227629"/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0 w 227629"/>
                <a:gd name="connsiteY2" fmla="*/ 227629 h 227629"/>
                <a:gd name="connsiteX3" fmla="*/ 0 w 227629"/>
                <a:gd name="connsiteY3" fmla="*/ 0 h 2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29" h="227629">
                  <a:moveTo>
                    <a:pt x="0" y="0"/>
                  </a:moveTo>
                  <a:lnTo>
                    <a:pt x="227629" y="0"/>
                  </a:lnTo>
                  <a:lnTo>
                    <a:pt x="0" y="227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495659" y="295157"/>
            <a:ext cx="1761491" cy="697516"/>
            <a:chOff x="1261181" y="1766294"/>
            <a:chExt cx="1761491" cy="697516"/>
          </a:xfrm>
        </p:grpSpPr>
        <p:sp>
          <p:nvSpPr>
            <p:cNvPr id="125" name="직사각형 124"/>
            <p:cNvSpPr/>
            <p:nvPr/>
          </p:nvSpPr>
          <p:spPr>
            <a:xfrm>
              <a:off x="1264117" y="1766294"/>
              <a:ext cx="1758555" cy="583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407356" y="1879035"/>
              <a:ext cx="150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도서구매</a:t>
              </a:r>
              <a:endPara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  <a:p>
              <a:pPr algn="ctr"/>
              <a:r>
                <a:rPr lang="ko-KR" alt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사이트이동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</p:txBody>
        </p:sp>
        <p:sp>
          <p:nvSpPr>
            <p:cNvPr id="127" name="직사각형 2"/>
            <p:cNvSpPr/>
            <p:nvPr/>
          </p:nvSpPr>
          <p:spPr>
            <a:xfrm>
              <a:off x="1261181" y="1766797"/>
              <a:ext cx="189691" cy="142268"/>
            </a:xfrm>
            <a:custGeom>
              <a:avLst/>
              <a:gdLst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227629 w 227629"/>
                <a:gd name="connsiteY2" fmla="*/ 227629 h 227629"/>
                <a:gd name="connsiteX3" fmla="*/ 0 w 227629"/>
                <a:gd name="connsiteY3" fmla="*/ 227629 h 227629"/>
                <a:gd name="connsiteX4" fmla="*/ 0 w 227629"/>
                <a:gd name="connsiteY4" fmla="*/ 0 h 227629"/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0 w 227629"/>
                <a:gd name="connsiteY2" fmla="*/ 227629 h 227629"/>
                <a:gd name="connsiteX3" fmla="*/ 0 w 227629"/>
                <a:gd name="connsiteY3" fmla="*/ 0 h 2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29" h="227629">
                  <a:moveTo>
                    <a:pt x="0" y="0"/>
                  </a:moveTo>
                  <a:lnTo>
                    <a:pt x="227629" y="0"/>
                  </a:lnTo>
                  <a:lnTo>
                    <a:pt x="0" y="227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8036591" y="194233"/>
            <a:ext cx="1761491" cy="591970"/>
            <a:chOff x="1261181" y="1766294"/>
            <a:chExt cx="1761491" cy="591970"/>
          </a:xfrm>
        </p:grpSpPr>
        <p:sp>
          <p:nvSpPr>
            <p:cNvPr id="129" name="직사각형 128"/>
            <p:cNvSpPr/>
            <p:nvPr/>
          </p:nvSpPr>
          <p:spPr>
            <a:xfrm>
              <a:off x="1264117" y="1766294"/>
              <a:ext cx="1758555" cy="583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380571" y="1773489"/>
              <a:ext cx="150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ID/PW</a:t>
              </a:r>
              <a:r>
                <a:rPr lang="ko-KR" alt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찾기</a:t>
              </a:r>
              <a:endPara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  <a:p>
              <a:pPr algn="ctr"/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(</a:t>
              </a:r>
              <a:r>
                <a:rPr lang="en-US" altLang="ko-KR" sz="16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IDfind.jsp</a:t>
              </a:r>
              <a:r>
                <a:rPr lang="en-US" altLang="ko-KR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)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</p:txBody>
        </p:sp>
        <p:sp>
          <p:nvSpPr>
            <p:cNvPr id="131" name="직사각형 2"/>
            <p:cNvSpPr/>
            <p:nvPr/>
          </p:nvSpPr>
          <p:spPr>
            <a:xfrm>
              <a:off x="1261181" y="1766797"/>
              <a:ext cx="189691" cy="142268"/>
            </a:xfrm>
            <a:custGeom>
              <a:avLst/>
              <a:gdLst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227629 w 227629"/>
                <a:gd name="connsiteY2" fmla="*/ 227629 h 227629"/>
                <a:gd name="connsiteX3" fmla="*/ 0 w 227629"/>
                <a:gd name="connsiteY3" fmla="*/ 227629 h 227629"/>
                <a:gd name="connsiteX4" fmla="*/ 0 w 227629"/>
                <a:gd name="connsiteY4" fmla="*/ 0 h 227629"/>
                <a:gd name="connsiteX0" fmla="*/ 0 w 227629"/>
                <a:gd name="connsiteY0" fmla="*/ 0 h 227629"/>
                <a:gd name="connsiteX1" fmla="*/ 227629 w 227629"/>
                <a:gd name="connsiteY1" fmla="*/ 0 h 227629"/>
                <a:gd name="connsiteX2" fmla="*/ 0 w 227629"/>
                <a:gd name="connsiteY2" fmla="*/ 227629 h 227629"/>
                <a:gd name="connsiteX3" fmla="*/ 0 w 227629"/>
                <a:gd name="connsiteY3" fmla="*/ 0 h 2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29" h="227629">
                  <a:moveTo>
                    <a:pt x="0" y="0"/>
                  </a:moveTo>
                  <a:lnTo>
                    <a:pt x="227629" y="0"/>
                  </a:lnTo>
                  <a:lnTo>
                    <a:pt x="0" y="227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34" name="직선 연결선 133"/>
          <p:cNvCxnSpPr>
            <a:stCxn id="125" idx="3"/>
            <a:endCxn id="3" idx="2"/>
          </p:cNvCxnSpPr>
          <p:nvPr/>
        </p:nvCxnSpPr>
        <p:spPr>
          <a:xfrm>
            <a:off x="2257150" y="586707"/>
            <a:ext cx="2183022" cy="40536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5" name="직선 연결선 134"/>
          <p:cNvCxnSpPr>
            <a:endCxn id="2" idx="2"/>
          </p:cNvCxnSpPr>
          <p:nvPr/>
        </p:nvCxnSpPr>
        <p:spPr>
          <a:xfrm flipV="1">
            <a:off x="2005477" y="1410615"/>
            <a:ext cx="4039972" cy="4137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6" name="직선 연결선 135"/>
          <p:cNvCxnSpPr>
            <a:stCxn id="2" idx="3"/>
            <a:endCxn id="129" idx="2"/>
          </p:cNvCxnSpPr>
          <p:nvPr/>
        </p:nvCxnSpPr>
        <p:spPr>
          <a:xfrm flipV="1">
            <a:off x="7650729" y="777332"/>
            <a:ext cx="1268076" cy="31019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7" name="직선 연결선 136"/>
          <p:cNvCxnSpPr>
            <a:endCxn id="95" idx="0"/>
          </p:cNvCxnSpPr>
          <p:nvPr/>
        </p:nvCxnSpPr>
        <p:spPr>
          <a:xfrm>
            <a:off x="5924455" y="1410615"/>
            <a:ext cx="3566047" cy="35567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6" name="직선 연결선 155"/>
          <p:cNvCxnSpPr/>
          <p:nvPr/>
        </p:nvCxnSpPr>
        <p:spPr>
          <a:xfrm flipV="1">
            <a:off x="1450872" y="3005726"/>
            <a:ext cx="3186843" cy="74612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31147" y="2696406"/>
            <a:ext cx="197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유저페이지</a:t>
            </a:r>
            <a:endParaRPr lang="en-US" altLang="ko-KR" sz="160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pPr algn="ctr"/>
            <a:r>
              <a:rPr lang="en-US" altLang="ko-K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main0.jsp)</a:t>
            </a:r>
            <a:endParaRPr lang="ko-KR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06819" y="3426156"/>
            <a:ext cx="1352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정보수정</a:t>
            </a:r>
            <a:endParaRPr lang="en-US" altLang="ko-KR" sz="1200" b="1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retouch.jsp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 </a:t>
            </a:r>
          </a:p>
          <a:p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retouchPro.jsp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) </a:t>
            </a:r>
            <a:endParaRPr lang="ko-KR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3860" y="5831774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로그아웃</a:t>
            </a:r>
            <a:endParaRPr lang="en-US" altLang="ko-KR" sz="1200" b="1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logout.jsp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)</a:t>
            </a:r>
            <a:endParaRPr lang="ko-KR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427733" y="4325202"/>
            <a:ext cx="1189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회원탈퇴</a:t>
            </a:r>
            <a:endParaRPr lang="en-US" altLang="ko-KR" sz="1200" b="1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delete.jsp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 </a:t>
            </a:r>
          </a:p>
          <a:p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deletePro.jsp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)</a:t>
            </a:r>
            <a:endParaRPr lang="ko-KR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98659" y="52102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로그아웃</a:t>
            </a:r>
            <a:endParaRPr lang="en-US" altLang="ko-KR" sz="1200" b="1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  <a:p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(</a:t>
            </a:r>
            <a:r>
              <a:rPr lang="en-US" altLang="ko-KR" sz="1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logout.jsp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rPr>
              <a:t>)</a:t>
            </a:r>
            <a:endParaRPr lang="ko-KR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맑은 고딕"/>
            </a:endParaRPr>
          </a:p>
        </p:txBody>
      </p:sp>
      <p:cxnSp>
        <p:nvCxnSpPr>
          <p:cNvPr id="104" name="직선 연결선 103"/>
          <p:cNvCxnSpPr>
            <a:stCxn id="89" idx="2"/>
            <a:endCxn id="79" idx="0"/>
          </p:cNvCxnSpPr>
          <p:nvPr/>
        </p:nvCxnSpPr>
        <p:spPr>
          <a:xfrm>
            <a:off x="2143395" y="2349393"/>
            <a:ext cx="1076584" cy="34701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112" idx="0"/>
            <a:endCxn id="89" idx="2"/>
          </p:cNvCxnSpPr>
          <p:nvPr/>
        </p:nvCxnSpPr>
        <p:spPr>
          <a:xfrm flipV="1">
            <a:off x="689155" y="2349393"/>
            <a:ext cx="1454240" cy="3437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6" name="직선 연결선 105"/>
          <p:cNvCxnSpPr>
            <a:endCxn id="73" idx="0"/>
          </p:cNvCxnSpPr>
          <p:nvPr/>
        </p:nvCxnSpPr>
        <p:spPr>
          <a:xfrm flipH="1">
            <a:off x="9404051" y="2351069"/>
            <a:ext cx="86451" cy="32141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회원정보 수정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 입력한 아이디와 패스워드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, DB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의 아이디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비번을  비교하여 같다면 비번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,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이름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,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주소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,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,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우편번호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,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이메일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을 변경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할 수 있다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b="1" dirty="0"/>
              <a:t>while (</a:t>
            </a:r>
            <a:r>
              <a:rPr lang="en-US" altLang="ko-KR" sz="1600" b="1" dirty="0" err="1"/>
              <a:t>rs.next</a:t>
            </a:r>
            <a:r>
              <a:rPr lang="en-US" altLang="ko-KR" sz="1600" b="1" dirty="0"/>
              <a:t>()) {</a:t>
            </a:r>
          </a:p>
          <a:p>
            <a:r>
              <a:rPr lang="en-US" altLang="ko-KR" sz="1600" dirty="0"/>
              <a:t>String </a:t>
            </a:r>
            <a:r>
              <a:rPr lang="en-US" altLang="ko-KR" sz="1600" dirty="0" err="1"/>
              <a:t>rId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rs.getString</a:t>
            </a:r>
            <a:r>
              <a:rPr lang="en-US" altLang="ko-KR" sz="1600" dirty="0"/>
              <a:t>("id");</a:t>
            </a:r>
          </a:p>
          <a:p>
            <a:r>
              <a:rPr lang="en-US" altLang="ko-KR" sz="1600" dirty="0"/>
              <a:t>String </a:t>
            </a:r>
            <a:r>
              <a:rPr lang="en-US" altLang="ko-KR" sz="1600" dirty="0" err="1"/>
              <a:t>rPasswd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rs.getString</a:t>
            </a:r>
            <a:r>
              <a:rPr lang="en-US" altLang="ko-KR" sz="1600" dirty="0"/>
              <a:t>("password");</a:t>
            </a:r>
          </a:p>
          <a:p>
            <a:r>
              <a:rPr lang="en-US" altLang="ko-KR" sz="1600" b="1" dirty="0"/>
              <a:t>if (</a:t>
            </a:r>
            <a:r>
              <a:rPr lang="en-US" altLang="ko-KR" sz="1600" b="1" dirty="0" err="1"/>
              <a:t>id.equals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rId</a:t>
            </a:r>
            <a:r>
              <a:rPr lang="en-US" altLang="ko-KR" sz="1600" b="1" dirty="0"/>
              <a:t>) &amp;&amp; </a:t>
            </a:r>
            <a:r>
              <a:rPr lang="en-US" altLang="ko-KR" sz="1600" b="1" dirty="0" err="1"/>
              <a:t>passwd.equals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rPasswd</a:t>
            </a:r>
            <a:r>
              <a:rPr lang="en-US" altLang="ko-KR" sz="1600" b="1" dirty="0"/>
              <a:t>)) {</a:t>
            </a:r>
          </a:p>
          <a:p>
            <a:r>
              <a:rPr lang="en-US" altLang="ko-KR" sz="1600" dirty="0" err="1"/>
              <a:t>sql</a:t>
            </a:r>
            <a:r>
              <a:rPr lang="en-US" altLang="ko-KR" sz="1600" dirty="0"/>
              <a:t> = "update O_MEMBER set password=?,name=?, address=?, phone=?, address1=? where id=?";</a:t>
            </a:r>
          </a:p>
          <a:p>
            <a:r>
              <a:rPr lang="en-US" altLang="ko-KR" sz="1600" dirty="0" err="1"/>
              <a:t>pstmt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conn.prepareStatement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pstmt.setString</a:t>
            </a:r>
            <a:r>
              <a:rPr lang="en-US" altLang="ko-KR" sz="1600" dirty="0"/>
              <a:t>(1, passwd1);</a:t>
            </a:r>
          </a:p>
          <a:p>
            <a:r>
              <a:rPr lang="en-US" altLang="ko-KR" sz="1600" dirty="0" err="1"/>
              <a:t>pstmt.setString</a:t>
            </a:r>
            <a:r>
              <a:rPr lang="en-US" altLang="ko-KR" sz="1600" dirty="0"/>
              <a:t>(2, name);</a:t>
            </a:r>
          </a:p>
          <a:p>
            <a:r>
              <a:rPr lang="en-US" altLang="ko-KR" sz="1600" dirty="0" err="1"/>
              <a:t>pstmt.setString</a:t>
            </a:r>
            <a:r>
              <a:rPr lang="en-US" altLang="ko-KR" sz="1600" dirty="0"/>
              <a:t>(3, </a:t>
            </a:r>
            <a:r>
              <a:rPr lang="en-US" altLang="ko-KR" sz="1600" dirty="0" err="1"/>
              <a:t>addadd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pstmt.setString</a:t>
            </a:r>
            <a:r>
              <a:rPr lang="en-US" altLang="ko-KR" sz="1600" dirty="0"/>
              <a:t>(4, </a:t>
            </a:r>
            <a:r>
              <a:rPr lang="en-US" altLang="ko-KR" sz="1600" dirty="0" err="1"/>
              <a:t>phoneadd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pstmt.setString</a:t>
            </a:r>
            <a:r>
              <a:rPr lang="en-US" altLang="ko-KR" sz="1600" dirty="0"/>
              <a:t>(5, add1122);</a:t>
            </a:r>
          </a:p>
          <a:p>
            <a:r>
              <a:rPr lang="en-US" altLang="ko-KR" sz="1600" dirty="0" err="1"/>
              <a:t>pstmt.setString</a:t>
            </a:r>
            <a:r>
              <a:rPr lang="en-US" altLang="ko-KR" sz="1600" dirty="0"/>
              <a:t>(6, id);</a:t>
            </a:r>
          </a:p>
          <a:p>
            <a:r>
              <a:rPr lang="en-US" altLang="ko-KR" sz="1600" dirty="0" err="1"/>
              <a:t>pstmt.executeUpdate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/>
              <a:t>%&gt;&lt;script&gt;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회원정보수정이 완료되었습니다</a:t>
            </a:r>
            <a:r>
              <a:rPr lang="en-US" altLang="ko-KR" sz="1600" dirty="0"/>
              <a:t>");</a:t>
            </a:r>
          </a:p>
          <a:p>
            <a:r>
              <a:rPr lang="en-US" altLang="ko-KR" sz="1600" dirty="0" err="1"/>
              <a:t>location.href</a:t>
            </a:r>
            <a:r>
              <a:rPr lang="en-US" altLang="ko-KR" sz="1600" dirty="0"/>
              <a:t> = "main0.jsp";</a:t>
            </a:r>
          </a:p>
          <a:p>
            <a:r>
              <a:rPr lang="en-US" altLang="ko-KR" sz="1600" dirty="0"/>
              <a:t>&lt;/script&gt; &lt;% </a:t>
            </a:r>
          </a:p>
          <a:p>
            <a:r>
              <a:rPr lang="en-US" altLang="ko-KR" sz="1600" dirty="0"/>
              <a:t>} </a:t>
            </a:r>
            <a:r>
              <a:rPr lang="en-US" altLang="ko-KR" sz="1600" b="1" dirty="0"/>
              <a:t>else</a:t>
            </a:r>
          </a:p>
          <a:p>
            <a:r>
              <a:rPr lang="en-US" altLang="ko-KR" sz="1600" dirty="0" err="1"/>
              <a:t>out.println</a:t>
            </a:r>
            <a:r>
              <a:rPr lang="en-US" altLang="ko-KR" sz="1600" dirty="0"/>
              <a:t>("</a:t>
            </a:r>
            <a:r>
              <a:rPr lang="ko-KR" altLang="en-US" sz="1600" dirty="0"/>
              <a:t>패스워드가 틀리셨습니다</a:t>
            </a:r>
            <a:r>
              <a:rPr lang="en-US" altLang="ko-KR" sz="1600" dirty="0"/>
              <a:t>.");</a:t>
            </a:r>
          </a:p>
          <a:p>
            <a:r>
              <a:rPr lang="en-US" altLang="ko-KR" sz="1600" dirty="0"/>
              <a:t>}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319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rgbClr val="46B5FA"/>
                </a:solidFill>
              </a:rPr>
              <a:t>retouch.jsp</a:t>
            </a:r>
            <a:r>
              <a:rPr lang="en-US" altLang="ko-KR" b="1" dirty="0" smtClean="0">
                <a:solidFill>
                  <a:srgbClr val="46B5FA"/>
                </a:solidFill>
              </a:rPr>
              <a:t> –</a:t>
            </a:r>
            <a:r>
              <a:rPr lang="en-US" altLang="ko-KR" b="1" dirty="0" err="1" smtClean="0">
                <a:solidFill>
                  <a:srgbClr val="46B5FA"/>
                </a:solidFill>
              </a:rPr>
              <a:t>retouchPro.jsp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2799" y="5640584"/>
            <a:ext cx="46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로그인 후에 회원정보를 수정할 수 있는 페이지입니다</a:t>
            </a:r>
            <a:r>
              <a:rPr lang="en-US" altLang="ko-KR" sz="1600" dirty="0" smtClean="0"/>
              <a:t>.  </a:t>
            </a:r>
            <a:r>
              <a:rPr lang="ko-KR" altLang="en-US" sz="1600" dirty="0" smtClean="0"/>
              <a:t>아이디를 제외한 모든 정보를 수정할 수 있습니다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7170" name="Picture 2" descr="C:\Users\경환\Desktop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872309"/>
            <a:ext cx="5245943" cy="37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427" y="4022425"/>
            <a:ext cx="44582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회원관리 창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–</a:t>
            </a:r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추방후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결과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deletePro2.jsp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를 이용하여 추방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deletePro.jsp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와 같은 코드를 썼다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뒤에 탈퇴페이지 참고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pic>
        <p:nvPicPr>
          <p:cNvPr id="5" name="Picture 2" descr="C:\Users\경환\Desktop\저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0" y="948203"/>
            <a:ext cx="3554225" cy="24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경환\Desktop\추방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45" y="3762670"/>
            <a:ext cx="4581249" cy="24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경환\Desktop\추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00" y="948203"/>
            <a:ext cx="3062269" cy="19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17"/>
          <p:cNvCxnSpPr>
            <a:stCxn id="1028" idx="2"/>
            <a:endCxn id="1027" idx="0"/>
          </p:cNvCxnSpPr>
          <p:nvPr/>
        </p:nvCxnSpPr>
        <p:spPr>
          <a:xfrm>
            <a:off x="7772935" y="2892078"/>
            <a:ext cx="708735" cy="87059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5" idx="3"/>
          </p:cNvCxnSpPr>
          <p:nvPr/>
        </p:nvCxnSpPr>
        <p:spPr>
          <a:xfrm flipV="1">
            <a:off x="4367995" y="1920140"/>
            <a:ext cx="1873805" cy="2684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회원추방 후 결과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–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관리자만 접근 가능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u="sng" dirty="0"/>
              <a:t>&lt;table border=</a:t>
            </a:r>
            <a:r>
              <a:rPr lang="en-US" altLang="ko-KR" sz="1600" i="1" u="sng" dirty="0"/>
              <a:t>"1" </a:t>
            </a:r>
            <a:r>
              <a:rPr lang="en-US" altLang="ko-KR" sz="1600" i="1" u="sng" dirty="0" err="1"/>
              <a:t>bgcolor</a:t>
            </a:r>
            <a:r>
              <a:rPr lang="en-US" altLang="ko-KR" sz="1600" i="1" u="sng" dirty="0"/>
              <a:t>="gray</a:t>
            </a:r>
            <a:r>
              <a:rPr lang="en-US" altLang="ko-KR" sz="1600" i="1" u="sng" dirty="0" smtClean="0"/>
              <a:t>"&gt; </a:t>
            </a:r>
            <a:r>
              <a:rPr lang="ko-KR" altLang="en-US" sz="1600" i="1" u="sng" dirty="0" smtClean="0"/>
              <a:t>테이블 색상</a:t>
            </a:r>
            <a:endParaRPr lang="en-US" altLang="ko-KR" sz="1600" dirty="0"/>
          </a:p>
          <a:p>
            <a:r>
              <a:rPr lang="en-US" altLang="ko-KR" sz="1600" dirty="0"/>
              <a:t>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width=</a:t>
            </a:r>
            <a:r>
              <a:rPr lang="en-US" altLang="ko-KR" sz="1600" i="1" dirty="0"/>
              <a:t>"100"&gt;&lt;span&gt;</a:t>
            </a:r>
            <a:r>
              <a:rPr lang="ko-KR" altLang="en-US" sz="1600" i="1" dirty="0"/>
              <a:t>아이디</a:t>
            </a:r>
            <a:r>
              <a:rPr lang="en-US" altLang="ko-KR" sz="1600" i="1" dirty="0"/>
              <a:t>&lt;/span&gt;&lt;/</a:t>
            </a:r>
            <a:r>
              <a:rPr lang="en-US" altLang="ko-KR" sz="1600" i="1" dirty="0" err="1"/>
              <a:t>th</a:t>
            </a:r>
            <a:r>
              <a:rPr lang="en-US" altLang="ko-KR" sz="1600" i="1" dirty="0"/>
              <a:t>&gt;</a:t>
            </a:r>
          </a:p>
          <a:p>
            <a:r>
              <a:rPr lang="en-US" altLang="ko-KR" sz="1600" dirty="0"/>
              <a:t>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width=</a:t>
            </a:r>
            <a:r>
              <a:rPr lang="en-US" altLang="ko-KR" sz="1600" i="1" dirty="0"/>
              <a:t>"100"&gt;&lt;span&gt;</a:t>
            </a:r>
            <a:r>
              <a:rPr lang="ko-KR" altLang="en-US" sz="1600" i="1" dirty="0"/>
              <a:t>비밀번호</a:t>
            </a:r>
            <a:r>
              <a:rPr lang="en-US" altLang="ko-KR" sz="1600" i="1" dirty="0"/>
              <a:t>&lt;/span&gt;&lt;/</a:t>
            </a:r>
            <a:r>
              <a:rPr lang="en-US" altLang="ko-KR" sz="1600" i="1" dirty="0" err="1"/>
              <a:t>th</a:t>
            </a:r>
            <a:r>
              <a:rPr lang="en-US" altLang="ko-KR" sz="1600" i="1" dirty="0"/>
              <a:t>&gt;</a:t>
            </a:r>
          </a:p>
          <a:p>
            <a:r>
              <a:rPr lang="en-US" altLang="ko-KR" sz="1600" dirty="0"/>
              <a:t>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width=</a:t>
            </a:r>
            <a:r>
              <a:rPr lang="en-US" altLang="ko-KR" sz="1600" i="1" dirty="0"/>
              <a:t>"100"&gt;&lt;span&gt;</a:t>
            </a:r>
            <a:r>
              <a:rPr lang="ko-KR" altLang="en-US" sz="1600" i="1" dirty="0"/>
              <a:t>이름</a:t>
            </a:r>
            <a:r>
              <a:rPr lang="en-US" altLang="ko-KR" sz="1600" i="1" dirty="0"/>
              <a:t>&lt;/span&gt;&lt;/</a:t>
            </a:r>
            <a:r>
              <a:rPr lang="en-US" altLang="ko-KR" sz="1600" i="1" dirty="0" err="1"/>
              <a:t>th</a:t>
            </a:r>
            <a:r>
              <a:rPr lang="en-US" altLang="ko-KR" sz="1600" i="1" dirty="0"/>
              <a:t>&gt;</a:t>
            </a:r>
          </a:p>
          <a:p>
            <a:r>
              <a:rPr lang="en-US" altLang="ko-KR" sz="1600" dirty="0"/>
              <a:t>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width=</a:t>
            </a:r>
            <a:r>
              <a:rPr lang="en-US" altLang="ko-KR" sz="1600" i="1" dirty="0"/>
              <a:t>"100"&gt;&lt;span&gt;</a:t>
            </a:r>
            <a:r>
              <a:rPr lang="ko-KR" altLang="en-US" sz="1600" i="1" dirty="0" err="1"/>
              <a:t>이메일</a:t>
            </a:r>
            <a:r>
              <a:rPr lang="en-US" altLang="ko-KR" sz="1600" i="1" dirty="0"/>
              <a:t>&lt;/span&gt;&lt;/</a:t>
            </a:r>
            <a:r>
              <a:rPr lang="en-US" altLang="ko-KR" sz="1600" i="1" dirty="0" err="1"/>
              <a:t>th</a:t>
            </a:r>
            <a:r>
              <a:rPr lang="en-US" altLang="ko-KR" sz="1600" i="1" dirty="0"/>
              <a:t>&gt;</a:t>
            </a:r>
          </a:p>
          <a:p>
            <a:r>
              <a:rPr lang="en-US" altLang="ko-KR" sz="1600" dirty="0"/>
              <a:t>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width=</a:t>
            </a:r>
            <a:r>
              <a:rPr lang="en-US" altLang="ko-KR" sz="1600" i="1" dirty="0"/>
              <a:t>"100"&gt;&lt;span&gt;</a:t>
            </a:r>
            <a:r>
              <a:rPr lang="ko-KR" altLang="en-US" sz="1600" i="1" dirty="0"/>
              <a:t>휴대폰번호</a:t>
            </a:r>
            <a:r>
              <a:rPr lang="en-US" altLang="ko-KR" sz="1600" i="1" dirty="0"/>
              <a:t>&lt;/span&gt;&lt;/</a:t>
            </a:r>
            <a:r>
              <a:rPr lang="en-US" altLang="ko-KR" sz="1600" i="1" dirty="0" err="1"/>
              <a:t>th</a:t>
            </a:r>
            <a:r>
              <a:rPr lang="en-US" altLang="ko-KR" sz="1600" i="1" dirty="0"/>
              <a:t>&gt;</a:t>
            </a:r>
          </a:p>
          <a:p>
            <a:r>
              <a:rPr lang="en-US" altLang="ko-KR" sz="1600" dirty="0"/>
              <a:t>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width=</a:t>
            </a:r>
            <a:r>
              <a:rPr lang="en-US" altLang="ko-KR" sz="1600" i="1" dirty="0"/>
              <a:t>"100"&gt;&lt;span&gt;</a:t>
            </a:r>
            <a:r>
              <a:rPr lang="ko-KR" altLang="en-US" sz="1600" i="1" dirty="0"/>
              <a:t>우편주소</a:t>
            </a:r>
            <a:r>
              <a:rPr lang="en-US" altLang="ko-KR" sz="1600" i="1" dirty="0"/>
              <a:t>&lt;/span&gt;&lt;/</a:t>
            </a:r>
            <a:r>
              <a:rPr lang="en-US" altLang="ko-KR" sz="1600" i="1" dirty="0" err="1"/>
              <a:t>th</a:t>
            </a:r>
            <a:r>
              <a:rPr lang="en-US" altLang="ko-KR" sz="1600" i="1" dirty="0"/>
              <a:t>&gt;</a:t>
            </a:r>
          </a:p>
          <a:p>
            <a:r>
              <a:rPr lang="en-US" altLang="ko-KR" sz="1600" dirty="0"/>
              <a:t>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width=</a:t>
            </a:r>
            <a:r>
              <a:rPr lang="en-US" altLang="ko-KR" sz="1600" i="1" dirty="0"/>
              <a:t>"100"&gt;&lt;span&gt;</a:t>
            </a:r>
            <a:r>
              <a:rPr lang="ko-KR" altLang="en-US" sz="1600" i="1" dirty="0"/>
              <a:t>성별</a:t>
            </a:r>
            <a:r>
              <a:rPr lang="en-US" altLang="ko-KR" sz="1600" i="1" dirty="0"/>
              <a:t>&lt;/span&gt;&lt;/</a:t>
            </a:r>
            <a:r>
              <a:rPr lang="en-US" altLang="ko-KR" sz="1600" i="1" dirty="0" err="1"/>
              <a:t>th</a:t>
            </a:r>
            <a:r>
              <a:rPr lang="en-US" altLang="ko-KR" sz="1600" i="1" dirty="0"/>
              <a:t>&gt;</a:t>
            </a:r>
          </a:p>
          <a:p>
            <a:r>
              <a:rPr lang="en-US" altLang="ko-KR" sz="1600" dirty="0"/>
              <a:t>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width=</a:t>
            </a:r>
            <a:r>
              <a:rPr lang="en-US" altLang="ko-KR" sz="1600" i="1" dirty="0"/>
              <a:t>"100"&gt;&lt;span&gt;</a:t>
            </a:r>
            <a:r>
              <a:rPr lang="ko-KR" altLang="en-US" sz="1600" i="1" dirty="0"/>
              <a:t>생년월일</a:t>
            </a:r>
            <a:r>
              <a:rPr lang="en-US" altLang="ko-KR" sz="1600" i="1" dirty="0"/>
              <a:t>&lt;/span&gt;&lt;/</a:t>
            </a:r>
            <a:r>
              <a:rPr lang="en-US" altLang="ko-KR" sz="1600" i="1" dirty="0" err="1"/>
              <a:t>th</a:t>
            </a:r>
            <a:r>
              <a:rPr lang="en-US" altLang="ko-KR" sz="1600" i="1" dirty="0"/>
              <a:t>&gt;</a:t>
            </a:r>
          </a:p>
          <a:p>
            <a:r>
              <a:rPr lang="en-US" altLang="ko-KR" sz="1600" dirty="0"/>
              <a:t>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 width=</a:t>
            </a:r>
            <a:r>
              <a:rPr lang="en-US" altLang="ko-KR" sz="1600" i="1" dirty="0"/>
              <a:t>"100"&gt;&lt;span&gt;</a:t>
            </a:r>
            <a:r>
              <a:rPr lang="ko-KR" altLang="en-US" sz="1600" i="1" dirty="0"/>
              <a:t>추방</a:t>
            </a:r>
            <a:r>
              <a:rPr lang="en-US" altLang="ko-KR" sz="1600" i="1" dirty="0"/>
              <a:t>&lt;/span&gt;&lt;/</a:t>
            </a:r>
            <a:r>
              <a:rPr lang="en-US" altLang="ko-KR" sz="1600" i="1" dirty="0" err="1"/>
              <a:t>th</a:t>
            </a:r>
            <a:r>
              <a:rPr lang="en-US" altLang="ko-KR" sz="1600" i="1" dirty="0" smtClean="0"/>
              <a:t>&gt;</a:t>
            </a:r>
          </a:p>
          <a:p>
            <a:endParaRPr lang="en-US" altLang="ko-KR" sz="1600" i="1" dirty="0" smtClean="0"/>
          </a:p>
          <a:p>
            <a:r>
              <a:rPr lang="ko-KR" altLang="en-US" sz="1600" i="1" dirty="0" smtClean="0"/>
              <a:t>테이블 생성과 </a:t>
            </a:r>
            <a:endParaRPr lang="en-US" altLang="ko-KR" sz="1600" i="1" dirty="0" smtClean="0"/>
          </a:p>
          <a:p>
            <a:r>
              <a:rPr lang="ko-KR" altLang="en-US" sz="1600" i="1" dirty="0" smtClean="0"/>
              <a:t>너비 </a:t>
            </a:r>
            <a:r>
              <a:rPr lang="en-US" altLang="ko-KR" sz="1600" i="1" dirty="0" smtClean="0"/>
              <a:t>100</a:t>
            </a:r>
            <a:r>
              <a:rPr lang="ko-KR" altLang="en-US" sz="1600" i="1" dirty="0" smtClean="0"/>
              <a:t>으로 설정 </a:t>
            </a:r>
            <a:endParaRPr lang="en-US" altLang="ko-KR" sz="1600" i="1" dirty="0"/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rgbClr val="46B5FA"/>
                </a:solidFill>
              </a:rPr>
              <a:t>Memberlist.jsp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경환\Desktop\저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0" y="948202"/>
            <a:ext cx="527497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회원추방 후 결과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–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관리자만 접근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td width=</a:t>
            </a:r>
            <a:r>
              <a:rPr lang="en-US" altLang="ko-KR" sz="1600" i="1" dirty="0"/>
              <a:t>"100"&gt; &lt;%=id2 %&gt;&lt;/td&gt; </a:t>
            </a:r>
          </a:p>
          <a:p>
            <a:r>
              <a:rPr lang="en-US" altLang="ko-KR" sz="1600" dirty="0"/>
              <a:t>&lt;td width=</a:t>
            </a:r>
            <a:r>
              <a:rPr lang="en-US" altLang="ko-KR" sz="1600" i="1" dirty="0"/>
              <a:t>"100"&gt; &lt;%=password %&gt;&lt;/td&gt;</a:t>
            </a:r>
          </a:p>
          <a:p>
            <a:r>
              <a:rPr lang="en-US" altLang="ko-KR" sz="1600" dirty="0"/>
              <a:t>&lt;td width=</a:t>
            </a:r>
            <a:r>
              <a:rPr lang="en-US" altLang="ko-KR" sz="1600" i="1" dirty="0"/>
              <a:t>"100"&gt; &lt;%=name2 %&gt;&lt;/td&gt;</a:t>
            </a:r>
          </a:p>
          <a:p>
            <a:r>
              <a:rPr lang="en-US" altLang="ko-KR" sz="1600" dirty="0"/>
              <a:t>&lt;td width=</a:t>
            </a:r>
            <a:r>
              <a:rPr lang="en-US" altLang="ko-KR" sz="1600" i="1" dirty="0"/>
              <a:t>"100"&gt; &lt;%=</a:t>
            </a:r>
            <a:r>
              <a:rPr lang="en-US" altLang="ko-KR" sz="1600" i="1" dirty="0" err="1"/>
              <a:t>addr</a:t>
            </a:r>
            <a:r>
              <a:rPr lang="en-US" altLang="ko-KR" sz="1600" i="1" dirty="0"/>
              <a:t> %&gt;&lt;/td&gt;</a:t>
            </a:r>
          </a:p>
          <a:p>
            <a:r>
              <a:rPr lang="en-US" altLang="ko-KR" sz="1600" dirty="0"/>
              <a:t>&lt;td width=</a:t>
            </a:r>
            <a:r>
              <a:rPr lang="en-US" altLang="ko-KR" sz="1600" i="1" dirty="0"/>
              <a:t>"100"&gt; &lt;%=phone1 %&gt;&lt;/td&gt;</a:t>
            </a:r>
          </a:p>
          <a:p>
            <a:r>
              <a:rPr lang="en-US" altLang="ko-KR" sz="1600" dirty="0"/>
              <a:t>&lt;td width=</a:t>
            </a:r>
            <a:r>
              <a:rPr lang="en-US" altLang="ko-KR" sz="1600" i="1" dirty="0"/>
              <a:t>"100"&gt; &lt;%=address1 %&gt;&lt;/td&gt;</a:t>
            </a:r>
          </a:p>
          <a:p>
            <a:r>
              <a:rPr lang="de-DE" altLang="ko-KR" sz="1600" dirty="0"/>
              <a:t>&lt;td width=</a:t>
            </a:r>
            <a:r>
              <a:rPr lang="de-DE" altLang="ko-KR" sz="1600" i="1" dirty="0"/>
              <a:t>"100"&gt; &lt;%=gender %&gt;&lt;/td&gt;</a:t>
            </a:r>
          </a:p>
          <a:p>
            <a:r>
              <a:rPr lang="en-US" altLang="ko-KR" sz="1600" dirty="0"/>
              <a:t>&lt;td width=</a:t>
            </a:r>
            <a:r>
              <a:rPr lang="en-US" altLang="ko-KR" sz="1600" i="1" dirty="0"/>
              <a:t>"100"&gt; &lt;%=</a:t>
            </a:r>
            <a:r>
              <a:rPr lang="en-US" altLang="ko-KR" sz="1600" i="1" dirty="0" err="1"/>
              <a:t>birthyy</a:t>
            </a:r>
            <a:r>
              <a:rPr lang="en-US" altLang="ko-KR" sz="1600" i="1" dirty="0"/>
              <a:t> %&gt;&lt;/td&gt;</a:t>
            </a:r>
          </a:p>
          <a:p>
            <a:r>
              <a:rPr lang="en-US" altLang="ko-KR" sz="1600" dirty="0"/>
              <a:t>&lt;td width=</a:t>
            </a:r>
            <a:r>
              <a:rPr lang="en-US" altLang="ko-KR" sz="1600" i="1" dirty="0"/>
              <a:t>"100"&gt;&lt;%</a:t>
            </a:r>
            <a:r>
              <a:rPr lang="en-US" altLang="ko-KR" sz="1600" b="1" i="1" dirty="0"/>
              <a:t>if(id2.equals("</a:t>
            </a:r>
            <a:r>
              <a:rPr lang="en-US" altLang="ko-KR" sz="1600" b="1" i="1" dirty="0" err="1"/>
              <a:t>kim</a:t>
            </a:r>
            <a:r>
              <a:rPr lang="en-US" altLang="ko-KR" sz="1600" b="1" i="1" dirty="0"/>
              <a:t>")){%&gt;</a:t>
            </a:r>
            <a:r>
              <a:rPr lang="ko-KR" altLang="en-US" sz="1600" b="1" i="1" dirty="0"/>
              <a:t>관리자</a:t>
            </a:r>
            <a:r>
              <a:rPr lang="en-US" altLang="ko-KR" sz="1600" b="1" i="1" dirty="0"/>
              <a:t>&lt;%}else{%&gt;</a:t>
            </a:r>
          </a:p>
          <a:p>
            <a:r>
              <a:rPr lang="en-US" altLang="ko-KR" sz="1600" dirty="0"/>
              <a:t>&lt;form method=</a:t>
            </a:r>
            <a:r>
              <a:rPr lang="en-US" altLang="ko-KR" sz="1600" i="1" dirty="0"/>
              <a:t>"post" action="deletePro2.jsp"&gt;  </a:t>
            </a:r>
          </a:p>
          <a:p>
            <a:r>
              <a:rPr lang="en-US" altLang="ko-KR" sz="1600" dirty="0"/>
              <a:t>&lt;input type=</a:t>
            </a:r>
            <a:r>
              <a:rPr lang="en-US" altLang="ko-KR" sz="1600" i="1" dirty="0"/>
              <a:t>"hidden" name="id2" value="&lt;%=id2 %&gt;"/&gt;</a:t>
            </a:r>
          </a:p>
          <a:p>
            <a:r>
              <a:rPr lang="en-US" altLang="ko-KR" sz="1600" dirty="0"/>
              <a:t>&lt;input type=</a:t>
            </a:r>
            <a:r>
              <a:rPr lang="en-US" altLang="ko-KR" sz="1600" i="1" dirty="0"/>
              <a:t>"submit" value="</a:t>
            </a:r>
            <a:r>
              <a:rPr lang="ko-KR" altLang="en-US" sz="1600" i="1" dirty="0"/>
              <a:t>추방</a:t>
            </a:r>
            <a:r>
              <a:rPr lang="en-US" altLang="ko-KR" sz="1600" i="1" dirty="0" smtClean="0"/>
              <a:t>"&gt;</a:t>
            </a: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칸에 정보들을 넣는 코드 이고 아이디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kim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은 관리자로 설정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한 것이다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관리자는 추방버튼을 없앴다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rgbClr val="46B5FA"/>
                </a:solidFill>
              </a:rPr>
              <a:t>Memberlist.jsp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경환\Desktop\저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0" y="948202"/>
            <a:ext cx="527497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570" y="560324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 </a:t>
            </a:r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탈퇴후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결과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pic>
        <p:nvPicPr>
          <p:cNvPr id="6" name="Picture 2" descr="C:\Users\경환\Desktop\탈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49" y="438912"/>
            <a:ext cx="3661865" cy="25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경환\Desktop\탈토;후관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43" y="3544305"/>
            <a:ext cx="5716676" cy="18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경환\Desktop\탈퇴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7" y="3381231"/>
            <a:ext cx="3952875" cy="222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경환\Desktop\추방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855015"/>
            <a:ext cx="5034262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17"/>
          <p:cNvCxnSpPr>
            <a:stCxn id="2052" idx="0"/>
          </p:cNvCxnSpPr>
          <p:nvPr/>
        </p:nvCxnSpPr>
        <p:spPr>
          <a:xfrm flipV="1">
            <a:off x="2713025" y="3025923"/>
            <a:ext cx="5630556" cy="3553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5485243" y="1612123"/>
            <a:ext cx="1082912" cy="12029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4689462" y="4492238"/>
            <a:ext cx="739236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934" y="4727026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회원추방 후 결과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–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관리자만 접근 가능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b="1" dirty="0" smtClean="0"/>
              <a:t>if(</a:t>
            </a:r>
            <a:r>
              <a:rPr lang="en-US" altLang="ko-KR" sz="1600" b="1" dirty="0" err="1" smtClean="0"/>
              <a:t>rs.next</a:t>
            </a:r>
            <a:r>
              <a:rPr lang="en-US" altLang="ko-KR" sz="1600" b="1" dirty="0"/>
              <a:t>()){</a:t>
            </a:r>
          </a:p>
          <a:p>
            <a:r>
              <a:rPr lang="en-US" altLang="ko-KR" sz="1600" dirty="0"/>
              <a:t>    String </a:t>
            </a:r>
            <a:r>
              <a:rPr lang="en-US" altLang="ko-KR" sz="1600" dirty="0" err="1"/>
              <a:t>rId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rs.getString</a:t>
            </a:r>
            <a:r>
              <a:rPr lang="en-US" altLang="ko-KR" sz="1600" dirty="0"/>
              <a:t>("id");</a:t>
            </a:r>
          </a:p>
          <a:p>
            <a:r>
              <a:rPr lang="en-US" altLang="ko-KR" sz="1600" dirty="0"/>
              <a:t>    String </a:t>
            </a:r>
            <a:r>
              <a:rPr lang="en-US" altLang="ko-KR" sz="1600" dirty="0" err="1"/>
              <a:t>rPasswd</a:t>
            </a:r>
            <a:r>
              <a:rPr lang="en-US" altLang="ko-KR" sz="1600" dirty="0"/>
              <a:t>=</a:t>
            </a:r>
            <a:r>
              <a:rPr lang="en-US" altLang="ko-KR" sz="1600" dirty="0" err="1"/>
              <a:t>rs.getString</a:t>
            </a:r>
            <a:r>
              <a:rPr lang="en-US" altLang="ko-KR" sz="1600" dirty="0"/>
              <a:t>("password");</a:t>
            </a:r>
          </a:p>
          <a:p>
            <a:r>
              <a:rPr lang="en-US" altLang="ko-KR" sz="1600" dirty="0"/>
              <a:t>    </a:t>
            </a:r>
            <a:r>
              <a:rPr lang="en-US" altLang="ko-KR" sz="1600" b="1" dirty="0"/>
              <a:t>if(</a:t>
            </a:r>
            <a:r>
              <a:rPr lang="en-US" altLang="ko-KR" sz="1600" b="1" dirty="0" err="1"/>
              <a:t>id.equals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rId</a:t>
            </a:r>
            <a:r>
              <a:rPr lang="en-US" altLang="ko-KR" sz="1600" b="1" dirty="0"/>
              <a:t>) &amp;&amp; </a:t>
            </a:r>
            <a:r>
              <a:rPr lang="en-US" altLang="ko-KR" sz="1600" b="1" dirty="0" err="1"/>
              <a:t>passwd.equals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rPasswd</a:t>
            </a:r>
            <a:r>
              <a:rPr lang="en-US" altLang="ko-KR" sz="1600" b="1" dirty="0"/>
              <a:t>)){</a:t>
            </a:r>
          </a:p>
          <a:p>
            <a:r>
              <a:rPr lang="en-US" altLang="ko-KR" sz="1600" dirty="0"/>
              <a:t>   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="delete from </a:t>
            </a:r>
            <a:r>
              <a:rPr lang="en-US" altLang="ko-KR" sz="1600" dirty="0" err="1"/>
              <a:t>o_member</a:t>
            </a:r>
            <a:r>
              <a:rPr lang="en-US" altLang="ko-KR" sz="1600" dirty="0"/>
              <a:t> where id=?";</a:t>
            </a:r>
          </a:p>
          <a:p>
            <a:r>
              <a:rPr lang="en-US" altLang="ko-KR" sz="1600" dirty="0"/>
              <a:t>    </a:t>
            </a:r>
            <a:r>
              <a:rPr lang="en-US" altLang="ko-KR" sz="1600" u="sng" dirty="0" err="1"/>
              <a:t>pstmt</a:t>
            </a:r>
            <a:r>
              <a:rPr lang="en-US" altLang="ko-KR" sz="1600" u="sng" dirty="0"/>
              <a:t>=</a:t>
            </a:r>
            <a:r>
              <a:rPr lang="en-US" altLang="ko-KR" sz="1600" u="sng" dirty="0" err="1"/>
              <a:t>conn.prepareStatement</a:t>
            </a:r>
            <a:r>
              <a:rPr lang="en-US" altLang="ko-KR" sz="1600" u="sng" dirty="0"/>
              <a:t>(</a:t>
            </a:r>
            <a:r>
              <a:rPr lang="en-US" altLang="ko-KR" sz="1600" u="sng" dirty="0" err="1"/>
              <a:t>sql</a:t>
            </a:r>
            <a:r>
              <a:rPr lang="en-US" altLang="ko-KR" sz="1600" u="sng" dirty="0"/>
              <a:t>);</a:t>
            </a:r>
          </a:p>
          <a:p>
            <a:r>
              <a:rPr lang="en-US" altLang="ko-KR" sz="1600" dirty="0"/>
              <a:t>    </a:t>
            </a:r>
            <a:r>
              <a:rPr lang="en-US" altLang="ko-KR" sz="1600" dirty="0" err="1"/>
              <a:t>pstmt.setString</a:t>
            </a:r>
            <a:r>
              <a:rPr lang="en-US" altLang="ko-KR" sz="1600" dirty="0"/>
              <a:t>(1, id);</a:t>
            </a:r>
          </a:p>
          <a:p>
            <a:r>
              <a:rPr lang="en-US" altLang="ko-KR" sz="1600" dirty="0"/>
              <a:t>    </a:t>
            </a:r>
            <a:r>
              <a:rPr lang="en-US" altLang="ko-KR" sz="1600" dirty="0" err="1"/>
              <a:t>pstmt.executeUpdate</a:t>
            </a:r>
            <a:r>
              <a:rPr lang="en-US" altLang="ko-KR" sz="1600" dirty="0" smtClean="0"/>
              <a:t>();</a:t>
            </a:r>
          </a:p>
          <a:p>
            <a:r>
              <a:rPr lang="en-US" altLang="ko-KR" sz="1600" dirty="0" smtClean="0"/>
              <a:t>: DB</a:t>
            </a:r>
            <a:r>
              <a:rPr lang="ko-KR" altLang="en-US" sz="1600" dirty="0" smtClean="0"/>
              <a:t>의 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와</a:t>
            </a:r>
            <a:r>
              <a:rPr lang="en-US" altLang="ko-KR" sz="1600" dirty="0" smtClean="0"/>
              <a:t>PW</a:t>
            </a:r>
            <a:r>
              <a:rPr lang="ko-KR" altLang="en-US" sz="1600" dirty="0" smtClean="0"/>
              <a:t>가 같은지 확인하여 같다면 삭제하는 코드</a:t>
            </a:r>
            <a:endParaRPr lang="ko-KR" altLang="en-US" sz="1600" dirty="0"/>
          </a:p>
          <a:p>
            <a:endParaRPr lang="en-US" altLang="ko-KR" sz="1600" dirty="0" smtClean="0"/>
          </a:p>
          <a:p>
            <a:r>
              <a:rPr lang="en-US" altLang="ko-KR" sz="1600" dirty="0" err="1" smtClean="0"/>
              <a:t>session.invalidate</a:t>
            </a:r>
            <a:r>
              <a:rPr lang="en-US" altLang="ko-KR" sz="1600" dirty="0"/>
              <a:t>(); </a:t>
            </a:r>
            <a:r>
              <a:rPr lang="ko-KR" altLang="en-US" sz="1600" dirty="0" smtClean="0"/>
              <a:t>해당 </a:t>
            </a:r>
            <a:r>
              <a:rPr lang="ko-KR" altLang="en-US" sz="1600" dirty="0"/>
              <a:t>세션을 없애고 세션에 속해 있는 값들을 없앤다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alert</a:t>
            </a:r>
            <a:r>
              <a:rPr lang="en-US" altLang="ko-KR" sz="1600" dirty="0"/>
              <a:t>("</a:t>
            </a:r>
            <a:r>
              <a:rPr lang="ko-KR" altLang="en-US" sz="1600" dirty="0"/>
              <a:t>회원탈퇴가 정상적으로 이루어 졌습니다</a:t>
            </a:r>
            <a:r>
              <a:rPr lang="en-US" altLang="ko-KR" sz="1600" dirty="0"/>
              <a:t>. </a:t>
            </a:r>
            <a:r>
              <a:rPr lang="ko-KR" altLang="en-US" sz="1600" dirty="0"/>
              <a:t>이용해 주셔서 감사합니다</a:t>
            </a:r>
            <a:r>
              <a:rPr lang="en-US" altLang="ko-KR" sz="1600" dirty="0"/>
              <a:t>.");</a:t>
            </a:r>
          </a:p>
          <a:p>
            <a:r>
              <a:rPr lang="en-US" altLang="ko-KR" sz="1600" dirty="0" err="1"/>
              <a:t>history.go</a:t>
            </a:r>
            <a:r>
              <a:rPr lang="en-US" altLang="ko-KR" sz="1600" dirty="0"/>
              <a:t>(-1);</a:t>
            </a:r>
          </a:p>
          <a:p>
            <a:r>
              <a:rPr lang="en-US" altLang="ko-KR" sz="1600" dirty="0" smtClean="0"/>
              <a:t>: </a:t>
            </a:r>
            <a:r>
              <a:rPr lang="ko-KR" altLang="en-US" sz="1600" dirty="0" smtClean="0"/>
              <a:t>조건이 맞아 삭제되어지면 입력한 글이 뜨면서 </a:t>
            </a:r>
            <a:r>
              <a:rPr lang="ko-KR" altLang="en-US" sz="1600" dirty="0" err="1" smtClean="0"/>
              <a:t>팝업창이</a:t>
            </a:r>
            <a:r>
              <a:rPr lang="ko-KR" altLang="en-US" sz="1600" dirty="0" smtClean="0"/>
              <a:t> 뜨고</a:t>
            </a:r>
            <a:endParaRPr lang="en-US" altLang="ko-KR" sz="1600" dirty="0" smtClean="0"/>
          </a:p>
          <a:p>
            <a:r>
              <a:rPr lang="ko-KR" altLang="en-US" sz="1600" dirty="0" smtClean="0"/>
              <a:t>전 페이지로 돌아간다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r>
              <a:rPr lang="en-US" altLang="ko-KR" sz="1600" dirty="0" smtClean="0"/>
              <a:t>}</a:t>
            </a:r>
            <a:r>
              <a:rPr lang="en-US" altLang="ko-KR" sz="1600" b="1" dirty="0"/>
              <a:t>else </a:t>
            </a:r>
          </a:p>
          <a:p>
            <a:r>
              <a:rPr lang="en-US" altLang="ko-KR" sz="1600" dirty="0" smtClean="0"/>
              <a:t>%&gt;</a:t>
            </a:r>
            <a:endParaRPr lang="en-US" altLang="ko-KR" sz="1600" dirty="0"/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패스워드가 틀리셨습니다</a:t>
            </a:r>
            <a:r>
              <a:rPr lang="en-US" altLang="ko-KR" sz="1600" dirty="0"/>
              <a:t>.");</a:t>
            </a:r>
          </a:p>
          <a:p>
            <a:r>
              <a:rPr lang="en-US" altLang="ko-KR" sz="1600" dirty="0" err="1"/>
              <a:t>location.href</a:t>
            </a:r>
            <a:r>
              <a:rPr lang="en-US" altLang="ko-KR" sz="1600" dirty="0"/>
              <a:t>="</a:t>
            </a:r>
            <a:r>
              <a:rPr lang="en-US" altLang="ko-KR" sz="1600" dirty="0" err="1" smtClean="0"/>
              <a:t>delete.jsp</a:t>
            </a:r>
            <a:r>
              <a:rPr lang="en-US" altLang="ko-KR" sz="1600" dirty="0" smtClean="0"/>
              <a:t>“ : </a:t>
            </a:r>
            <a:r>
              <a:rPr lang="ko-KR" altLang="en-US" sz="1600" dirty="0" smtClean="0"/>
              <a:t>틀리면 현재페이지에 머물며 </a:t>
            </a:r>
            <a:r>
              <a:rPr lang="ko-KR" altLang="en-US" sz="1600" dirty="0" err="1" smtClean="0"/>
              <a:t>팝업창이뜬다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rgbClr val="46B5FA"/>
                </a:solidFill>
              </a:rPr>
              <a:t>delete.jsp</a:t>
            </a:r>
            <a:r>
              <a:rPr lang="en-US" altLang="ko-KR" b="1" dirty="0" smtClean="0">
                <a:solidFill>
                  <a:srgbClr val="46B5FA"/>
                </a:solidFill>
              </a:rPr>
              <a:t>~ </a:t>
            </a:r>
            <a:r>
              <a:rPr lang="en-US" altLang="ko-KR" b="1" dirty="0" err="1" smtClean="0">
                <a:solidFill>
                  <a:srgbClr val="46B5FA"/>
                </a:solidFill>
              </a:rPr>
              <a:t>deletePro.jsp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경환\Desktop\저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0" y="948202"/>
            <a:ext cx="527497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경환\Desktop\탈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0" y="948201"/>
            <a:ext cx="5348858" cy="37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842800" y="322798"/>
            <a:ext cx="10113264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2520616" y="-15466"/>
            <a:ext cx="0" cy="461495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/>
          <p:cNvSpPr/>
          <p:nvPr/>
        </p:nvSpPr>
        <p:spPr>
          <a:xfrm>
            <a:off x="2021305" y="4319339"/>
            <a:ext cx="998621" cy="99862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TextBox 370"/>
          <p:cNvSpPr txBox="1"/>
          <p:nvPr/>
        </p:nvSpPr>
        <p:spPr>
          <a:xfrm>
            <a:off x="4351504" y="1995857"/>
            <a:ext cx="4138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600" smtClean="0">
                <a:solidFill>
                  <a:srgbClr val="FFC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THANK YOU</a:t>
            </a:r>
            <a:endParaRPr lang="ko-KR" altLang="en-US" sz="6600">
              <a:solidFill>
                <a:srgbClr val="FFC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39511" y="3423679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46B5FA"/>
                </a:solidFill>
              </a:rPr>
              <a:t>감사합니다</a:t>
            </a:r>
            <a:r>
              <a:rPr lang="en-US" altLang="ko-KR" b="1" dirty="0" smtClean="0">
                <a:solidFill>
                  <a:srgbClr val="46B5FA"/>
                </a:solidFill>
              </a:rPr>
              <a:t>.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1559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82525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67726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첫 페이지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948202"/>
            <a:ext cx="55287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link </a:t>
            </a:r>
            <a:r>
              <a:rPr lang="en-US" altLang="ko-KR" sz="1600" dirty="0" err="1"/>
              <a:t>rel</a:t>
            </a:r>
            <a:r>
              <a:rPr lang="en-US" altLang="ko-KR" sz="1600" dirty="0"/>
              <a:t>=</a:t>
            </a:r>
            <a:r>
              <a:rPr lang="en-US" altLang="ko-KR" sz="1600" i="1" dirty="0"/>
              <a:t>"stylesheet"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css</a:t>
            </a:r>
            <a:r>
              <a:rPr lang="en-US" altLang="ko-KR" sz="1600" i="1" dirty="0"/>
              <a:t>/bootstrap.css"&gt;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Css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파일의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bootstrap.css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를 이용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, Style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이용하여 디자인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it-IT" altLang="ko-KR" sz="1600" dirty="0" smtClean="0"/>
          </a:p>
          <a:p>
            <a:r>
              <a:rPr lang="it-IT" altLang="ko-KR" sz="1600" dirty="0" smtClean="0"/>
              <a:t>&lt;a href</a:t>
            </a:r>
            <a:r>
              <a:rPr lang="it-IT" altLang="ko-KR" sz="1600" dirty="0"/>
              <a:t>=</a:t>
            </a:r>
            <a:r>
              <a:rPr lang="it-IT" altLang="ko-KR" sz="1600" i="1" dirty="0"/>
              <a:t>"http://www.aladin.co.kr/home/welcome.aspx"&gt;</a:t>
            </a:r>
            <a:r>
              <a:rPr lang="ko-KR" altLang="it-IT" sz="1600" i="1" dirty="0" smtClean="0"/>
              <a:t>도서구매</a:t>
            </a:r>
            <a:endParaRPr lang="it-IT" altLang="ko-KR" sz="1600" i="1" dirty="0"/>
          </a:p>
          <a:p>
            <a:r>
              <a:rPr lang="it-IT" altLang="ko-KR" sz="1600" dirty="0" smtClean="0"/>
              <a:t>&lt;a href</a:t>
            </a:r>
            <a:r>
              <a:rPr lang="it-IT" altLang="ko-KR" sz="1600" dirty="0"/>
              <a:t>=</a:t>
            </a:r>
            <a:r>
              <a:rPr lang="it-IT" altLang="ko-KR" sz="1600" i="1" dirty="0"/>
              <a:t>"https://www.google.co.kr/?hl=ko</a:t>
            </a:r>
            <a:r>
              <a:rPr lang="it-IT" altLang="ko-KR" sz="1600" i="1" dirty="0" smtClean="0"/>
              <a:t>"&gt;</a:t>
            </a:r>
          </a:p>
          <a:p>
            <a:r>
              <a:rPr lang="ko-KR" altLang="it-IT" sz="1600" i="1" dirty="0" smtClean="0"/>
              <a:t>도서명검색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  -&gt;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Pub바탕체 Bold" panose="02020603020101020101" pitchFamily="18" charset="-127"/>
              </a:rPr>
              <a:t>링크이용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ea typeface="KoPub바탕체 Bold" panose="0202060302010102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ea typeface="KoPub바탕체 Bold" panose="02020603020101020101" pitchFamily="18" charset="-127"/>
            </a:endParaRPr>
          </a:p>
          <a:p>
            <a:r>
              <a:rPr lang="en-US" altLang="ko-KR" sz="1600" dirty="0"/>
              <a:t>&lt;form method = </a:t>
            </a:r>
            <a:r>
              <a:rPr lang="en-US" altLang="ko-KR" sz="1600" i="1" dirty="0"/>
              <a:t>"post" action="</a:t>
            </a:r>
            <a:r>
              <a:rPr lang="en-US" altLang="ko-KR" sz="1600" i="1" dirty="0" err="1"/>
              <a:t>loginForm.jsp</a:t>
            </a:r>
            <a:r>
              <a:rPr lang="en-US" altLang="ko-KR" sz="1600" i="1" dirty="0"/>
              <a:t>"&gt;</a:t>
            </a:r>
            <a:endParaRPr lang="en-US" altLang="ko-KR" sz="1600" i="1" dirty="0">
              <a:solidFill>
                <a:schemeClr val="tx1">
                  <a:lumMod val="75000"/>
                  <a:lumOff val="25000"/>
                </a:schemeClr>
              </a:solidFill>
              <a:ea typeface="KoPub바탕체 Bold" panose="02020603020101020101" pitchFamily="18" charset="-127"/>
            </a:endParaRPr>
          </a:p>
          <a:p>
            <a:r>
              <a:rPr lang="en-US" altLang="ko-KR" sz="1600" dirty="0" smtClean="0"/>
              <a:t>&lt;input type=</a:t>
            </a:r>
            <a:r>
              <a:rPr lang="en-US" altLang="ko-KR" sz="1600" i="1" dirty="0" smtClean="0"/>
              <a:t>"submit" value="</a:t>
            </a:r>
            <a:r>
              <a:rPr lang="ko-KR" altLang="en-US" sz="1600" i="1" dirty="0" smtClean="0"/>
              <a:t>로그인</a:t>
            </a:r>
            <a:r>
              <a:rPr lang="en-US" altLang="ko-KR" sz="1600" i="1" dirty="0" smtClean="0"/>
              <a:t>"&gt;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&lt;form method =</a:t>
            </a:r>
            <a:r>
              <a:rPr lang="en-US" altLang="ko-KR" sz="1600" i="1" dirty="0" smtClean="0"/>
              <a:t>"post" action="</a:t>
            </a:r>
            <a:r>
              <a:rPr lang="en-US" altLang="ko-KR" sz="1600" i="1" dirty="0" err="1" smtClean="0"/>
              <a:t>IDfind.jsp</a:t>
            </a:r>
            <a:r>
              <a:rPr lang="en-US" altLang="ko-KR" sz="1600" i="1" dirty="0" smtClean="0"/>
              <a:t>"&gt;</a:t>
            </a:r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input type=</a:t>
            </a:r>
            <a:r>
              <a:rPr lang="en-US" altLang="ko-KR" sz="1600" i="1" dirty="0"/>
              <a:t>"submit" </a:t>
            </a:r>
            <a:r>
              <a:rPr lang="en-US" altLang="ko-KR" sz="1600" i="1" dirty="0" smtClean="0"/>
              <a:t>value</a:t>
            </a:r>
            <a:r>
              <a:rPr lang="en-US" altLang="ko-KR" sz="1600" i="1" dirty="0"/>
              <a:t>="ID/PW</a:t>
            </a:r>
            <a:r>
              <a:rPr lang="ko-KR" altLang="en-US" sz="1600" i="1" dirty="0"/>
              <a:t>찾기</a:t>
            </a:r>
            <a:r>
              <a:rPr lang="en-US" altLang="ko-KR" sz="1600" i="1" dirty="0" smtClean="0"/>
              <a:t>"&gt;</a:t>
            </a:r>
          </a:p>
          <a:p>
            <a:r>
              <a:rPr lang="en-US" altLang="ko-KR" sz="1600" dirty="0" smtClean="0"/>
              <a:t> </a:t>
            </a:r>
            <a:endParaRPr lang="en-US" altLang="ko-KR" sz="1600" dirty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form method =</a:t>
            </a:r>
            <a:r>
              <a:rPr lang="en-US" altLang="ko-KR" sz="1600" i="1" dirty="0"/>
              <a:t>"post" action="</a:t>
            </a:r>
            <a:r>
              <a:rPr lang="en-US" altLang="ko-KR" sz="1600" i="1" dirty="0" err="1"/>
              <a:t>Newmember.jsp</a:t>
            </a:r>
            <a:r>
              <a:rPr lang="en-US" altLang="ko-KR" sz="1600" i="1" dirty="0"/>
              <a:t>"&gt;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input type=</a:t>
            </a:r>
            <a:r>
              <a:rPr lang="en-US" altLang="ko-KR" sz="1600" i="1" dirty="0"/>
              <a:t>"submit" </a:t>
            </a:r>
            <a:r>
              <a:rPr lang="en-US" altLang="ko-KR" sz="1600" i="1" dirty="0" smtClean="0"/>
              <a:t>value</a:t>
            </a:r>
            <a:r>
              <a:rPr lang="en-US" altLang="ko-KR" sz="1600" i="1" dirty="0"/>
              <a:t>="</a:t>
            </a:r>
            <a:r>
              <a:rPr lang="ko-KR" altLang="en-US" sz="1600" i="1" dirty="0"/>
              <a:t>회원가입</a:t>
            </a:r>
            <a:r>
              <a:rPr lang="en-US" altLang="ko-KR" sz="1600" i="1" dirty="0" smtClean="0"/>
              <a:t>"&gt;</a:t>
            </a:r>
          </a:p>
          <a:p>
            <a:endParaRPr lang="en-US" altLang="ko-KR" sz="1600" i="1" dirty="0"/>
          </a:p>
          <a:p>
            <a:r>
              <a:rPr lang="ko-KR" altLang="en-US" sz="1600" i="1" dirty="0" smtClean="0"/>
              <a:t>이용하여 </a:t>
            </a:r>
            <a:r>
              <a:rPr lang="en-US" altLang="ko-KR" sz="1600" i="1" dirty="0" smtClean="0"/>
              <a:t>value</a:t>
            </a:r>
            <a:r>
              <a:rPr lang="ko-KR" altLang="en-US" sz="1600" i="1" dirty="0" smtClean="0"/>
              <a:t>해당 클릭 시  </a:t>
            </a:r>
            <a:r>
              <a:rPr lang="en-US" altLang="ko-KR" sz="1600" i="1" dirty="0" smtClean="0"/>
              <a:t>post</a:t>
            </a:r>
            <a:r>
              <a:rPr lang="ko-KR" altLang="en-US" sz="1600" i="1" dirty="0" smtClean="0"/>
              <a:t>형식으로 </a:t>
            </a:r>
            <a:r>
              <a:rPr lang="en-US" altLang="ko-KR" sz="1600" i="1" dirty="0" smtClean="0"/>
              <a:t>action</a:t>
            </a:r>
            <a:r>
              <a:rPr lang="ko-KR" altLang="en-US" sz="1600" i="1" dirty="0" smtClean="0"/>
              <a:t>으로</a:t>
            </a:r>
            <a:endParaRPr lang="en-US" altLang="ko-KR" sz="1600" i="1" dirty="0" smtClean="0"/>
          </a:p>
          <a:p>
            <a:r>
              <a:rPr lang="ko-KR" altLang="en-US" sz="1600" i="1" dirty="0" smtClean="0"/>
              <a:t>지정한 페이지로 이동한다</a:t>
            </a:r>
            <a:r>
              <a:rPr lang="en-US" altLang="ko-KR" sz="1600" i="1" dirty="0" smtClean="0"/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975046" y="5138928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46B5FA"/>
                </a:solidFill>
                <a:ea typeface="KoPub바탕체 Bold" panose="02020603020101020101" pitchFamily="18" charset="-127"/>
              </a:rPr>
              <a:t>Login2.jsp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회원가입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983879"/>
            <a:ext cx="5528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/>
              <a:t>&lt;link </a:t>
            </a:r>
            <a:r>
              <a:rPr lang="en-US" altLang="ko-KR" sz="1600" dirty="0" err="1"/>
              <a:t>rel</a:t>
            </a:r>
            <a:r>
              <a:rPr lang="en-US" altLang="ko-KR" sz="1600" dirty="0"/>
              <a:t>=</a:t>
            </a:r>
            <a:r>
              <a:rPr lang="en-US" altLang="ko-KR" sz="1600" i="1" dirty="0"/>
              <a:t>"stylesheet" type="text/</a:t>
            </a:r>
            <a:r>
              <a:rPr lang="en-US" altLang="ko-KR" sz="1600" i="1" dirty="0" err="1"/>
              <a:t>css</a:t>
            </a:r>
            <a:r>
              <a:rPr lang="en-US" altLang="ko-KR" sz="1600" i="1" dirty="0"/>
              <a:t>"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="style.css" /&gt;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StyleSheet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이용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-&gt; Style.CSS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를 이용하여 디자인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/>
              <a:t>&lt;strong</a:t>
            </a:r>
            <a:r>
              <a:rPr lang="en-US" altLang="ko-KR" sz="1600" dirty="0" smtClean="0"/>
              <a:t>&gt;</a:t>
            </a:r>
            <a:r>
              <a:rPr lang="ko-KR" altLang="en-US" sz="1600" dirty="0" smtClean="0"/>
              <a:t>성</a:t>
            </a:r>
            <a:r>
              <a:rPr lang="ko-KR" altLang="en-US" sz="1600" dirty="0"/>
              <a:t>인</a:t>
            </a:r>
            <a:r>
              <a:rPr lang="ko-KR" altLang="en-US" sz="1600" dirty="0" smtClean="0"/>
              <a:t>가입</a:t>
            </a:r>
            <a:r>
              <a:rPr lang="en-US" altLang="ko-KR" sz="1600" dirty="0"/>
              <a:t>&lt;/strong</a:t>
            </a:r>
            <a:r>
              <a:rPr lang="en-US" altLang="ko-KR" sz="1600" dirty="0" smtClean="0"/>
              <a:t>&gt;</a:t>
            </a:r>
          </a:p>
          <a:p>
            <a:r>
              <a:rPr lang="ko-KR" altLang="en-US" sz="1600" dirty="0" smtClean="0"/>
              <a:t>나이가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br</a:t>
            </a:r>
            <a:r>
              <a:rPr lang="en-US" altLang="ko-KR" sz="1600" dirty="0"/>
              <a:t> /&gt;</a:t>
            </a:r>
            <a:r>
              <a:rPr lang="ko-KR" altLang="en-US" sz="1600" dirty="0"/>
              <a:t>만</a:t>
            </a:r>
            <a:r>
              <a:rPr lang="en-US" altLang="ko-KR" sz="1600" dirty="0"/>
              <a:t>19</a:t>
            </a:r>
            <a:r>
              <a:rPr lang="ko-KR" altLang="en-US" sz="1600" dirty="0" smtClean="0"/>
              <a:t>세 미만입니다</a:t>
            </a:r>
            <a:r>
              <a:rPr lang="en-US" altLang="ko-KR" sz="1600" dirty="0"/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 smtClean="0"/>
              <a:t>&lt;a </a:t>
            </a:r>
            <a:r>
              <a:rPr lang="en-US" altLang="ko-KR" sz="1600" dirty="0" err="1" smtClean="0"/>
              <a:t>href</a:t>
            </a:r>
            <a:r>
              <a:rPr lang="en-US" altLang="ko-KR" sz="1600" dirty="0"/>
              <a:t>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memberForm.jsp</a:t>
            </a:r>
            <a:r>
              <a:rPr lang="en-US" altLang="ko-KR" sz="1600" i="1" dirty="0"/>
              <a:t>"&gt;</a:t>
            </a:r>
            <a:r>
              <a:rPr lang="ko-KR" altLang="en-US" sz="1600" i="1" dirty="0"/>
              <a:t>회원가입</a:t>
            </a:r>
            <a:r>
              <a:rPr lang="en-US" altLang="ko-KR" sz="1600" i="1" dirty="0"/>
              <a:t>&lt;/a&gt;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=&gt;</a:t>
            </a:r>
            <a:r>
              <a:rPr lang="ko-KR" altLang="en-US" sz="1600" dirty="0" smtClean="0"/>
              <a:t>회원가입 클릭 시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해당 지정 페이지로 이동</a:t>
            </a:r>
            <a:endParaRPr lang="ko-KR" altLang="en-US" sz="1600" dirty="0"/>
          </a:p>
          <a:p>
            <a:endParaRPr lang="ko-KR" altLang="en-US" sz="1600" dirty="0"/>
          </a:p>
          <a:p>
            <a:r>
              <a:rPr lang="en-US" altLang="ko-KR" sz="1600" dirty="0"/>
              <a:t>&lt;strong&gt;</a:t>
            </a:r>
            <a:r>
              <a:rPr lang="ko-KR" altLang="en-US" sz="1600" dirty="0"/>
              <a:t>청소년가입</a:t>
            </a:r>
            <a:r>
              <a:rPr lang="en-US" altLang="ko-KR" sz="1600" dirty="0"/>
              <a:t>&lt;/strong</a:t>
            </a:r>
            <a:r>
              <a:rPr lang="en-US" altLang="ko-KR" sz="1600" dirty="0" smtClean="0"/>
              <a:t>&gt;</a:t>
            </a:r>
          </a:p>
          <a:p>
            <a:r>
              <a:rPr lang="ko-KR" altLang="en-US" sz="1600" dirty="0" smtClean="0"/>
              <a:t>나이가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br</a:t>
            </a:r>
            <a:r>
              <a:rPr lang="en-US" altLang="ko-KR" sz="1600" dirty="0"/>
              <a:t> /&gt;</a:t>
            </a:r>
            <a:r>
              <a:rPr lang="ko-KR" altLang="en-US" sz="1600" dirty="0"/>
              <a:t>만</a:t>
            </a:r>
            <a:r>
              <a:rPr lang="en-US" altLang="ko-KR" sz="1600" dirty="0"/>
              <a:t>19</a:t>
            </a:r>
            <a:r>
              <a:rPr lang="ko-KR" altLang="en-US" sz="1600" dirty="0" smtClean="0"/>
              <a:t>세 미만입니다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r>
              <a:rPr lang="en-US" altLang="ko-KR" sz="1600" dirty="0" smtClean="0"/>
              <a:t>&lt;a </a:t>
            </a:r>
            <a:r>
              <a:rPr lang="en-US" altLang="ko-KR" sz="1600" dirty="0" err="1" smtClean="0"/>
              <a:t>href</a:t>
            </a:r>
            <a:r>
              <a:rPr lang="en-US" altLang="ko-KR" sz="1600" dirty="0"/>
              <a:t>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memberForm.jsp</a:t>
            </a:r>
            <a:r>
              <a:rPr lang="en-US" altLang="ko-KR" sz="1600" i="1" dirty="0"/>
              <a:t>"&gt;</a:t>
            </a:r>
            <a:r>
              <a:rPr lang="ko-KR" altLang="en-US" sz="1600" i="1" dirty="0"/>
              <a:t>회원가입</a:t>
            </a:r>
            <a:r>
              <a:rPr lang="en-US" altLang="ko-KR" sz="1600" i="1" dirty="0"/>
              <a:t>&lt;/a</a:t>
            </a:r>
            <a:r>
              <a:rPr lang="en-US" altLang="ko-KR" sz="1600" i="1" dirty="0" smtClean="0"/>
              <a:t>&gt;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=&gt;</a:t>
            </a:r>
            <a:r>
              <a:rPr lang="ko-KR" altLang="en-US" sz="1600" dirty="0" smtClean="0"/>
              <a:t>회원가입 </a:t>
            </a:r>
            <a:r>
              <a:rPr lang="ko-KR" altLang="en-US" sz="1600" dirty="0"/>
              <a:t>클릭 시 </a:t>
            </a:r>
            <a:r>
              <a:rPr lang="en-US" altLang="ko-KR" sz="1600" dirty="0"/>
              <a:t> </a:t>
            </a:r>
            <a:r>
              <a:rPr lang="ko-KR" altLang="en-US" sz="1600" dirty="0"/>
              <a:t>해당 지정 페이지로 이동</a:t>
            </a:r>
          </a:p>
          <a:p>
            <a:endParaRPr lang="ko-KR" altLang="en-US" sz="1600" dirty="0"/>
          </a:p>
          <a:p>
            <a:endParaRPr lang="en-US" altLang="ko-KR" sz="1600" i="1" dirty="0"/>
          </a:p>
          <a:p>
            <a:endParaRPr lang="en-US" altLang="ko-KR" sz="1600" i="1" dirty="0"/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1952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  <a:ea typeface="KoPub바탕체 Bold" panose="02020603020101020101" pitchFamily="18" charset="-127"/>
              </a:rPr>
              <a:t>Newmember.jsp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1751" y="3649343"/>
            <a:ext cx="124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Subscribe</a:t>
            </a:r>
            <a:endParaRPr lang="en-US" altLang="ko-KR">
              <a:solidFill>
                <a:schemeClr val="bg1"/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4113" y="273022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회원가입결과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094258" y="3741651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46B5FA"/>
                </a:solidFill>
              </a:rPr>
              <a:t>그 밖에 </a:t>
            </a:r>
            <a:r>
              <a:rPr lang="ko-KR" altLang="en-US" b="1" dirty="0" err="1" smtClean="0">
                <a:solidFill>
                  <a:srgbClr val="46B5FA"/>
                </a:solidFill>
              </a:rPr>
              <a:t>팝업창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82" y="503855"/>
            <a:ext cx="3521637" cy="247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경환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5" y="5018470"/>
            <a:ext cx="1933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20" y="4985132"/>
            <a:ext cx="19621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경환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70" y="5018470"/>
            <a:ext cx="2325688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경환\Desktop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4951653"/>
            <a:ext cx="17716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경환\Desktop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571" y="3429000"/>
            <a:ext cx="18288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경환\Desktop\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4950782"/>
            <a:ext cx="22764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경환\Desktop\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1" y="3128738"/>
            <a:ext cx="5272541" cy="115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경환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0" y="830572"/>
            <a:ext cx="47148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경환\Desktop\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3" y="830572"/>
            <a:ext cx="12668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직선 연결선 21"/>
          <p:cNvCxnSpPr>
            <a:stCxn id="1033" idx="3"/>
          </p:cNvCxnSpPr>
          <p:nvPr/>
        </p:nvCxnSpPr>
        <p:spPr>
          <a:xfrm flipV="1">
            <a:off x="5041195" y="1520643"/>
            <a:ext cx="890219" cy="11002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endCxn id="1034" idx="1"/>
          </p:cNvCxnSpPr>
          <p:nvPr/>
        </p:nvCxnSpPr>
        <p:spPr>
          <a:xfrm flipV="1">
            <a:off x="9457019" y="1459222"/>
            <a:ext cx="663294" cy="28046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stCxn id="1032" idx="3"/>
          </p:cNvCxnSpPr>
          <p:nvPr/>
        </p:nvCxnSpPr>
        <p:spPr>
          <a:xfrm flipV="1">
            <a:off x="5935382" y="2223916"/>
            <a:ext cx="4894873" cy="148437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회원가입입력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i="1" dirty="0" smtClean="0"/>
              <a:t>전체배경 </a:t>
            </a:r>
            <a:r>
              <a:rPr lang="en-US" altLang="ko-KR" sz="1600" dirty="0" err="1"/>
              <a:t>background-image:</a:t>
            </a:r>
            <a:r>
              <a:rPr lang="en-US" altLang="ko-KR" sz="1600" i="1" dirty="0" err="1"/>
              <a:t>url</a:t>
            </a:r>
            <a:r>
              <a:rPr lang="en-US" altLang="ko-KR" sz="1600" i="1" dirty="0"/>
              <a:t>('</a:t>
            </a:r>
            <a:r>
              <a:rPr lang="en-US" altLang="ko-KR" sz="1600" i="1" dirty="0" err="1"/>
              <a:t>img</a:t>
            </a:r>
            <a:r>
              <a:rPr lang="en-US" altLang="ko-KR" sz="1600" i="1" dirty="0"/>
              <a:t>/images7.gif</a:t>
            </a:r>
            <a:r>
              <a:rPr lang="en-US" altLang="ko-KR" sz="1600" i="1" dirty="0" smtClean="0"/>
              <a:t>');</a:t>
            </a:r>
          </a:p>
          <a:p>
            <a:r>
              <a:rPr lang="en-US" altLang="ko-KR" sz="1600" i="1" dirty="0" smtClean="0"/>
              <a:t>Gif</a:t>
            </a:r>
            <a:r>
              <a:rPr lang="ko-KR" altLang="en-US" sz="1600" i="1" dirty="0" smtClean="0"/>
              <a:t>를 이용하여 움직이는 배경을 활용</a:t>
            </a:r>
            <a:endParaRPr lang="en-US" altLang="ko-KR" sz="1600" i="1" dirty="0" smtClean="0"/>
          </a:p>
          <a:p>
            <a:endParaRPr lang="en-US" altLang="ko-KR" sz="1600" i="1" dirty="0" smtClean="0"/>
          </a:p>
          <a:p>
            <a:r>
              <a:rPr lang="ko-KR" altLang="en-US" sz="1600" dirty="0" smtClean="0"/>
              <a:t>자바스크립트활용 하여 </a:t>
            </a:r>
            <a:r>
              <a:rPr lang="ko-KR" altLang="en-US" sz="1600" b="1" dirty="0" smtClean="0"/>
              <a:t>해당 정보가 입력 되었는지 확인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script type=</a:t>
            </a:r>
            <a:r>
              <a:rPr lang="en-US" altLang="ko-KR" sz="1600" i="1" dirty="0"/>
              <a:t>"text/</a:t>
            </a:r>
            <a:r>
              <a:rPr lang="en-US" altLang="ko-KR" sz="1600" i="1" dirty="0" err="1"/>
              <a:t>javascript</a:t>
            </a:r>
            <a:r>
              <a:rPr lang="en-US" altLang="ko-KR" sz="1600" i="1" dirty="0" smtClean="0"/>
              <a:t>"&gt;</a:t>
            </a:r>
            <a:endParaRPr lang="ko-KR" altLang="en-US" sz="1600" dirty="0"/>
          </a:p>
          <a:p>
            <a:r>
              <a:rPr lang="en-US" altLang="ko-KR" sz="1600" b="1" dirty="0"/>
              <a:t>function </a:t>
            </a:r>
            <a:r>
              <a:rPr lang="en-US" altLang="ko-KR" sz="1600" b="1" dirty="0" err="1"/>
              <a:t>checkValue</a:t>
            </a:r>
            <a:r>
              <a:rPr lang="en-US" altLang="ko-KR" sz="1600" b="1" dirty="0"/>
              <a:t>() </a:t>
            </a:r>
            <a:r>
              <a:rPr lang="en-US" altLang="ko-KR" sz="1600" b="1" dirty="0" smtClean="0"/>
              <a:t>{if </a:t>
            </a:r>
            <a:r>
              <a:rPr lang="en-US" altLang="ko-KR" sz="1600" b="1" dirty="0"/>
              <a:t>(!</a:t>
            </a:r>
            <a:r>
              <a:rPr lang="en-US" altLang="ko-KR" sz="1600" b="1" dirty="0" err="1"/>
              <a:t>document.userInfo.id.value</a:t>
            </a:r>
            <a:r>
              <a:rPr lang="en-US" altLang="ko-KR" sz="1600" b="1" dirty="0"/>
              <a:t>) 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아이디를 입력하세요</a:t>
            </a:r>
            <a:r>
              <a:rPr lang="en-US" altLang="ko-KR" sz="1600" dirty="0"/>
              <a:t>.");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/>
              <a:t>}</a:t>
            </a:r>
          </a:p>
          <a:p>
            <a:endParaRPr lang="ko-KR" altLang="en-US" sz="1600" dirty="0"/>
          </a:p>
          <a:p>
            <a:r>
              <a:rPr lang="en-US" altLang="ko-KR" sz="1600" b="1" dirty="0"/>
              <a:t>if (!</a:t>
            </a:r>
            <a:r>
              <a:rPr lang="en-US" altLang="ko-KR" sz="1600" b="1" dirty="0" err="1"/>
              <a:t>document.userInfo.passwd.value</a:t>
            </a:r>
            <a:r>
              <a:rPr lang="en-US" altLang="ko-KR" sz="1600" b="1" dirty="0"/>
              <a:t>) 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비밀번호를 입력하세요</a:t>
            </a:r>
            <a:r>
              <a:rPr lang="en-US" altLang="ko-KR" sz="1600" dirty="0"/>
              <a:t>.");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 smtClean="0"/>
              <a:t>}</a:t>
            </a:r>
          </a:p>
          <a:p>
            <a:endParaRPr lang="ko-KR" altLang="en-US" sz="1600" dirty="0" smtClean="0"/>
          </a:p>
          <a:p>
            <a:r>
              <a:rPr lang="en-US" altLang="ko-KR" sz="1600" dirty="0" smtClean="0"/>
              <a:t>// </a:t>
            </a:r>
            <a:r>
              <a:rPr lang="ko-KR" altLang="en-US" sz="1600" dirty="0" smtClean="0"/>
              <a:t>비밀번호와 비밀번호 확인에 입력된 값이 동일한지 확인</a:t>
            </a:r>
          </a:p>
          <a:p>
            <a:r>
              <a:rPr lang="en-US" altLang="ko-KR" sz="1600" b="1" dirty="0" smtClean="0"/>
              <a:t>if (</a:t>
            </a:r>
            <a:r>
              <a:rPr lang="en-US" altLang="ko-KR" sz="1600" b="1" dirty="0" err="1" smtClean="0"/>
              <a:t>document.userInfo.passwd.value</a:t>
            </a:r>
            <a:r>
              <a:rPr lang="en-US" altLang="ko-KR" sz="1600" b="1" dirty="0" smtClean="0"/>
              <a:t> != </a:t>
            </a:r>
            <a:r>
              <a:rPr lang="en-US" altLang="ko-KR" sz="1600" b="1" dirty="0" err="1" smtClean="0"/>
              <a:t>document.userInfo.passwordcheck.value</a:t>
            </a:r>
            <a:r>
              <a:rPr lang="en-US" altLang="ko-KR" sz="1600" b="1" dirty="0" smtClean="0"/>
              <a:t>) {</a:t>
            </a:r>
          </a:p>
          <a:p>
            <a:r>
              <a:rPr lang="en-US" altLang="ko-KR" sz="1600" dirty="0" smtClean="0"/>
              <a:t>alert("</a:t>
            </a:r>
            <a:r>
              <a:rPr lang="ko-KR" altLang="en-US" sz="1600" dirty="0" smtClean="0"/>
              <a:t>비밀번호를 동일하게 입력하세요</a:t>
            </a:r>
            <a:r>
              <a:rPr lang="en-US" altLang="ko-KR" sz="1600" dirty="0" smtClean="0"/>
              <a:t>.");</a:t>
            </a:r>
          </a:p>
          <a:p>
            <a:r>
              <a:rPr lang="en-US" altLang="ko-KR" sz="1600" b="1" dirty="0" smtClean="0"/>
              <a:t>return false;</a:t>
            </a:r>
          </a:p>
          <a:p>
            <a:r>
              <a:rPr lang="en-US" altLang="ko-KR" sz="1600" dirty="0" smtClean="0"/>
              <a:t>}</a:t>
            </a:r>
          </a:p>
          <a:p>
            <a:endParaRPr lang="en-US" altLang="ko-KR" sz="1600" i="1" dirty="0"/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204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memberForm.jsp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2799" y="5640584"/>
            <a:ext cx="46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회원가입이 완료가 되면 </a:t>
            </a:r>
            <a:r>
              <a:rPr lang="ko-KR" altLang="en-US" sz="1600" dirty="0" err="1" smtClean="0"/>
              <a:t>첫페이지</a:t>
            </a:r>
            <a:r>
              <a:rPr lang="en-US" altLang="ko-KR" sz="1600" dirty="0" smtClean="0"/>
              <a:t>(login2.jsp)</a:t>
            </a:r>
            <a:r>
              <a:rPr lang="ko-KR" altLang="en-US" sz="1600" dirty="0" smtClean="0"/>
              <a:t>로 </a:t>
            </a:r>
            <a:endParaRPr lang="en-US" altLang="ko-KR" sz="1600" dirty="0"/>
          </a:p>
          <a:p>
            <a:r>
              <a:rPr lang="ko-KR" altLang="en-US" sz="1600" dirty="0" smtClean="0"/>
              <a:t>이동합니다</a:t>
            </a:r>
            <a:r>
              <a:rPr lang="en-US" altLang="ko-KR" sz="1600" dirty="0" smtClean="0"/>
              <a:t>., DB</a:t>
            </a:r>
            <a:r>
              <a:rPr lang="ko-KR" altLang="en-US" sz="1600" dirty="0" smtClean="0"/>
              <a:t>에 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를 </a:t>
            </a:r>
            <a:r>
              <a:rPr lang="ko-KR" altLang="en-US" sz="1600" dirty="0" err="1" smtClean="0"/>
              <a:t>기본키로</a:t>
            </a:r>
            <a:r>
              <a:rPr lang="ko-KR" altLang="en-US" sz="1600" dirty="0" smtClean="0"/>
              <a:t> 설정하여 아이디가 </a:t>
            </a:r>
            <a:r>
              <a:rPr lang="ko-KR" altLang="en-US" sz="1600" dirty="0" err="1" smtClean="0"/>
              <a:t>중복될시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팝업창을</a:t>
            </a:r>
            <a:r>
              <a:rPr lang="ko-KR" altLang="en-US" sz="1600" dirty="0" smtClean="0"/>
              <a:t> 뜨게 설정했다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848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회원가입입력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해당입력란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이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입력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되었는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 지 확인하는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b="1" dirty="0" smtClean="0"/>
              <a:t>if </a:t>
            </a:r>
            <a:r>
              <a:rPr lang="en-US" altLang="ko-KR" sz="1600" b="1" dirty="0"/>
              <a:t>(!</a:t>
            </a:r>
            <a:r>
              <a:rPr lang="en-US" altLang="ko-KR" sz="1600" b="1" dirty="0" err="1"/>
              <a:t>document.userInfo.name.value</a:t>
            </a:r>
            <a:r>
              <a:rPr lang="en-US" altLang="ko-KR" sz="1600" b="1" dirty="0"/>
              <a:t>) 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이름을 입력하세요</a:t>
            </a:r>
            <a:r>
              <a:rPr lang="en-US" altLang="ko-KR" sz="1600" dirty="0"/>
              <a:t>.");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b="1" dirty="0"/>
              <a:t>if (!document.userInfo.mail1.value) {</a:t>
            </a:r>
          </a:p>
          <a:p>
            <a:r>
              <a:rPr lang="en-US" altLang="ko-KR" sz="1600" dirty="0"/>
              <a:t>alert("</a:t>
            </a:r>
            <a:r>
              <a:rPr lang="ko-KR" altLang="en-US" sz="1600" dirty="0" err="1"/>
              <a:t>이메일을</a:t>
            </a:r>
            <a:r>
              <a:rPr lang="ko-KR" altLang="en-US" sz="1600" dirty="0"/>
              <a:t> 입력하세요</a:t>
            </a:r>
            <a:r>
              <a:rPr lang="en-US" altLang="ko-KR" sz="1600" dirty="0"/>
              <a:t>.");</a:t>
            </a:r>
          </a:p>
          <a:p>
            <a:r>
              <a:rPr lang="en-US" altLang="ko-KR" sz="1600" b="1" dirty="0"/>
              <a:t>return false;</a:t>
            </a:r>
          </a:p>
          <a:p>
            <a:r>
              <a:rPr lang="en-US" altLang="ko-KR" sz="1600" dirty="0"/>
              <a:t>}</a:t>
            </a:r>
          </a:p>
          <a:p>
            <a:r>
              <a:rPr lang="en-US" altLang="ko-KR" sz="1600" b="1" dirty="0"/>
              <a:t>if (</a:t>
            </a:r>
            <a:r>
              <a:rPr lang="en-US" altLang="ko-KR" sz="1600" b="1" dirty="0" err="1"/>
              <a:t>isNaN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document.userInfo.birthyy.value</a:t>
            </a:r>
            <a:r>
              <a:rPr lang="en-US" altLang="ko-KR" sz="1600" b="1" dirty="0"/>
              <a:t>)) </a:t>
            </a:r>
            <a:r>
              <a:rPr lang="en-US" altLang="ko-KR" sz="1600" b="1" dirty="0" smtClean="0"/>
              <a:t>{</a:t>
            </a:r>
            <a:endParaRPr lang="en-US" altLang="ko-KR" sz="1600" dirty="0"/>
          </a:p>
          <a:p>
            <a:r>
              <a:rPr lang="en-US" altLang="ko-KR" sz="1600" dirty="0"/>
              <a:t>alert("</a:t>
            </a:r>
            <a:r>
              <a:rPr lang="ko-KR" altLang="en-US" sz="1600" dirty="0"/>
              <a:t>년도는 숫자만 </a:t>
            </a:r>
            <a:r>
              <a:rPr lang="ko-KR" altLang="en-US" sz="1600" dirty="0" err="1"/>
              <a:t>입력가능합니다</a:t>
            </a:r>
            <a:r>
              <a:rPr lang="en-US" altLang="ko-KR" sz="1600" dirty="0"/>
              <a:t>.");</a:t>
            </a:r>
          </a:p>
          <a:p>
            <a:r>
              <a:rPr lang="en-US" altLang="ko-KR" sz="1600" b="1" dirty="0"/>
              <a:t>return false</a:t>
            </a:r>
            <a:r>
              <a:rPr lang="en-US" altLang="ko-KR" sz="1600" b="1" dirty="0" smtClean="0"/>
              <a:t>;</a:t>
            </a:r>
          </a:p>
          <a:p>
            <a:r>
              <a:rPr lang="en-US" altLang="ko-KR" sz="1600" dirty="0" err="1"/>
              <a:t>isNaN</a:t>
            </a:r>
            <a:r>
              <a:rPr lang="en-US" altLang="ko-KR" sz="1600" dirty="0"/>
              <a:t>()</a:t>
            </a:r>
            <a:r>
              <a:rPr lang="ko-KR" altLang="en-US" sz="1600" dirty="0"/>
              <a:t>는 숫자인지 문자인지 검사하는 함수이다 검사결과는 </a:t>
            </a:r>
            <a:r>
              <a:rPr lang="en-US" altLang="ko-KR" sz="1600" dirty="0" err="1"/>
              <a:t>boolean</a:t>
            </a:r>
            <a:r>
              <a:rPr lang="ko-KR" altLang="en-US" sz="1600" dirty="0"/>
              <a:t>으로 반환 즉 </a:t>
            </a:r>
            <a:r>
              <a:rPr lang="en-US" altLang="ko-KR" sz="1600" dirty="0" err="1"/>
              <a:t>isNaN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입력값</a:t>
            </a:r>
            <a:r>
              <a:rPr lang="en-US" altLang="ko-KR" sz="1600" dirty="0"/>
              <a:t>)=true </a:t>
            </a:r>
            <a:r>
              <a:rPr lang="ko-KR" altLang="en-US" sz="1600" dirty="0"/>
              <a:t>는 </a:t>
            </a:r>
            <a:r>
              <a:rPr lang="ko-KR" altLang="en-US" sz="1600" dirty="0" smtClean="0"/>
              <a:t>입력 값은 </a:t>
            </a:r>
            <a:r>
              <a:rPr lang="ko-KR" altLang="en-US" sz="1600" dirty="0"/>
              <a:t>문자를 뜻하고 </a:t>
            </a:r>
            <a:r>
              <a:rPr lang="en-US" altLang="ko-KR" sz="1600" dirty="0"/>
              <a:t>false</a:t>
            </a:r>
            <a:r>
              <a:rPr lang="ko-KR" altLang="en-US" sz="1600" dirty="0" smtClean="0"/>
              <a:t>일 때는 </a:t>
            </a:r>
            <a:r>
              <a:rPr lang="ko-KR" altLang="en-US" sz="1600" dirty="0"/>
              <a:t>숫자를 뜻한다</a:t>
            </a:r>
            <a:endParaRPr lang="en-US" altLang="ko-KR" sz="1600" b="1" dirty="0"/>
          </a:p>
          <a:p>
            <a:r>
              <a:rPr lang="en-US" altLang="ko-KR" sz="1600" dirty="0" smtClean="0"/>
              <a:t>false</a:t>
            </a:r>
            <a:r>
              <a:rPr lang="ko-KR" altLang="en-US" sz="1600" dirty="0"/>
              <a:t>이기 때문에 숫자가 와야 </a:t>
            </a:r>
            <a:r>
              <a:rPr lang="ko-KR" altLang="en-US" sz="1600" dirty="0" smtClean="0"/>
              <a:t>성립이 된다</a:t>
            </a:r>
            <a:r>
              <a:rPr lang="en-US" altLang="ko-KR" sz="1600" dirty="0" smtClean="0"/>
              <a:t>.</a:t>
            </a:r>
            <a:endParaRPr lang="en-US" altLang="ko-KR" sz="1600" i="1" dirty="0"/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204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memberForm.jsp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회원가입입력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en-US" altLang="ko-KR" sz="1600" dirty="0"/>
              <a:t>&lt;form method=</a:t>
            </a:r>
            <a:r>
              <a:rPr lang="en-US" altLang="ko-KR" sz="1600" i="1" dirty="0"/>
              <a:t>"post" action="</a:t>
            </a:r>
            <a:r>
              <a:rPr lang="en-US" altLang="ko-KR" sz="1600" i="1" dirty="0" err="1"/>
              <a:t>memberPro.jsp</a:t>
            </a:r>
            <a:r>
              <a:rPr lang="en-US" altLang="ko-KR" sz="1600" i="1" dirty="0"/>
              <a:t>" name="</a:t>
            </a:r>
            <a:r>
              <a:rPr lang="en-US" altLang="ko-KR" sz="1600" i="1" dirty="0" err="1" smtClean="0"/>
              <a:t>userInfo</a:t>
            </a:r>
            <a:r>
              <a:rPr lang="en-US" altLang="ko-KR" sz="1600" i="1" dirty="0" smtClean="0"/>
              <a:t>“ </a:t>
            </a:r>
            <a:r>
              <a:rPr lang="en-US" altLang="ko-KR" sz="1600" dirty="0" err="1" smtClean="0"/>
              <a:t>onsubmit</a:t>
            </a:r>
            <a:r>
              <a:rPr lang="en-US" altLang="ko-KR" sz="1600" dirty="0"/>
              <a:t>="return </a:t>
            </a:r>
            <a:r>
              <a:rPr lang="en-US" altLang="ko-KR" sz="1600" dirty="0" err="1"/>
              <a:t>checkValue</a:t>
            </a:r>
            <a:r>
              <a:rPr lang="en-US" altLang="ko-KR" sz="1600" dirty="0" smtClean="0"/>
              <a:t>()"&gt;</a:t>
            </a:r>
          </a:p>
          <a:p>
            <a:r>
              <a:rPr lang="ko-KR" altLang="en-US" sz="1600" dirty="0" smtClean="0"/>
              <a:t>입력란에 정보가 입력되었는지 확인할 수 있게 해주는 코드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td id=</a:t>
            </a:r>
            <a:r>
              <a:rPr lang="en-US" altLang="ko-KR" sz="1600" i="1" dirty="0"/>
              <a:t>"title"&gt;</a:t>
            </a:r>
            <a:r>
              <a:rPr lang="ko-KR" altLang="en-US" sz="1600" i="1" dirty="0"/>
              <a:t>아이디</a:t>
            </a:r>
            <a:r>
              <a:rPr lang="en-US" altLang="ko-KR" sz="1600" i="1" dirty="0"/>
              <a:t>&lt;/td&gt;</a:t>
            </a:r>
          </a:p>
          <a:p>
            <a:r>
              <a:rPr lang="en-US" altLang="ko-KR" sz="1600" dirty="0"/>
              <a:t>&lt;td&gt;&lt;input type=</a:t>
            </a:r>
            <a:r>
              <a:rPr lang="en-US" altLang="ko-KR" sz="1600" i="1" dirty="0"/>
              <a:t>"text" name="id" </a:t>
            </a:r>
            <a:r>
              <a:rPr lang="en-US" altLang="ko-KR" sz="1600" i="1" dirty="0" err="1"/>
              <a:t>maxlength</a:t>
            </a:r>
            <a:r>
              <a:rPr lang="en-US" altLang="ko-KR" sz="1600" i="1" dirty="0"/>
              <a:t>="50</a:t>
            </a:r>
            <a:r>
              <a:rPr lang="en-US" altLang="ko-KR" sz="1600" i="1" dirty="0" smtClean="0"/>
              <a:t>"</a:t>
            </a:r>
            <a:r>
              <a:rPr lang="en-US" altLang="ko-KR" sz="1600" dirty="0" smtClean="0"/>
              <a:t>&gt;</a:t>
            </a:r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td id=</a:t>
            </a:r>
            <a:r>
              <a:rPr lang="en-US" altLang="ko-KR" sz="1600" i="1" dirty="0"/>
              <a:t>"title" &gt;</a:t>
            </a:r>
            <a:r>
              <a:rPr lang="ko-KR" altLang="en-US" sz="1600" i="1" dirty="0"/>
              <a:t>비밀번호</a:t>
            </a:r>
            <a:r>
              <a:rPr lang="en-US" altLang="ko-KR" sz="1600" i="1" dirty="0"/>
              <a:t>&lt;/td&gt;</a:t>
            </a:r>
          </a:p>
          <a:p>
            <a:r>
              <a:rPr lang="en-US" altLang="ko-KR" sz="1600" dirty="0"/>
              <a:t>&lt;td&gt;&lt;input type=</a:t>
            </a:r>
            <a:r>
              <a:rPr lang="en-US" altLang="ko-KR" sz="1600" i="1" dirty="0"/>
              <a:t>"password" name="</a:t>
            </a:r>
            <a:r>
              <a:rPr lang="en-US" altLang="ko-KR" sz="1600" i="1" dirty="0" err="1" smtClean="0"/>
              <a:t>passwd</a:t>
            </a:r>
            <a:r>
              <a:rPr lang="en-US" altLang="ko-KR" sz="1600" i="1" dirty="0" smtClean="0"/>
              <a:t>“ </a:t>
            </a:r>
            <a:r>
              <a:rPr lang="en-US" altLang="ko-KR" sz="1600" i="1" dirty="0" err="1" smtClean="0"/>
              <a:t>maxlength</a:t>
            </a:r>
            <a:r>
              <a:rPr lang="en-US" altLang="ko-KR" sz="1600" i="1" dirty="0"/>
              <a:t>="50"&gt;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td id=</a:t>
            </a:r>
            <a:r>
              <a:rPr lang="en-US" altLang="ko-KR" sz="1600" i="1" dirty="0"/>
              <a:t>"title"&gt;</a:t>
            </a:r>
            <a:r>
              <a:rPr lang="ko-KR" altLang="en-US" sz="1600" i="1" dirty="0"/>
              <a:t>비밀번호 확인</a:t>
            </a:r>
            <a:r>
              <a:rPr lang="en-US" altLang="ko-KR" sz="1600" i="1" dirty="0"/>
              <a:t>&lt;/td&gt;</a:t>
            </a:r>
          </a:p>
          <a:p>
            <a:r>
              <a:rPr lang="en-US" altLang="ko-KR" sz="1600" dirty="0"/>
              <a:t>&lt;td&gt;&lt;input type=</a:t>
            </a:r>
            <a:r>
              <a:rPr lang="en-US" altLang="ko-KR" sz="1600" i="1" dirty="0"/>
              <a:t>"password" name="</a:t>
            </a:r>
            <a:r>
              <a:rPr lang="en-US" altLang="ko-KR" sz="1600" i="1" dirty="0" err="1" smtClean="0"/>
              <a:t>passwordcheck</a:t>
            </a:r>
            <a:r>
              <a:rPr lang="en-US" altLang="ko-KR" sz="1600" i="1" dirty="0" smtClean="0"/>
              <a:t>“ </a:t>
            </a:r>
            <a:r>
              <a:rPr lang="en-US" altLang="ko-KR" sz="1600" i="1" dirty="0" err="1" smtClean="0"/>
              <a:t>maxlength</a:t>
            </a:r>
            <a:r>
              <a:rPr lang="en-US" altLang="ko-KR" sz="1600" i="1" dirty="0"/>
              <a:t>="50"&gt;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td id=</a:t>
            </a:r>
            <a:r>
              <a:rPr lang="en-US" altLang="ko-KR" sz="1600" i="1" dirty="0"/>
              <a:t>"title"&gt;</a:t>
            </a:r>
            <a:r>
              <a:rPr lang="ko-KR" altLang="en-US" sz="1600" i="1" dirty="0"/>
              <a:t>이름</a:t>
            </a:r>
            <a:r>
              <a:rPr lang="en-US" altLang="ko-KR" sz="1600" i="1" dirty="0"/>
              <a:t>&lt;/td&gt;</a:t>
            </a:r>
          </a:p>
          <a:p>
            <a:r>
              <a:rPr lang="en-US" altLang="ko-KR" sz="1600" dirty="0"/>
              <a:t>&lt;td&gt;&lt;input type=</a:t>
            </a:r>
            <a:r>
              <a:rPr lang="en-US" altLang="ko-KR" sz="1600" i="1" dirty="0"/>
              <a:t>"text" name="</a:t>
            </a:r>
            <a:r>
              <a:rPr lang="en-US" altLang="ko-KR" sz="1600" i="1" dirty="0" smtClean="0"/>
              <a:t>name“ </a:t>
            </a:r>
            <a:r>
              <a:rPr lang="en-US" altLang="ko-KR" sz="1600" i="1" dirty="0" err="1" smtClean="0"/>
              <a:t>maxlength</a:t>
            </a:r>
            <a:r>
              <a:rPr lang="en-US" altLang="ko-KR" sz="1600" i="1" dirty="0"/>
              <a:t>="50"&gt;&lt;/td</a:t>
            </a:r>
            <a:r>
              <a:rPr lang="en-US" altLang="ko-KR" sz="1600" i="1" dirty="0" smtClean="0"/>
              <a:t>&gt;</a:t>
            </a:r>
          </a:p>
          <a:p>
            <a:endParaRPr lang="en-US" altLang="ko-KR" sz="1600" i="1" dirty="0"/>
          </a:p>
          <a:p>
            <a:r>
              <a:rPr lang="en-US" altLang="ko-KR" sz="1600" i="1" dirty="0" err="1" smtClean="0"/>
              <a:t>Maxlength</a:t>
            </a:r>
            <a:r>
              <a:rPr lang="ko-KR" altLang="en-US" sz="1600" i="1" dirty="0" smtClean="0"/>
              <a:t>는 입력할 수 있는 최대의 길이를 지정한 것</a:t>
            </a:r>
            <a:endParaRPr lang="en-US" altLang="ko-KR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204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memberForm.jsp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419856"/>
            <a:ext cx="12192000" cy="3438144"/>
          </a:xfrm>
          <a:prstGeom prst="rect">
            <a:avLst/>
          </a:prstGeom>
          <a:solidFill>
            <a:srgbClr val="46B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49943" y="438912"/>
            <a:ext cx="11277600" cy="5980176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8092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&gt;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477" y="5018470"/>
            <a:ext cx="364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>
                <a:solidFill>
                  <a:schemeClr val="bg1">
                    <a:lumMod val="8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&lt;</a:t>
            </a:r>
            <a:endParaRPr lang="ko-KR" altLang="en-US" sz="3200">
              <a:solidFill>
                <a:schemeClr val="bg1">
                  <a:lumMod val="8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799" y="472702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회원가입입력 창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792" y="812801"/>
            <a:ext cx="59932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사용된 코드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성별의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type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을 라디오버튼으로 지정하였다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rPr>
              <a:t>.</a:t>
            </a:r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td id=</a:t>
            </a:r>
            <a:r>
              <a:rPr lang="en-US" altLang="ko-KR" sz="1600" i="1" dirty="0"/>
              <a:t>"title"&gt;</a:t>
            </a:r>
            <a:r>
              <a:rPr lang="ko-KR" altLang="en-US" sz="1600" i="1" dirty="0"/>
              <a:t>성별</a:t>
            </a:r>
            <a:r>
              <a:rPr lang="en-US" altLang="ko-KR" sz="1600" i="1" dirty="0"/>
              <a:t>&lt;/td&gt;</a:t>
            </a:r>
          </a:p>
          <a:p>
            <a:r>
              <a:rPr lang="en-US" altLang="ko-KR" sz="1600" dirty="0"/>
              <a:t>&lt;td&gt;&lt;input type=</a:t>
            </a:r>
            <a:r>
              <a:rPr lang="en-US" altLang="ko-KR" sz="1600" i="1" dirty="0"/>
              <a:t>"radio" name="gender" value="man" </a:t>
            </a:r>
            <a:r>
              <a:rPr lang="en-US" altLang="ko-KR" sz="1600" i="1" dirty="0" smtClean="0"/>
              <a:t>checked&gt;</a:t>
            </a:r>
          </a:p>
          <a:p>
            <a:r>
              <a:rPr lang="en-US" altLang="ko-KR" sz="1600" dirty="0" smtClean="0"/>
              <a:t>Check</a:t>
            </a:r>
            <a:r>
              <a:rPr lang="ko-KR" altLang="en-US" sz="1600" dirty="0" smtClean="0"/>
              <a:t>를 사용하여 기본 설정을 </a:t>
            </a:r>
            <a:r>
              <a:rPr lang="en-US" altLang="ko-KR" sz="1600" dirty="0" smtClean="0"/>
              <a:t>man</a:t>
            </a:r>
            <a:r>
              <a:rPr lang="ko-KR" altLang="en-US" sz="1600" dirty="0" smtClean="0"/>
              <a:t>으로 지정한 것이다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생일의 년도는 </a:t>
            </a:r>
            <a:r>
              <a:rPr lang="en-US" altLang="ko-KR" sz="1600" dirty="0" smtClean="0"/>
              <a:t>placeholder</a:t>
            </a:r>
            <a:r>
              <a:rPr lang="ko-KR" altLang="en-US" sz="1600" dirty="0" smtClean="0"/>
              <a:t>를 통해 클릭 전에 </a:t>
            </a:r>
            <a:endParaRPr lang="en-US" altLang="ko-KR" sz="1600" dirty="0" smtClean="0"/>
          </a:p>
          <a:p>
            <a:r>
              <a:rPr lang="ko-KR" altLang="en-US" sz="1600" dirty="0" smtClean="0"/>
              <a:t>기본 설정한 글자가 보이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게 설정하였고</a:t>
            </a:r>
            <a:r>
              <a:rPr lang="en-US" altLang="ko-KR" sz="1600" dirty="0" smtClean="0"/>
              <a:t>, </a:t>
            </a:r>
          </a:p>
          <a:p>
            <a:r>
              <a:rPr lang="ko-KR" altLang="en-US" sz="1600" dirty="0" smtClean="0"/>
              <a:t>월은 </a:t>
            </a:r>
            <a:r>
              <a:rPr lang="en-US" altLang="ko-KR" sz="1600" dirty="0" smtClean="0"/>
              <a:t>option value</a:t>
            </a:r>
            <a:r>
              <a:rPr lang="ko-KR" altLang="en-US" sz="1600" dirty="0" smtClean="0"/>
              <a:t>를 설정하여 클릭 시 </a:t>
            </a:r>
            <a:r>
              <a:rPr lang="en-US" altLang="ko-KR" sz="1600" dirty="0" smtClean="0"/>
              <a:t>01~12</a:t>
            </a:r>
            <a:r>
              <a:rPr lang="ko-KR" altLang="en-US" sz="1600" dirty="0" smtClean="0"/>
              <a:t>월까지 보이게</a:t>
            </a:r>
            <a:endParaRPr lang="en-US" altLang="ko-KR" sz="1600" dirty="0" smtClean="0"/>
          </a:p>
          <a:p>
            <a:r>
              <a:rPr lang="ko-KR" altLang="en-US" sz="1600" dirty="0" smtClean="0"/>
              <a:t>설정을 하였습니다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 </a:t>
            </a:r>
            <a:endParaRPr lang="ko-KR" altLang="en-US" sz="1600" dirty="0"/>
          </a:p>
          <a:p>
            <a:r>
              <a:rPr lang="ko-KR" altLang="en-US" sz="1600" i="1" dirty="0" err="1" smtClean="0"/>
              <a:t>이메일은</a:t>
            </a:r>
            <a:r>
              <a:rPr lang="ko-KR" altLang="en-US" sz="1600" i="1" dirty="0" smtClean="0"/>
              <a:t> 앞쪽은 </a:t>
            </a:r>
            <a:r>
              <a:rPr lang="en-US" altLang="ko-KR" sz="1600" i="1" dirty="0" smtClean="0"/>
              <a:t>text </a:t>
            </a:r>
            <a:r>
              <a:rPr lang="ko-KR" altLang="en-US" sz="1600" i="1" dirty="0" smtClean="0"/>
              <a:t>형식으로 해놓았고</a:t>
            </a:r>
            <a:r>
              <a:rPr lang="en-US" altLang="ko-KR" sz="1600" i="1" dirty="0" smtClean="0"/>
              <a:t>, </a:t>
            </a:r>
            <a:r>
              <a:rPr lang="ko-KR" altLang="en-US" sz="1600" i="1" dirty="0" smtClean="0"/>
              <a:t>뒷부분은</a:t>
            </a:r>
            <a:endParaRPr lang="en-US" altLang="ko-KR" sz="1600" i="1" dirty="0" smtClean="0"/>
          </a:p>
          <a:p>
            <a:r>
              <a:rPr lang="en-US" altLang="ko-KR" sz="1600" i="1" dirty="0" smtClean="0"/>
              <a:t>Option</a:t>
            </a:r>
            <a:r>
              <a:rPr lang="ko-KR" altLang="en-US" sz="1600" i="1" dirty="0" smtClean="0"/>
              <a:t>을 이용 클릭 시 대표 메일 주소를 나타나게 하였습니다</a:t>
            </a:r>
            <a:r>
              <a:rPr lang="en-US" altLang="ko-KR" sz="1600" i="1" dirty="0" smtClean="0"/>
              <a:t>.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휴대전화는</a:t>
            </a:r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td&gt;&lt;input type=</a:t>
            </a:r>
            <a:r>
              <a:rPr lang="en-US" altLang="ko-KR" sz="1600" i="1" dirty="0"/>
              <a:t>"text" name="phone" </a:t>
            </a:r>
            <a:r>
              <a:rPr lang="en-US" altLang="ko-KR" sz="1600" i="1" dirty="0" err="1"/>
              <a:t>maxlength</a:t>
            </a:r>
            <a:r>
              <a:rPr lang="en-US" altLang="ko-KR" sz="1600" i="1" dirty="0"/>
              <a:t>="3" size="4"&gt;-&lt;input type="text" name="phone" </a:t>
            </a:r>
            <a:r>
              <a:rPr lang="en-US" altLang="ko-KR" sz="1600" i="1" dirty="0" err="1"/>
              <a:t>maxlength</a:t>
            </a:r>
            <a:r>
              <a:rPr lang="en-US" altLang="ko-KR" sz="1600" i="1" dirty="0"/>
              <a:t>="4" </a:t>
            </a:r>
          </a:p>
          <a:p>
            <a:r>
              <a:rPr lang="en-US" altLang="ko-KR" sz="1600" dirty="0"/>
              <a:t>size=</a:t>
            </a:r>
            <a:r>
              <a:rPr lang="en-US" altLang="ko-KR" sz="1600" i="1" dirty="0"/>
              <a:t>"6"&gt;-&lt;input type="text" name="phone" </a:t>
            </a:r>
            <a:r>
              <a:rPr lang="en-US" altLang="ko-KR" sz="1600" i="1" dirty="0" err="1"/>
              <a:t>maxlength</a:t>
            </a:r>
            <a:r>
              <a:rPr lang="en-US" altLang="ko-KR" sz="1600" i="1" dirty="0"/>
              <a:t>="4" size="6</a:t>
            </a:r>
            <a:r>
              <a:rPr lang="en-US" altLang="ko-KR" sz="1600" i="1" dirty="0" smtClean="0"/>
              <a:t>"&gt; </a:t>
            </a:r>
            <a:r>
              <a:rPr lang="ko-KR" altLang="en-US" sz="1600" i="1" dirty="0" smtClean="0"/>
              <a:t>을 이용하여 각 칸마다 길이를 제한 해두었다</a:t>
            </a:r>
            <a:r>
              <a:rPr lang="en-US" altLang="ko-KR" sz="1600" i="1" dirty="0" smtClean="0"/>
              <a:t>.</a:t>
            </a:r>
            <a:endParaRPr lang="ko-KR" altLang="en-US" sz="1600" dirty="0"/>
          </a:p>
          <a:p>
            <a:endParaRPr lang="ko-KR" altLang="en-US" sz="1600" dirty="0"/>
          </a:p>
          <a:p>
            <a:endParaRPr lang="ko-KR" altLang="en-US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842800" y="5237005"/>
            <a:ext cx="204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solidFill>
                  <a:srgbClr val="46B5FA"/>
                </a:solidFill>
              </a:rPr>
              <a:t>memberForm.jsp</a:t>
            </a:r>
            <a:endParaRPr lang="ko-KR" altLang="en-US" b="1" dirty="0">
              <a:solidFill>
                <a:srgbClr val="46B5FA"/>
              </a:solidFill>
            </a:endParaRPr>
          </a:p>
        </p:txBody>
      </p:sp>
      <p:pic>
        <p:nvPicPr>
          <p:cNvPr id="1026" name="Picture 2" descr="C:\Users\경환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948202"/>
            <a:ext cx="5245944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4" cy="36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경환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" y="948202"/>
            <a:ext cx="5245943" cy="36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fault theme" id="{1C5D189E-FD72-4570-BD83-9039D56F569B}" vid="{C7FF242B-BEBB-4996-864F-8E4493593035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1C5D189E-FD72-4570-BD83-9039D56F569B}" vid="{C7FF242B-BEBB-4996-864F-8E44935930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492</TotalTime>
  <Words>2410</Words>
  <Application>Microsoft Office PowerPoint</Application>
  <PresentationFormat>사용자 지정</PresentationFormat>
  <Paragraphs>491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굴림</vt:lpstr>
      <vt:lpstr>Arial</vt:lpstr>
      <vt:lpstr>KoPub돋움체 Light</vt:lpstr>
      <vt:lpstr>Calibri</vt:lpstr>
      <vt:lpstr>KoPub바탕체 Bold</vt:lpstr>
      <vt:lpstr>더페이스샵 잉크립퀴드체</vt:lpstr>
      <vt:lpstr>Calibri Light</vt:lpstr>
      <vt:lpstr>맑은 고딕</vt:lpstr>
      <vt:lpstr>default theme</vt:lpstr>
      <vt:lpstr>1_Office 테마</vt:lpstr>
      <vt:lpstr>1_default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이혜강</dc:creator>
  <cp:lastModifiedBy>김경환</cp:lastModifiedBy>
  <cp:revision>62</cp:revision>
  <dcterms:created xsi:type="dcterms:W3CDTF">2016-01-27T01:41:56Z</dcterms:created>
  <dcterms:modified xsi:type="dcterms:W3CDTF">2018-06-19T16:07:49Z</dcterms:modified>
</cp:coreProperties>
</file>